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3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4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5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6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0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3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6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9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0B56-559D-4820-9274-F3329B7B8602}" type="datetimeFigureOut">
              <a:rPr lang="es-MX" smtClean="0"/>
              <a:t>martes,15/mar.2016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7000"/>
            <a:ext cx="29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Sistema 2.</a:t>
            </a:r>
          </a:p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Giro</a:t>
            </a:r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: Importación de Acero.</a:t>
            </a:r>
            <a:endParaRPr lang="es-MX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19200" y="838200"/>
            <a:ext cx="1069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Antecedente, </a:t>
            </a:r>
            <a:r>
              <a:rPr lang="es-MX" sz="1600" dirty="0" smtClean="0"/>
              <a:t>La empresa se dedica a la importación y venta de Acero en diversas presentaciones, actualmente no cuenta con algún registro o sistema que le permita tener un histórico y control de su operación.</a:t>
            </a:r>
          </a:p>
          <a:p>
            <a:endParaRPr lang="es-MX" sz="1600" b="1" dirty="0"/>
          </a:p>
          <a:p>
            <a:r>
              <a:rPr lang="es-MX" sz="1600" b="1" dirty="0" smtClean="0"/>
              <a:t>Requerimiento, </a:t>
            </a:r>
            <a:r>
              <a:rPr lang="es-MX" sz="1600" dirty="0" smtClean="0"/>
              <a:t>Un sistema que le permita controlar la operación desde dos ubicaciones físicas en Nuevo León, considerando el flujo: </a:t>
            </a:r>
          </a:p>
          <a:p>
            <a:endParaRPr lang="es-MX" sz="1600" b="1" dirty="0"/>
          </a:p>
          <a:p>
            <a:pPr marL="342900" indent="-342900">
              <a:buAutoNum type="arabicPeriod"/>
            </a:pPr>
            <a:r>
              <a:rPr lang="es-MX" sz="1600" dirty="0" smtClean="0"/>
              <a:t>Compra del Acero a granel en extranjero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proveedor, agente aduanero, costos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llegada a México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mercancía en transito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entrada a almacén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Clasificación y  generación automático de código único por cada elemento de Acero (Se considera, tamaño, peso, </a:t>
            </a:r>
            <a:r>
              <a:rPr lang="es-MX" sz="1600" dirty="0" err="1" smtClean="0"/>
              <a:t>etc</a:t>
            </a:r>
            <a:r>
              <a:rPr lang="es-MX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Control del inventario por código y kilogramo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Asignación de producto a clientes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Ordenes de venta, id de factura y fechas para entrega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Registro de entrega de producto a clientes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Control y extracción de información del proceso de la empresa.</a:t>
            </a:r>
          </a:p>
          <a:p>
            <a:pPr marL="342900" indent="-342900">
              <a:buAutoNum type="arabicPeriod"/>
            </a:pPr>
            <a:endParaRPr lang="es-MX" sz="1600" dirty="0" smtClean="0"/>
          </a:p>
          <a:p>
            <a:pPr marL="342900" indent="-342900">
              <a:buAutoNum type="arabicPeriod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3473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" y="369332"/>
            <a:ext cx="1099716" cy="10997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3386" y="301501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Producto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Proveedores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Clientes</a:t>
            </a:r>
          </a:p>
        </p:txBody>
      </p:sp>
      <p:cxnSp>
        <p:nvCxnSpPr>
          <p:cNvPr id="68" name="Conector angular 67"/>
          <p:cNvCxnSpPr>
            <a:stCxn id="64" idx="2"/>
          </p:cNvCxnSpPr>
          <p:nvPr/>
        </p:nvCxnSpPr>
        <p:spPr>
          <a:xfrm rot="16200000" flipH="1">
            <a:off x="769695" y="1330594"/>
            <a:ext cx="567382" cy="844289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96131" y="2171700"/>
            <a:ext cx="55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OC</a:t>
            </a:r>
            <a:endParaRPr lang="es-MX" sz="1200" dirty="0"/>
          </a:p>
        </p:txBody>
      </p:sp>
      <p:sp>
        <p:nvSpPr>
          <p:cNvPr id="49" name="Llamada con línea 1 (borde y barra de énfasis) 48"/>
          <p:cNvSpPr/>
          <p:nvPr/>
        </p:nvSpPr>
        <p:spPr>
          <a:xfrm>
            <a:off x="2135153" y="1244601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81195"/>
              <a:gd name="adj4" fmla="val -451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una Orden de Compra (OC) de cargamento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015286" y="3044855"/>
            <a:ext cx="92399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Producto ingresa</a:t>
            </a:r>
            <a:endParaRPr lang="es-MX" sz="1200" dirty="0"/>
          </a:p>
        </p:txBody>
      </p:sp>
      <p:sp>
        <p:nvSpPr>
          <p:cNvPr id="51" name="Llamada con línea 1 (borde y barra de énfasis) 50"/>
          <p:cNvSpPr/>
          <p:nvPr/>
        </p:nvSpPr>
        <p:spPr>
          <a:xfrm>
            <a:off x="2135152" y="2171700"/>
            <a:ext cx="1230347" cy="596900"/>
          </a:xfrm>
          <a:prstGeom prst="accentBorderCallout1">
            <a:avLst>
              <a:gd name="adj1" fmla="val 81337"/>
              <a:gd name="adj2" fmla="val -16591"/>
              <a:gd name="adj3" fmla="val 123823"/>
              <a:gd name="adj4" fmla="val -451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insertan datos, de llegada, importación, aduana, etc.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Conector angular 51"/>
          <p:cNvCxnSpPr>
            <a:stCxn id="2" idx="2"/>
            <a:endCxn id="50" idx="0"/>
          </p:cNvCxnSpPr>
          <p:nvPr/>
        </p:nvCxnSpPr>
        <p:spPr>
          <a:xfrm rot="16200000" flipH="1">
            <a:off x="1178328" y="2745901"/>
            <a:ext cx="596156" cy="175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lamada con línea 1 (borde y barra de énfasis) 54"/>
          <p:cNvSpPr/>
          <p:nvPr/>
        </p:nvSpPr>
        <p:spPr>
          <a:xfrm>
            <a:off x="2515373" y="3001631"/>
            <a:ext cx="1320027" cy="566444"/>
          </a:xfrm>
          <a:prstGeom prst="accentBorderCallout1">
            <a:avLst>
              <a:gd name="adj1" fmla="val 81337"/>
              <a:gd name="adj2" fmla="val -16591"/>
              <a:gd name="adj3" fmla="val 61045"/>
              <a:gd name="adj4" fmla="val -4323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Producto ingresa a almacén y se clasifica.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Flecha abajo 56"/>
          <p:cNvSpPr/>
          <p:nvPr/>
        </p:nvSpPr>
        <p:spPr>
          <a:xfrm>
            <a:off x="1293060" y="3641011"/>
            <a:ext cx="364940" cy="65656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013534" y="4432070"/>
            <a:ext cx="92399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Se genera código de producto</a:t>
            </a:r>
            <a:endParaRPr lang="es-MX" sz="1200" dirty="0"/>
          </a:p>
        </p:txBody>
      </p:sp>
      <p:sp>
        <p:nvSpPr>
          <p:cNvPr id="60" name="Llamada con línea 1 (borde y barra de énfasis) 59"/>
          <p:cNvSpPr/>
          <p:nvPr/>
        </p:nvSpPr>
        <p:spPr>
          <a:xfrm>
            <a:off x="2553859" y="4432070"/>
            <a:ext cx="1320027" cy="566444"/>
          </a:xfrm>
          <a:prstGeom prst="accentBorderCallout1">
            <a:avLst>
              <a:gd name="adj1" fmla="val 81337"/>
              <a:gd name="adj2" fmla="val -16591"/>
              <a:gd name="adj3" fmla="val 61045"/>
              <a:gd name="adj4" fmla="val -4323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código de producto, automático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angular 8"/>
          <p:cNvCxnSpPr>
            <a:stCxn id="58" idx="1"/>
          </p:cNvCxnSpPr>
          <p:nvPr/>
        </p:nvCxnSpPr>
        <p:spPr>
          <a:xfrm rot="10800000">
            <a:off x="342900" y="1488100"/>
            <a:ext cx="670634" cy="326713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5326528" y="1474543"/>
            <a:ext cx="10136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Orden de venta</a:t>
            </a:r>
            <a:endParaRPr lang="es-MX" sz="1200" dirty="0"/>
          </a:p>
        </p:txBody>
      </p:sp>
      <p:sp>
        <p:nvSpPr>
          <p:cNvPr id="63" name="Llamada con línea 1 (borde y barra de énfasis) 62"/>
          <p:cNvSpPr/>
          <p:nvPr/>
        </p:nvSpPr>
        <p:spPr>
          <a:xfrm>
            <a:off x="7157323" y="826424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02960"/>
              <a:gd name="adj4" fmla="val -9574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OV de Producto, asociado a un cliente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Conector angular 10"/>
          <p:cNvCxnSpPr>
            <a:stCxn id="64" idx="3"/>
            <a:endCxn id="67" idx="0"/>
          </p:cNvCxnSpPr>
          <p:nvPr/>
        </p:nvCxnSpPr>
        <p:spPr>
          <a:xfrm>
            <a:off x="1181100" y="919190"/>
            <a:ext cx="5426364" cy="1377125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mbo 66"/>
          <p:cNvSpPr/>
          <p:nvPr/>
        </p:nvSpPr>
        <p:spPr>
          <a:xfrm>
            <a:off x="6128329" y="2296315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9" name="Llamada con línea 1 (borde y barra de énfasis) 68"/>
          <p:cNvSpPr/>
          <p:nvPr/>
        </p:nvSpPr>
        <p:spPr>
          <a:xfrm>
            <a:off x="7988298" y="1731597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21215"/>
              <a:gd name="adj4" fmla="val -93677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de existencia de producto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6126028" y="3492480"/>
            <a:ext cx="10136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Resta Producto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735072" y="2415553"/>
            <a:ext cx="101366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No existe suficiente producto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55020" y="296347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SI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6579233" y="2623665"/>
            <a:ext cx="48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23" name="Conector angular 22"/>
          <p:cNvCxnSpPr>
            <a:stCxn id="62" idx="3"/>
            <a:endCxn id="67" idx="0"/>
          </p:cNvCxnSpPr>
          <p:nvPr/>
        </p:nvCxnSpPr>
        <p:spPr>
          <a:xfrm>
            <a:off x="6340197" y="1705376"/>
            <a:ext cx="267267" cy="59093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67" idx="3"/>
            <a:endCxn id="80" idx="1"/>
          </p:cNvCxnSpPr>
          <p:nvPr/>
        </p:nvCxnSpPr>
        <p:spPr>
          <a:xfrm>
            <a:off x="7086598" y="2733833"/>
            <a:ext cx="648474" cy="4886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81" idx="2"/>
            <a:endCxn id="79" idx="0"/>
          </p:cNvCxnSpPr>
          <p:nvPr/>
        </p:nvCxnSpPr>
        <p:spPr>
          <a:xfrm rot="16200000" flipH="1">
            <a:off x="6495316" y="3354932"/>
            <a:ext cx="275093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79" idx="2"/>
            <a:endCxn id="62" idx="1"/>
          </p:cNvCxnSpPr>
          <p:nvPr/>
        </p:nvCxnSpPr>
        <p:spPr>
          <a:xfrm rot="5400000" flipH="1">
            <a:off x="4855311" y="2176594"/>
            <a:ext cx="2248769" cy="1306335"/>
          </a:xfrm>
          <a:prstGeom prst="bentConnector4">
            <a:avLst>
              <a:gd name="adj1" fmla="val -10166"/>
              <a:gd name="adj2" fmla="val 13791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echa abajo 110"/>
          <p:cNvSpPr/>
          <p:nvPr/>
        </p:nvSpPr>
        <p:spPr>
          <a:xfrm>
            <a:off x="2479603" y="5621494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/>
          <p:cNvSpPr txBox="1"/>
          <p:nvPr/>
        </p:nvSpPr>
        <p:spPr>
          <a:xfrm>
            <a:off x="2263193" y="6325729"/>
            <a:ext cx="97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Reportes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85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240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 Eusebio</cp:lastModifiedBy>
  <cp:revision>62</cp:revision>
  <dcterms:created xsi:type="dcterms:W3CDTF">2015-06-11T18:49:06Z</dcterms:created>
  <dcterms:modified xsi:type="dcterms:W3CDTF">2016-03-15T11:20:59Z</dcterms:modified>
</cp:coreProperties>
</file>