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8F9F-5DF9-4D17-994A-A57B92521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FB2D1-EBE3-450E-874A-B3966B785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997EC-AE04-4C71-A35E-2418F2B8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24C3-B00A-4DC8-B6A9-29A8950CAF79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C58B0-93F2-4D6A-9B31-77E1939F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DAB2C-523A-4E34-897E-69787EE0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72F4-3347-46B3-8169-1F63E514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5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3CEA-44F6-4178-849E-8E3BA1D8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2B9F8-D8C2-4501-8EA4-799309F71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B2752-812F-4151-BD7C-FEA9336B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24C3-B00A-4DC8-B6A9-29A8950CAF79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EEDC1-F49E-427D-8E62-62D0B41D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CF931-E199-4882-A64D-5E1DD30C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72F4-3347-46B3-8169-1F63E514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6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16EA0-30EE-491E-B4C6-9AA40F139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108BC-38E2-428F-AAF7-8D525062B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02DE-1009-4BDA-A15D-79E367C8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24C3-B00A-4DC8-B6A9-29A8950CAF79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504BF-CFDB-4325-BC58-FDD2CE9F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7515F-C7F8-47B8-B844-65FD0943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72F4-3347-46B3-8169-1F63E514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6FE0-B9F8-4C50-894C-315CC82F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AD6F-5E5D-4671-93B9-DC810A0E8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BCFF3-1602-4BE8-856B-90A49DA4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24C3-B00A-4DC8-B6A9-29A8950CAF79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676A-4D07-4A18-82D9-59118F9E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09ACC-F3A0-4ECD-B022-CF4D8D03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72F4-3347-46B3-8169-1F63E514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043C-7469-48C5-9A28-90B71BAD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272BA-E4D9-430B-94AA-EC66C7C83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9D6B2-93FF-496E-9053-7DDE9A49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24C3-B00A-4DC8-B6A9-29A8950CAF79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019AB-5744-4CF5-8476-FE44CFC7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9539B-C17F-4DD3-932E-7D917A34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72F4-3347-46B3-8169-1F63E514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3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DB39-E971-48FD-9D7C-D0A867C9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3E89-F167-4602-B6D4-F4AE3B839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30683-682A-4323-B624-69958A33D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62A10-93CB-43F6-A8B4-48AA41B5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24C3-B00A-4DC8-B6A9-29A8950CAF79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2DC81-F6CC-43D3-B154-1F0B0E7C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BD4FC-8CE9-474A-AF70-FA072636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72F4-3347-46B3-8169-1F63E514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3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7236-C3C9-4219-9988-D948CDE6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72181-DB32-40AD-A91D-572E3E3A5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36C18-364A-4536-A5E7-AB6F47A42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B8E6B-0867-4FBC-962B-EFF3A9099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B2777-9DA8-444C-AAED-82F516DEB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16D8D-BAE0-49A4-A7DB-AC0F3100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24C3-B00A-4DC8-B6A9-29A8950CAF79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C4B5B-8585-4ECE-AED5-FA6DB99D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9D18A-12FF-4313-B023-31490EB4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72F4-3347-46B3-8169-1F63E514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9644-D586-4E72-ACF7-E21C8F98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9093E-E6BF-4FE1-B24C-D2C56A6A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24C3-B00A-4DC8-B6A9-29A8950CAF79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D4325-FCCA-4CD3-81EC-0C8432EE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33FFA-BBD8-4990-BD16-94AE4676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72F4-3347-46B3-8169-1F63E514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2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04A01-09DF-471A-B347-FE48A813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24C3-B00A-4DC8-B6A9-29A8950CAF79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5BD87-3BF7-4EB4-92AB-CAAC94FB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9CFD0-8A3B-4E16-A52B-237B3C56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72F4-3347-46B3-8169-1F63E514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3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2FF-4D50-4CEB-B103-136F0507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370E-16CF-4725-B6CD-DBBBE78D3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5354B-99A8-499B-A0CC-897699166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34EFA-3F05-4C47-822E-71461CB3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24C3-B00A-4DC8-B6A9-29A8950CAF79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1B16C-0DA2-4B28-ADC8-21A6395A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D34FA-EE97-4F31-B072-C307E285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72F4-3347-46B3-8169-1F63E514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7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886D-93B3-426E-BE18-8248629E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02880-F29D-42B8-B62B-9C99FB535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96FFC-86A9-4C6A-AD7B-A33BE9D32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5B43A-FF62-4C01-A5CD-DD525846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24C3-B00A-4DC8-B6A9-29A8950CAF79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5EB7-D3E7-4E8A-A6DC-41360CEC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3AB56-4FB8-4A01-98A8-6ACCC4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72F4-3347-46B3-8169-1F63E514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8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EA489-5E46-4009-8CA9-1D61348D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878D6-32EF-4AEE-9DB5-8ACD4E8C2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3A6FA-FF1E-4789-9052-9B35D76CA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24C3-B00A-4DC8-B6A9-29A8950CAF79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684E7-9664-43BD-82BD-7D17E7B67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08CA0-BD29-4DD0-91A8-3E799C08D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72F4-3347-46B3-8169-1F63E514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2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481-3B5F-4920-9FF4-C32948BA5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46E88-61CE-4DBB-A2C6-F587033BF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5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38DE-6F6A-474F-85FA-B30DA4EE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AD74-E475-4561-AD93-E5BA24337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FactFinance</a:t>
            </a:r>
            <a:r>
              <a:rPr lang="en-US" dirty="0"/>
              <a:t> Table</a:t>
            </a:r>
          </a:p>
          <a:p>
            <a:r>
              <a:rPr lang="en-US" dirty="0"/>
              <a:t>Layered Measures for performance</a:t>
            </a:r>
          </a:p>
          <a:p>
            <a:pPr lvl="1"/>
            <a:r>
              <a:rPr lang="en-US" dirty="0"/>
              <a:t>(Base)</a:t>
            </a:r>
          </a:p>
          <a:p>
            <a:pPr lvl="1"/>
            <a:r>
              <a:rPr lang="en-US" dirty="0"/>
              <a:t>(Period)</a:t>
            </a:r>
          </a:p>
          <a:p>
            <a:pPr lvl="1"/>
            <a:r>
              <a:rPr lang="en-US" dirty="0"/>
              <a:t>Final Measure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7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38DE-6F6A-474F-85FA-B30DA4EE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AD74-E475-4561-AD93-E5BA24337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Parameter Table: Periods</a:t>
            </a:r>
          </a:p>
          <a:p>
            <a:r>
              <a:rPr lang="en-US" dirty="0"/>
              <a:t>DATATABLE() function</a:t>
            </a:r>
          </a:p>
          <a:p>
            <a:pPr lvl="1"/>
            <a:r>
              <a:rPr lang="en-US" dirty="0"/>
              <a:t>MTD, QTD, YTD, PYMTD, PYQTD,PYTD</a:t>
            </a:r>
          </a:p>
          <a:p>
            <a:r>
              <a:rPr lang="en-US" dirty="0"/>
              <a:t>[Current Period Code] measure</a:t>
            </a:r>
          </a:p>
          <a:p>
            <a:r>
              <a:rPr lang="en-US" dirty="0"/>
              <a:t>*(Period) version of measures on </a:t>
            </a:r>
            <a:r>
              <a:rPr lang="en-US" dirty="0" err="1"/>
              <a:t>FactFinance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Parameter Table: Unit Ratio</a:t>
            </a:r>
          </a:p>
          <a:p>
            <a:r>
              <a:rPr lang="en-US" dirty="0"/>
              <a:t>DATATABLE() function</a:t>
            </a:r>
          </a:p>
          <a:p>
            <a:pPr lvl="1"/>
            <a:r>
              <a:rPr lang="en-US" dirty="0"/>
              <a:t>Unit Display, Unit Ratio</a:t>
            </a:r>
          </a:p>
          <a:p>
            <a:r>
              <a:rPr lang="en-US" dirty="0"/>
              <a:t>[Current Unit Display] measure (used for display in reports)</a:t>
            </a:r>
          </a:p>
          <a:p>
            <a:r>
              <a:rPr lang="en-US" dirty="0"/>
              <a:t>[Current Unit Ratio] measure (used in calculations)</a:t>
            </a:r>
          </a:p>
        </p:txBody>
      </p:sp>
    </p:spTree>
    <p:extLst>
      <p:ext uri="{BB962C8B-B14F-4D97-AF65-F5344CB8AC3E}">
        <p14:creationId xmlns:p14="http://schemas.microsoft.com/office/powerpoint/2010/main" val="209996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CC01-8492-4A97-A9ED-E6860093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99F5-629C-4162-B925-90574DC02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Mark as Date Table</a:t>
            </a:r>
          </a:p>
        </p:txBody>
      </p:sp>
    </p:spTree>
    <p:extLst>
      <p:ext uri="{BB962C8B-B14F-4D97-AF65-F5344CB8AC3E}">
        <p14:creationId xmlns:p14="http://schemas.microsoft.com/office/powerpoint/2010/main" val="27593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Layered Measures</vt:lpstr>
      <vt:lpstr>Parameter Tables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Mazzanti</dc:creator>
  <cp:lastModifiedBy>James Mazzanti</cp:lastModifiedBy>
  <cp:revision>7</cp:revision>
  <dcterms:created xsi:type="dcterms:W3CDTF">2018-06-12T01:51:33Z</dcterms:created>
  <dcterms:modified xsi:type="dcterms:W3CDTF">2018-06-12T03:07:09Z</dcterms:modified>
</cp:coreProperties>
</file>