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0E2307-1E40-4E12-8716-25BFDA8E7013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5484AA4-B392-5A41-B7BD-EDB33922D430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B022AFD-4A1A-F84E-B085-BB35C69FF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Sorority and Fraternity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Jennifer Barry</a:t>
            </a:r>
          </a:p>
          <a:p>
            <a:r>
              <a:rPr lang="en-US" dirty="0" smtClean="0"/>
              <a:t>Meredith Weiner</a:t>
            </a:r>
          </a:p>
          <a:p>
            <a:r>
              <a:rPr lang="en-US" dirty="0" smtClean="0"/>
              <a:t>Advisor: Professor </a:t>
            </a:r>
            <a:r>
              <a:rPr lang="en-US" dirty="0" err="1" smtClean="0"/>
              <a:t>Femister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25" y="1391500"/>
            <a:ext cx="7798977" cy="4788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725" y="371749"/>
            <a:ext cx="290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Client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9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73067">
            <a:off x="1156118" y="1270846"/>
            <a:ext cx="2965013" cy="206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37" y="786967"/>
            <a:ext cx="3413686" cy="2273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9" y="3655535"/>
            <a:ext cx="3850243" cy="2406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07719">
            <a:off x="5472657" y="3325519"/>
            <a:ext cx="2547776" cy="2877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039" y="433023"/>
            <a:ext cx="227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79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39">
            <a:off x="3228055" y="1946195"/>
            <a:ext cx="2807607" cy="2807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25" y="0"/>
            <a:ext cx="7024744" cy="1143000"/>
          </a:xfrm>
        </p:spPr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55" y="1091043"/>
            <a:ext cx="1714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58" y="920658"/>
            <a:ext cx="2277396" cy="1523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448" y="4314493"/>
            <a:ext cx="1791607" cy="1791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58" y="4444011"/>
            <a:ext cx="1583407" cy="18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9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important?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/>
              <a:t>Phase 1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Each chapter can subscribe to this service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Profile page for each member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Role based access rights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 smtClean="0"/>
              <a:t>Event information and signup system</a:t>
            </a:r>
            <a:endParaRPr lang="en-US" sz="1800" dirty="0" smtClean="0"/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/>
              <a:t>Phase 2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Links to each social media site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Roster with contact information and positions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Menu for the week, as per the chef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Keeping track of event attendance based on signups </a:t>
            </a:r>
          </a:p>
          <a:p>
            <a:pPr marL="685800" lvl="1" indent="0">
              <a:spcBef>
                <a:spcPts val="0"/>
              </a:spcBef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3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  <a:buSzPct val="100000"/>
            </a:pPr>
            <a:r>
              <a:rPr lang="en" sz="1800" dirty="0"/>
              <a:t>Phase 1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Each chapter can subscribe to this service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Profile page for each member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Role based access rights</a:t>
            </a:r>
          </a:p>
          <a:p>
            <a:pPr marL="914400" lvl="1" indent="-228600">
              <a:spcBef>
                <a:spcPts val="0"/>
              </a:spcBef>
              <a:buSzPct val="100000"/>
            </a:pPr>
            <a:r>
              <a:rPr lang="en" sz="1800" dirty="0"/>
              <a:t>Event information and signup </a:t>
            </a:r>
            <a:r>
              <a:rPr lang="en" sz="1800" dirty="0" smtClean="0"/>
              <a:t>system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152112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290</TotalTime>
  <Words>102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Sorority and Fraternity Management System</vt:lpstr>
      <vt:lpstr>PowerPoint Presentation</vt:lpstr>
      <vt:lpstr>PowerPoint Presentation</vt:lpstr>
      <vt:lpstr>Our solution</vt:lpstr>
      <vt:lpstr>Why is this important? </vt:lpstr>
      <vt:lpstr>Customer Requirements</vt:lpstr>
      <vt:lpstr>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Sorority and Fraternity Management System</dc:title>
  <dc:creator>Office 2004 Test Drive User</dc:creator>
  <cp:lastModifiedBy>Office 2004 Test Drive User</cp:lastModifiedBy>
  <cp:revision>5</cp:revision>
  <dcterms:created xsi:type="dcterms:W3CDTF">2015-09-08T21:23:56Z</dcterms:created>
  <dcterms:modified xsi:type="dcterms:W3CDTF">2015-09-09T02:14:51Z</dcterms:modified>
</cp:coreProperties>
</file>