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10400" y="2052959"/>
            <a:ext cx="1981200" cy="2586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Jennifer Barry</a:t>
            </a:r>
          </a:p>
          <a:p>
            <a:endParaRPr lang="en-US" dirty="0" smtClean="0"/>
          </a:p>
          <a:p>
            <a:r>
              <a:rPr lang="en-US" dirty="0" smtClean="0"/>
              <a:t>Meredith Weiner</a:t>
            </a:r>
          </a:p>
          <a:p>
            <a:endParaRPr lang="en-US" dirty="0" smtClean="0"/>
          </a:p>
          <a:p>
            <a:r>
              <a:rPr lang="en-US" dirty="0" smtClean="0"/>
              <a:t>Advisor: Professor </a:t>
            </a:r>
            <a:r>
              <a:rPr lang="en-US" dirty="0" err="1" smtClean="0"/>
              <a:t>Femister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interactions</a:t>
            </a:r>
            <a:endParaRPr lang="en-US" dirty="0"/>
          </a:p>
        </p:txBody>
      </p:sp>
      <p:pic>
        <p:nvPicPr>
          <p:cNvPr id="4" name="Picture 3" descr="Screen Shot 2015-10-19 at 3.1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400299"/>
            <a:ext cx="9080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023534" y="355847"/>
            <a:ext cx="8381260" cy="1054394"/>
          </a:xfrm>
        </p:spPr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pic>
        <p:nvPicPr>
          <p:cNvPr id="6" name="Picture 5" descr="Screen Shot 2015-10-18 at 10.46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1" y="1862667"/>
            <a:ext cx="5744308" cy="248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78" y="1618773"/>
            <a:ext cx="3075786" cy="50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19" b="9019"/>
          <a:stretch>
            <a:fillRect/>
          </a:stretch>
        </p:blipFill>
        <p:spPr>
          <a:xfrm>
            <a:off x="381000" y="1854200"/>
            <a:ext cx="8407400" cy="44084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target user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26196" b="26196"/>
          <a:stretch>
            <a:fillRect/>
          </a:stretch>
        </p:blipFill>
        <p:spPr>
          <a:xfrm>
            <a:off x="143933" y="1634067"/>
            <a:ext cx="8931850" cy="46820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99" y="2540000"/>
            <a:ext cx="5019005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6" name="Content Placeholder 5" descr="Screen Shot 2015-09-28 at 12.56.4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-12409" r="3303" b="-12409"/>
          <a:stretch/>
        </p:blipFill>
        <p:spPr>
          <a:xfrm>
            <a:off x="1" y="1591056"/>
            <a:ext cx="9144000" cy="4535107"/>
          </a:xfrm>
        </p:spPr>
      </p:pic>
    </p:spTree>
    <p:extLst>
      <p:ext uri="{BB962C8B-B14F-4D97-AF65-F5344CB8AC3E}">
        <p14:creationId xmlns:p14="http://schemas.microsoft.com/office/powerpoint/2010/main" val="367493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49</TotalTime>
  <Words>21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Project Design</vt:lpstr>
      <vt:lpstr>Objects and interactions</vt:lpstr>
      <vt:lpstr>Responsiveness</vt:lpstr>
      <vt:lpstr>Keep target user in mind</vt:lpstr>
      <vt:lpstr>Security</vt:lpstr>
      <vt:lpstr>Progress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Office 2004 Test Drive User</dc:creator>
  <cp:lastModifiedBy>Jennifer Barry</cp:lastModifiedBy>
  <cp:revision>10</cp:revision>
  <dcterms:created xsi:type="dcterms:W3CDTF">2015-10-19T02:31:56Z</dcterms:created>
  <dcterms:modified xsi:type="dcterms:W3CDTF">2015-10-19T21:06:08Z</dcterms:modified>
</cp:coreProperties>
</file>