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4" y="-2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79842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Sorority and Fraternity Management System 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743200" indent="0" rtl="0">
              <a:spcBef>
                <a:spcPts val="0"/>
              </a:spcBef>
              <a:buNone/>
            </a:pPr>
            <a:r>
              <a:rPr lang="en" sz="1200"/>
              <a:t>Jennifer Barry and Meredith Weiner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200"/>
              <a:t>                                                                    Advised by: Professor Femister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Issues with current management methods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Information is decentralized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Lack of accountability with regards to event attendance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Lack of communication about events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Difficult to change access to incoming leadership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Solution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Make processes more efficient through one centralized system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Features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800"/>
              <a:t>Phase 1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800"/>
              <a:t>Each chapter can subscribe to this service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800"/>
              <a:t>Profile page for each member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800"/>
              <a:t>Role based access rights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800"/>
              <a:t>Event information and signup system</a:t>
            </a:r>
          </a:p>
          <a:p>
            <a:pPr marL="457200" lvl="0" indent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Features 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800"/>
              <a:t>Phase 2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800"/>
              <a:t>Links to each social media site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800"/>
              <a:t>Roster with contact information and positions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800"/>
              <a:t>Menu for the week, as per the chef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800"/>
              <a:t>Keeping track of event attendance based on signups 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Technologies</a:t>
            </a:r>
          </a:p>
          <a:p>
            <a:pPr marL="914400" lvl="1" indent="-228600" rtl="0">
              <a:spcBef>
                <a:spcPts val="0"/>
              </a:spcBef>
              <a:buSzPct val="80000"/>
            </a:pPr>
            <a:r>
              <a:rPr lang="en"/>
              <a:t>HTML, CSS, JavaScript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2400"/>
              <a:t>Platforms</a:t>
            </a:r>
          </a:p>
          <a:p>
            <a:pPr marL="914400" lvl="1" indent="-228600" rtl="0">
              <a:spcBef>
                <a:spcPts val="0"/>
              </a:spcBef>
              <a:buSzPct val="80000"/>
            </a:pPr>
            <a:r>
              <a:rPr lang="en"/>
              <a:t>Phase 1: Web browser on a desktop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Phase 2: Web browser on a mobile phone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Phase 3: Mobile app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Macintosh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swiss</vt:lpstr>
      <vt:lpstr>Sorority and Fraternity Management System </vt:lpstr>
      <vt:lpstr>Issues with current management methods</vt:lpstr>
      <vt:lpstr>Our Solution</vt:lpstr>
      <vt:lpstr>System Features</vt:lpstr>
      <vt:lpstr>System Features </vt:lpstr>
      <vt:lpstr>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Sorority and Fraternity Management System </dc:title>
  <cp:lastModifiedBy>Office 2004 Test Drive User</cp:lastModifiedBy>
  <cp:revision>1</cp:revision>
  <dcterms:modified xsi:type="dcterms:W3CDTF">2015-08-30T19:37:51Z</dcterms:modified>
</cp:coreProperties>
</file>