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1BA71-525E-4263-AC99-0FE0981EFF05}" v="4" dt="2022-01-29T00:52:35.072"/>
    <p1510:client id="{A2E12468-594F-4BCE-A699-60CE26CAB9DA}" v="197" dt="2022-01-29T00:40:32.793"/>
    <p1510:client id="{A57FFE9A-B9C3-4383-9505-4DD92CBC5E53}" v="5" dt="2022-01-29T00:50:42.836"/>
    <p1510:client id="{CCAAEF63-0D3B-4A8B-ABD9-5C6882E218E5}" v="85" dt="2022-01-29T00:47:14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Brozovich" userId="JiZOVzmaSX9TW9+8om9dBSAN091+Xua7LzVAQKyScqI=" providerId="None" clId="Web-{CCAAEF63-0D3B-4A8B-ABD9-5C6882E218E5}"/>
    <pc:docChg chg="modSld">
      <pc:chgData name="Josef Brozovich" userId="JiZOVzmaSX9TW9+8om9dBSAN091+Xua7LzVAQKyScqI=" providerId="None" clId="Web-{CCAAEF63-0D3B-4A8B-ABD9-5C6882E218E5}" dt="2022-01-29T00:47:14.891" v="83" actId="20577"/>
      <pc:docMkLst>
        <pc:docMk/>
      </pc:docMkLst>
      <pc:sldChg chg="modSp">
        <pc:chgData name="Josef Brozovich" userId="JiZOVzmaSX9TW9+8om9dBSAN091+Xua7LzVAQKyScqI=" providerId="None" clId="Web-{CCAAEF63-0D3B-4A8B-ABD9-5C6882E218E5}" dt="2022-01-29T00:46:49.313" v="79" actId="20577"/>
        <pc:sldMkLst>
          <pc:docMk/>
          <pc:sldMk cId="3056479956" sldId="256"/>
        </pc:sldMkLst>
        <pc:spChg chg="mod">
          <ac:chgData name="Josef Brozovich" userId="JiZOVzmaSX9TW9+8om9dBSAN091+Xua7LzVAQKyScqI=" providerId="None" clId="Web-{CCAAEF63-0D3B-4A8B-ABD9-5C6882E218E5}" dt="2022-01-29T00:46:49.313" v="79" actId="20577"/>
          <ac:spMkLst>
            <pc:docMk/>
            <pc:sldMk cId="3056479956" sldId="256"/>
            <ac:spMk id="2" creationId="{69A24E5B-2B4D-FE48-9347-B08A44C38151}"/>
          </ac:spMkLst>
        </pc:spChg>
      </pc:sldChg>
      <pc:sldChg chg="modSp">
        <pc:chgData name="Josef Brozovich" userId="JiZOVzmaSX9TW9+8om9dBSAN091+Xua7LzVAQKyScqI=" providerId="None" clId="Web-{CCAAEF63-0D3B-4A8B-ABD9-5C6882E218E5}" dt="2022-01-29T00:47:14.891" v="83" actId="20577"/>
        <pc:sldMkLst>
          <pc:docMk/>
          <pc:sldMk cId="2460123059" sldId="257"/>
        </pc:sldMkLst>
        <pc:spChg chg="mod">
          <ac:chgData name="Josef Brozovich" userId="JiZOVzmaSX9TW9+8om9dBSAN091+Xua7LzVAQKyScqI=" providerId="None" clId="Web-{CCAAEF63-0D3B-4A8B-ABD9-5C6882E218E5}" dt="2022-01-29T00:47:14.891" v="83" actId="20577"/>
          <ac:spMkLst>
            <pc:docMk/>
            <pc:sldMk cId="2460123059" sldId="257"/>
            <ac:spMk id="3" creationId="{D65A9678-77B1-42B6-86CD-A8C7C8FA753B}"/>
          </ac:spMkLst>
        </pc:spChg>
      </pc:sldChg>
    </pc:docChg>
  </pc:docChgLst>
  <pc:docChgLst>
    <pc:chgData name="Josef Brozovich" userId="JiZOVzmaSX9TW9+8om9dBSAN091+Xua7LzVAQKyScqI=" providerId="None" clId="Web-{A2E12468-594F-4BCE-A699-60CE26CAB9DA}"/>
    <pc:docChg chg="addSld modSld">
      <pc:chgData name="Josef Brozovich" userId="JiZOVzmaSX9TW9+8om9dBSAN091+Xua7LzVAQKyScqI=" providerId="None" clId="Web-{A2E12468-594F-4BCE-A699-60CE26CAB9DA}" dt="2022-01-29T00:40:32.793" v="190" actId="20577"/>
      <pc:docMkLst>
        <pc:docMk/>
      </pc:docMkLst>
      <pc:sldChg chg="modSp">
        <pc:chgData name="Josef Brozovich" userId="JiZOVzmaSX9TW9+8om9dBSAN091+Xua7LzVAQKyScqI=" providerId="None" clId="Web-{A2E12468-594F-4BCE-A699-60CE26CAB9DA}" dt="2022-01-29T00:26:23.448" v="19" actId="20577"/>
        <pc:sldMkLst>
          <pc:docMk/>
          <pc:sldMk cId="3056479956" sldId="256"/>
        </pc:sldMkLst>
        <pc:spChg chg="mod">
          <ac:chgData name="Josef Brozovich" userId="JiZOVzmaSX9TW9+8om9dBSAN091+Xua7LzVAQKyScqI=" providerId="None" clId="Web-{A2E12468-594F-4BCE-A699-60CE26CAB9DA}" dt="2022-01-29T00:26:09.745" v="10" actId="20577"/>
          <ac:spMkLst>
            <pc:docMk/>
            <pc:sldMk cId="3056479956" sldId="256"/>
            <ac:spMk id="2" creationId="{69A24E5B-2B4D-FE48-9347-B08A44C38151}"/>
          </ac:spMkLst>
        </pc:spChg>
        <pc:spChg chg="mod">
          <ac:chgData name="Josef Brozovich" userId="JiZOVzmaSX9TW9+8om9dBSAN091+Xua7LzVAQKyScqI=" providerId="None" clId="Web-{A2E12468-594F-4BCE-A699-60CE26CAB9DA}" dt="2022-01-29T00:26:23.448" v="19" actId="20577"/>
          <ac:spMkLst>
            <pc:docMk/>
            <pc:sldMk cId="3056479956" sldId="256"/>
            <ac:spMk id="3" creationId="{4FCD1F13-3573-C340-9A42-A684E158AC4A}"/>
          </ac:spMkLst>
        </pc:spChg>
      </pc:sldChg>
      <pc:sldChg chg="modSp new">
        <pc:chgData name="Josef Brozovich" userId="JiZOVzmaSX9TW9+8om9dBSAN091+Xua7LzVAQKyScqI=" providerId="None" clId="Web-{A2E12468-594F-4BCE-A699-60CE26CAB9DA}" dt="2022-01-29T00:31:11.644" v="105" actId="20577"/>
        <pc:sldMkLst>
          <pc:docMk/>
          <pc:sldMk cId="2460123059" sldId="257"/>
        </pc:sldMkLst>
        <pc:spChg chg="mod">
          <ac:chgData name="Josef Brozovich" userId="JiZOVzmaSX9TW9+8om9dBSAN091+Xua7LzVAQKyScqI=" providerId="None" clId="Web-{A2E12468-594F-4BCE-A699-60CE26CAB9DA}" dt="2022-01-29T00:26:53.105" v="25" actId="20577"/>
          <ac:spMkLst>
            <pc:docMk/>
            <pc:sldMk cId="2460123059" sldId="257"/>
            <ac:spMk id="2" creationId="{54F0934A-2175-474D-9719-DF538020B251}"/>
          </ac:spMkLst>
        </pc:spChg>
        <pc:spChg chg="mod">
          <ac:chgData name="Josef Brozovich" userId="JiZOVzmaSX9TW9+8om9dBSAN091+Xua7LzVAQKyScqI=" providerId="None" clId="Web-{A2E12468-594F-4BCE-A699-60CE26CAB9DA}" dt="2022-01-29T00:31:11.644" v="105" actId="20577"/>
          <ac:spMkLst>
            <pc:docMk/>
            <pc:sldMk cId="2460123059" sldId="257"/>
            <ac:spMk id="3" creationId="{D65A9678-77B1-42B6-86CD-A8C7C8FA753B}"/>
          </ac:spMkLst>
        </pc:spChg>
      </pc:sldChg>
      <pc:sldChg chg="addSp delSp modSp new">
        <pc:chgData name="Josef Brozovich" userId="JiZOVzmaSX9TW9+8om9dBSAN091+Xua7LzVAQKyScqI=" providerId="None" clId="Web-{A2E12468-594F-4BCE-A699-60CE26CAB9DA}" dt="2022-01-29T00:35:43.219" v="110"/>
        <pc:sldMkLst>
          <pc:docMk/>
          <pc:sldMk cId="4028850966" sldId="258"/>
        </pc:sldMkLst>
        <pc:spChg chg="mod">
          <ac:chgData name="Josef Brozovich" userId="JiZOVzmaSX9TW9+8om9dBSAN091+Xua7LzVAQKyScqI=" providerId="None" clId="Web-{A2E12468-594F-4BCE-A699-60CE26CAB9DA}" dt="2022-01-29T00:34:49.087" v="109" actId="20577"/>
          <ac:spMkLst>
            <pc:docMk/>
            <pc:sldMk cId="4028850966" sldId="258"/>
            <ac:spMk id="2" creationId="{A5BF614A-C7B1-4597-84EB-C2F40B479081}"/>
          </ac:spMkLst>
        </pc:spChg>
        <pc:spChg chg="del">
          <ac:chgData name="Josef Brozovich" userId="JiZOVzmaSX9TW9+8om9dBSAN091+Xua7LzVAQKyScqI=" providerId="None" clId="Web-{A2E12468-594F-4BCE-A699-60CE26CAB9DA}" dt="2022-01-29T00:35:43.219" v="110"/>
          <ac:spMkLst>
            <pc:docMk/>
            <pc:sldMk cId="4028850966" sldId="258"/>
            <ac:spMk id="3" creationId="{08FC1FAB-1BC3-4093-AA82-B64665FE4B7E}"/>
          </ac:spMkLst>
        </pc:spChg>
        <pc:picChg chg="add mod ord">
          <ac:chgData name="Josef Brozovich" userId="JiZOVzmaSX9TW9+8om9dBSAN091+Xua7LzVAQKyScqI=" providerId="None" clId="Web-{A2E12468-594F-4BCE-A699-60CE26CAB9DA}" dt="2022-01-29T00:35:43.219" v="110"/>
          <ac:picMkLst>
            <pc:docMk/>
            <pc:sldMk cId="4028850966" sldId="258"/>
            <ac:picMk id="4" creationId="{724C7BE6-5B80-441F-A917-87BC346FFAFC}"/>
          </ac:picMkLst>
        </pc:picChg>
      </pc:sldChg>
      <pc:sldChg chg="modSp new">
        <pc:chgData name="Josef Brozovich" userId="JiZOVzmaSX9TW9+8om9dBSAN091+Xua7LzVAQKyScqI=" providerId="None" clId="Web-{A2E12468-594F-4BCE-A699-60CE26CAB9DA}" dt="2022-01-29T00:40:32.793" v="190" actId="20577"/>
        <pc:sldMkLst>
          <pc:docMk/>
          <pc:sldMk cId="299986343" sldId="259"/>
        </pc:sldMkLst>
        <pc:spChg chg="mod">
          <ac:chgData name="Josef Brozovich" userId="JiZOVzmaSX9TW9+8om9dBSAN091+Xua7LzVAQKyScqI=" providerId="None" clId="Web-{A2E12468-594F-4BCE-A699-60CE26CAB9DA}" dt="2022-01-29T00:36:02.735" v="115" actId="20577"/>
          <ac:spMkLst>
            <pc:docMk/>
            <pc:sldMk cId="299986343" sldId="259"/>
            <ac:spMk id="2" creationId="{BC52B69A-D4AA-4F5D-8A8C-EE7B7A3507E4}"/>
          </ac:spMkLst>
        </pc:spChg>
        <pc:spChg chg="mod">
          <ac:chgData name="Josef Brozovich" userId="JiZOVzmaSX9TW9+8om9dBSAN091+Xua7LzVAQKyScqI=" providerId="None" clId="Web-{A2E12468-594F-4BCE-A699-60CE26CAB9DA}" dt="2022-01-29T00:40:32.793" v="190" actId="20577"/>
          <ac:spMkLst>
            <pc:docMk/>
            <pc:sldMk cId="299986343" sldId="259"/>
            <ac:spMk id="3" creationId="{A99D117C-94E4-42EA-ADDB-6702EECF5E7A}"/>
          </ac:spMkLst>
        </pc:spChg>
      </pc:sldChg>
    </pc:docChg>
  </pc:docChgLst>
  <pc:docChgLst>
    <pc:chgData name="Josef Brozovich" userId="JiZOVzmaSX9TW9+8om9dBSAN091+Xua7LzVAQKyScqI=" providerId="None" clId="Web-{A57FFE9A-B9C3-4383-9505-4DD92CBC5E53}"/>
    <pc:docChg chg="modSld">
      <pc:chgData name="Josef Brozovich" userId="JiZOVzmaSX9TW9+8om9dBSAN091+Xua7LzVAQKyScqI=" providerId="None" clId="Web-{A57FFE9A-B9C3-4383-9505-4DD92CBC5E53}" dt="2022-01-29T00:50:42.836" v="4" actId="20577"/>
      <pc:docMkLst>
        <pc:docMk/>
      </pc:docMkLst>
      <pc:sldChg chg="modSp">
        <pc:chgData name="Josef Brozovich" userId="JiZOVzmaSX9TW9+8om9dBSAN091+Xua7LzVAQKyScqI=" providerId="None" clId="Web-{A57FFE9A-B9C3-4383-9505-4DD92CBC5E53}" dt="2022-01-29T00:50:42.836" v="4" actId="20577"/>
        <pc:sldMkLst>
          <pc:docMk/>
          <pc:sldMk cId="2460123059" sldId="257"/>
        </pc:sldMkLst>
        <pc:spChg chg="mod">
          <ac:chgData name="Josef Brozovich" userId="JiZOVzmaSX9TW9+8om9dBSAN091+Xua7LzVAQKyScqI=" providerId="None" clId="Web-{A57FFE9A-B9C3-4383-9505-4DD92CBC5E53}" dt="2022-01-29T00:50:42.836" v="4" actId="20577"/>
          <ac:spMkLst>
            <pc:docMk/>
            <pc:sldMk cId="2460123059" sldId="257"/>
            <ac:spMk id="3" creationId="{D65A9678-77B1-42B6-86CD-A8C7C8FA753B}"/>
          </ac:spMkLst>
        </pc:spChg>
      </pc:sldChg>
    </pc:docChg>
  </pc:docChgLst>
  <pc:docChgLst>
    <pc:chgData name="Josef Brozovich" userId="JiZOVzmaSX9TW9+8om9dBSAN091+Xua7LzVAQKyScqI=" providerId="None" clId="Web-{8EE1BA71-525E-4263-AC99-0FE0981EFF05}"/>
    <pc:docChg chg="modSld">
      <pc:chgData name="Josef Brozovich" userId="JiZOVzmaSX9TW9+8om9dBSAN091+Xua7LzVAQKyScqI=" providerId="None" clId="Web-{8EE1BA71-525E-4263-AC99-0FE0981EFF05}" dt="2022-01-29T00:52:33.760" v="2" actId="20577"/>
      <pc:docMkLst>
        <pc:docMk/>
      </pc:docMkLst>
      <pc:sldChg chg="modSp">
        <pc:chgData name="Josef Brozovich" userId="JiZOVzmaSX9TW9+8om9dBSAN091+Xua7LzVAQKyScqI=" providerId="None" clId="Web-{8EE1BA71-525E-4263-AC99-0FE0981EFF05}" dt="2022-01-29T00:52:33.760" v="2" actId="20577"/>
        <pc:sldMkLst>
          <pc:docMk/>
          <pc:sldMk cId="3056479956" sldId="256"/>
        </pc:sldMkLst>
        <pc:spChg chg="mod">
          <ac:chgData name="Josef Brozovich" userId="JiZOVzmaSX9TW9+8om9dBSAN091+Xua7LzVAQKyScqI=" providerId="None" clId="Web-{8EE1BA71-525E-4263-AC99-0FE0981EFF05}" dt="2022-01-29T00:52:33.760" v="2" actId="20577"/>
          <ac:spMkLst>
            <pc:docMk/>
            <pc:sldMk cId="3056479956" sldId="256"/>
            <ac:spMk id="2" creationId="{69A24E5B-2B4D-FE48-9347-B08A44C381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FA14-F089-FC4B-A0C9-4A6DC3455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DA5CC-5561-674F-80FF-0AFB9E13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289D9-4657-9C46-8A37-72AB7374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9446-20BF-794F-B9A8-1757EB439CF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A52D-CC8D-714A-B83B-F01CDE21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6551-FCA8-7E40-BFBB-61EAFAED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A4E8-D041-9344-8A54-2A2BCBC8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2BEB-9860-F94B-AF74-05A20399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67161-3A59-9C46-826B-1FB28DBDA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2556-CF71-5540-AB28-D776E92D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9446-20BF-794F-B9A8-1757EB439CF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1426-273E-AB4D-AB3A-D92C4C66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4F72-C834-0A48-A9EA-8001E1AA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A4E8-D041-9344-8A54-2A2BCBC8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7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A1272-B4DF-FB4C-B49E-35E339052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8D3CB-CACA-D744-9380-DB1AC42A6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7C34-E9A8-E343-881C-0F167D84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9446-20BF-794F-B9A8-1757EB439CF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D149-EA7F-1E42-B3D8-A6C17A89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3187E-9582-A84C-9AB4-274DBC81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A4E8-D041-9344-8A54-2A2BCBC8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4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7856-94D0-A640-B80A-BD01A853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2458-7802-8048-9345-7C25438F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D320A-0F42-7644-9EDE-62C9264C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9446-20BF-794F-B9A8-1757EB439CF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08AFF-76BF-9B49-B80A-92BBA812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78E96-362F-444D-BDBD-640515AB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A4E8-D041-9344-8A54-2A2BCBC8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25B7-7A6E-D84A-887B-C83FAFC7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96096-2AC1-C74F-8F90-220113904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D607D-8291-6548-A2A0-5CAB2E14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9446-20BF-794F-B9A8-1757EB439CF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37A1-F6F6-CE4E-891C-CE59CFF4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2FB16-ED23-7B48-9B0B-C388D144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A4E8-D041-9344-8A54-2A2BCBC8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A1E9-8CEB-F34E-ABF7-878C6CCE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E36F-7F18-134D-AD7A-BC82597EC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E0097-F1D4-674C-8F3B-8B28BF5F9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B8ED-4510-294F-B6BC-F5FDA2FB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9446-20BF-794F-B9A8-1757EB439CF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5EA67-1AFA-E246-B58A-3CA1BCD2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D6868-DAAA-A84E-A95E-04945755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A4E8-D041-9344-8A54-2A2BCBC8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34C-008C-CA40-B428-53213382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2C4C-84F1-9D46-92B5-C28B5743C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AE4C6-4DAF-5B43-AAE7-7ECAB169B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0E365-4031-2F44-8B65-B6C3EA17F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56D45-A9B7-2E49-BDEF-CD8DBC457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01A36-90FA-6C4A-865D-D789E611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9446-20BF-794F-B9A8-1757EB439CF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443BF-B16E-F742-8A96-C7A8B977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EB077-55C1-684F-9766-28AFE381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A4E8-D041-9344-8A54-2A2BCBC8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B0F1-60F5-F441-B518-4A78D29D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ADFDB-D5AE-4548-AFBF-B3C57BEC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9446-20BF-794F-B9A8-1757EB439CF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EE303-2B3E-7C43-9B46-FCE20364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E048E-41A2-F848-B675-AE4948BF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A4E8-D041-9344-8A54-2A2BCBC8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9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F84F9-258D-3D43-90BF-3E8E59B4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9446-20BF-794F-B9A8-1757EB439CF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29312-94AC-044A-AE93-AF8DCE8A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A7FCD-B977-9840-BC68-3DDEB051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A4E8-D041-9344-8A54-2A2BCBC8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CF45-DDDF-FF4B-9200-C72B1BEE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D673-14F8-3B46-AAD3-0108C5320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FA8B9-3577-D74E-BBFA-F4AC6123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2F57B-77AF-404C-92C7-A4286DA0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9446-20BF-794F-B9A8-1757EB439CF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282D8-4247-BD4E-BD97-F5115BF0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9095-1507-0941-8CA7-1312AC71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A4E8-D041-9344-8A54-2A2BCBC8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6752-6AB2-0245-962E-8B2D2C47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BC6F0-782C-944C-A4A7-F0CCA0397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27F31-D6F5-6942-B8AC-DCD31A92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D3F43-BB62-7C4C-BBDA-E46F05EF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9446-20BF-794F-B9A8-1757EB439CF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74E95-BCB4-BE45-8F63-5690C52E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4DBCE-3965-0C4D-988E-3C4ACF01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A4E8-D041-9344-8A54-2A2BCBC8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C2E51-D19B-4043-A206-9A452860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E7EE4-0A28-F54C-9836-051CB79C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A372-3EE7-BE43-A952-564E4414A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59446-20BF-794F-B9A8-1757EB439CF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19C3-6599-AF45-99F3-6437795DB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24C2-5C7B-704E-89A7-5124A67E8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A4E8-D041-9344-8A54-2A2BCBC8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4E5B-2B4D-FE48-9347-B08A44C38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ParaView</a:t>
            </a:r>
            <a:r>
              <a:rPr lang="en-US" dirty="0">
                <a:cs typeface="Calibri Light"/>
              </a:rPr>
              <a:t>-Blender-USDZ 1/28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D1F13-3573-C340-9A42-A684E158A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By: Josef Mate Brozovich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7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934A-2175-474D-9719-DF538020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Last 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9678-77B1-42B6-86CD-A8C7C8FA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Loaded VTK files in </a:t>
            </a:r>
            <a:r>
              <a:rPr lang="en-US" dirty="0" err="1">
                <a:cs typeface="Calibri"/>
              </a:rPr>
              <a:t>ParaView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Exported </a:t>
            </a:r>
            <a:r>
              <a:rPr lang="en-US" dirty="0" err="1">
                <a:cs typeface="Calibri"/>
              </a:rPr>
              <a:t>ParaView</a:t>
            </a:r>
            <a:r>
              <a:rPr lang="en-US" dirty="0">
                <a:cs typeface="Calibri"/>
              </a:rPr>
              <a:t> files to Stanford (.ply)</a:t>
            </a:r>
          </a:p>
          <a:p>
            <a:r>
              <a:rPr lang="en-US" dirty="0">
                <a:cs typeface="Calibri"/>
              </a:rPr>
              <a:t>Imported files into blender</a:t>
            </a:r>
          </a:p>
          <a:p>
            <a:r>
              <a:rPr lang="en-US" dirty="0">
                <a:cs typeface="Calibri"/>
              </a:rPr>
              <a:t>Added color back and connected the PLY files in a time series</a:t>
            </a:r>
          </a:p>
          <a:p>
            <a:r>
              <a:rPr lang="en-US" dirty="0">
                <a:cs typeface="Calibri"/>
              </a:rPr>
              <a:t>Exported files as </a:t>
            </a:r>
            <a:r>
              <a:rPr lang="en-US" dirty="0" err="1">
                <a:cs typeface="Calibri"/>
              </a:rPr>
              <a:t>glb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Wrote up all steps, so easily reproduced</a:t>
            </a:r>
          </a:p>
        </p:txBody>
      </p:sp>
    </p:spTree>
    <p:extLst>
      <p:ext uri="{BB962C8B-B14F-4D97-AF65-F5344CB8AC3E}">
        <p14:creationId xmlns:p14="http://schemas.microsoft.com/office/powerpoint/2010/main" val="246012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614A-C7B1-4597-84EB-C2F40B47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</a:t>
            </a:r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4C7BE6-5B80-441F-A917-87BC346FF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290" y="1825625"/>
            <a:ext cx="5907419" cy="4351338"/>
          </a:xfrm>
        </p:spPr>
      </p:pic>
    </p:spTree>
    <p:extLst>
      <p:ext uri="{BB962C8B-B14F-4D97-AF65-F5344CB8AC3E}">
        <p14:creationId xmlns:p14="http://schemas.microsoft.com/office/powerpoint/2010/main" val="402885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B69A-D4AA-4F5D-8A8C-EE7B7A35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Next 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117C-94E4-42EA-ADDB-6702EECF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Export file to USDZ</a:t>
            </a:r>
          </a:p>
          <a:p>
            <a:r>
              <a:rPr lang="en-US">
                <a:cs typeface="Calibri"/>
              </a:rPr>
              <a:t>Learn how to use USDZ Stich Clips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Utilize </a:t>
            </a:r>
            <a:r>
              <a:rPr lang="en-US">
                <a:cs typeface="Calibri"/>
              </a:rPr>
              <a:t>Google </a:t>
            </a:r>
            <a:r>
              <a:rPr lang="en-US" dirty="0">
                <a:cs typeface="Calibri"/>
              </a:rPr>
              <a:t>model viewer tool</a:t>
            </a:r>
          </a:p>
          <a:p>
            <a:r>
              <a:rPr lang="en-US">
                <a:cs typeface="Calibri"/>
              </a:rPr>
              <a:t>Create Gantt Chart with correct format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98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ParaView-Blender-USDZ 1/28 Progress</vt:lpstr>
      <vt:lpstr>Last Week</vt:lpstr>
      <vt:lpstr>Result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Brozovich</dc:creator>
  <cp:lastModifiedBy>Frank Brozovich</cp:lastModifiedBy>
  <cp:revision>84</cp:revision>
  <dcterms:created xsi:type="dcterms:W3CDTF">2022-01-29T00:10:36Z</dcterms:created>
  <dcterms:modified xsi:type="dcterms:W3CDTF">2022-01-29T00:52:42Z</dcterms:modified>
</cp:coreProperties>
</file>