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7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1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5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6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2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7668-F1C9-48DC-AE5C-4504207E36CF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CFEB-9976-4956-9F91-1FCC6A73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64222" y="3032956"/>
            <a:ext cx="2376264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36230" y="548680"/>
            <a:ext cx="504056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12294" y="548680"/>
            <a:ext cx="504056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88358" y="548680"/>
            <a:ext cx="504056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64422" y="548680"/>
            <a:ext cx="504056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64222" y="476672"/>
            <a:ext cx="2376264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15599" y="1294891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Sample holder 1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52747" y="129626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Sample holder 2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081073" y="129626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Sample holder 3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657137" y="129626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Sample holder 4</a:t>
            </a:r>
            <a:endParaRPr lang="en-GB" sz="1400" dirty="0"/>
          </a:p>
        </p:txBody>
      </p:sp>
      <p:cxnSp>
        <p:nvCxnSpPr>
          <p:cNvPr id="18" name="Straight Connector 17"/>
          <p:cNvCxnSpPr>
            <a:stCxn id="11" idx="2"/>
            <a:endCxn id="16" idx="0"/>
          </p:cNvCxnSpPr>
          <p:nvPr/>
        </p:nvCxnSpPr>
        <p:spPr>
          <a:xfrm>
            <a:off x="5452354" y="2420888"/>
            <a:ext cx="0" cy="61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8238" y="3460358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Multiplexor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87824" y="4103337"/>
            <a:ext cx="0" cy="1642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376" y="4077568"/>
            <a:ext cx="0" cy="166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58527" y="3657796"/>
            <a:ext cx="6056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40486" y="3618384"/>
            <a:ext cx="6056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>
            <a:off x="2974343" y="5737125"/>
            <a:ext cx="1793935" cy="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62441" y="5731888"/>
            <a:ext cx="1793935" cy="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68278" y="5299840"/>
            <a:ext cx="1440160" cy="8917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999059" y="5515864"/>
            <a:ext cx="97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LabView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67744" y="3211608"/>
            <a:ext cx="1440160" cy="8917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395611" y="3320988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USB</a:t>
            </a:r>
          </a:p>
          <a:p>
            <a:pPr algn="ctr"/>
            <a:r>
              <a:rPr lang="en-GB" dirty="0" smtClean="0"/>
              <a:t>controllers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236296" y="3185839"/>
            <a:ext cx="1440160" cy="8917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86954" y="3418340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Keithley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95536" y="369107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GENERAL SCHEMATIC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283968" y="6213404"/>
            <a:ext cx="241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Controls </a:t>
            </a:r>
            <a:r>
              <a:rPr lang="en-GB" sz="1200" dirty="0" err="1" smtClean="0"/>
              <a:t>Keithley</a:t>
            </a:r>
            <a:r>
              <a:rPr lang="en-GB" sz="1200" dirty="0" smtClean="0"/>
              <a:t> and </a:t>
            </a:r>
            <a:r>
              <a:rPr lang="en-GB" sz="1200" dirty="0" err="1" smtClean="0"/>
              <a:t>usb</a:t>
            </a:r>
            <a:r>
              <a:rPr lang="en-GB" sz="1200" dirty="0" smtClean="0"/>
              <a:t> controller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092515" y="2760283"/>
            <a:ext cx="179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Controls MUX to connect </a:t>
            </a:r>
          </a:p>
          <a:p>
            <a:pPr algn="ctr"/>
            <a:r>
              <a:rPr lang="en-GB" sz="1200" dirty="0" smtClean="0"/>
              <a:t>pixels to </a:t>
            </a:r>
            <a:r>
              <a:rPr lang="en-GB" sz="1200" dirty="0" err="1" smtClean="0"/>
              <a:t>Keithley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11118" y="2907921"/>
            <a:ext cx="166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Performs measurement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421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19872" y="2204864"/>
            <a:ext cx="3024336" cy="2362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445954" y="2204864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Multiplexor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162441" y="5731888"/>
            <a:ext cx="1793935" cy="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68278" y="5299840"/>
            <a:ext cx="1440160" cy="8917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999059" y="5515864"/>
            <a:ext cx="97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LabView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547664" y="2574196"/>
            <a:ext cx="1440160" cy="8917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675531" y="2683576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USB</a:t>
            </a:r>
          </a:p>
          <a:p>
            <a:pPr algn="ctr"/>
            <a:r>
              <a:rPr lang="en-GB" dirty="0" smtClean="0"/>
              <a:t>controllers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95536" y="369107"/>
            <a:ext cx="294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MUX SWITCHING SCHEMATIC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283968" y="6213404"/>
            <a:ext cx="241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Controls </a:t>
            </a:r>
            <a:r>
              <a:rPr lang="en-GB" sz="1200" dirty="0" err="1" smtClean="0"/>
              <a:t>Keithley</a:t>
            </a:r>
            <a:r>
              <a:rPr lang="en-GB" sz="1200" dirty="0" smtClean="0"/>
              <a:t> and </a:t>
            </a:r>
            <a:r>
              <a:rPr lang="en-GB" sz="1200" dirty="0" err="1" smtClean="0"/>
              <a:t>usb</a:t>
            </a:r>
            <a:r>
              <a:rPr lang="en-GB" sz="1200" dirty="0" smtClean="0"/>
              <a:t> controller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812058" y="562340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984693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104827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96607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416741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5632765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5752899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944679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064813" y="63434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984693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104827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296607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5416741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5632765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752899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944679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064813" y="185848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 flipH="1">
            <a:off x="5021500" y="1086969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#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69694" y="706356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1      2        3      4</a:t>
            </a:r>
            <a:endParaRPr lang="en-GB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55735" y="157159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8      7        6      5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3591154" y="2777861"/>
            <a:ext cx="9778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591154" y="277786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Decoder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021500" y="1930492"/>
            <a:ext cx="0" cy="1475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140831" y="1910390"/>
            <a:ext cx="4371" cy="128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025871" y="3386335"/>
            <a:ext cx="4645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43017" y="3193076"/>
            <a:ext cx="345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490388" y="3020060"/>
            <a:ext cx="214385" cy="173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490388" y="3224090"/>
            <a:ext cx="214385" cy="173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772009" y="3386335"/>
            <a:ext cx="1392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780648" y="3193076"/>
            <a:ext cx="14355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164288" y="2960575"/>
            <a:ext cx="1440160" cy="891729"/>
            <a:chOff x="7236296" y="3185839"/>
            <a:chExt cx="1440160" cy="891729"/>
          </a:xfrm>
          <a:solidFill>
            <a:schemeClr val="bg1"/>
          </a:solidFill>
        </p:grpSpPr>
        <p:sp>
          <p:nvSpPr>
            <p:cNvPr id="23" name="Rectangle 22"/>
            <p:cNvSpPr/>
            <p:nvPr/>
          </p:nvSpPr>
          <p:spPr>
            <a:xfrm>
              <a:off x="7236296" y="3185839"/>
              <a:ext cx="1440160" cy="89172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86954" y="3418340"/>
              <a:ext cx="9388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 smtClean="0"/>
                <a:t>Keithley</a:t>
              </a:r>
              <a:endParaRPr lang="en-GB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5368615" y="2960575"/>
            <a:ext cx="612068" cy="6018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084771" y="3147193"/>
            <a:ext cx="0" cy="785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080071" y="3937803"/>
            <a:ext cx="1588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72" idx="4"/>
          </p:cNvCxnSpPr>
          <p:nvPr/>
        </p:nvCxnSpPr>
        <p:spPr>
          <a:xfrm flipV="1">
            <a:off x="5664398" y="3562408"/>
            <a:ext cx="10251" cy="375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825" y="2959405"/>
            <a:ext cx="60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7884368" y="3852305"/>
            <a:ext cx="2" cy="1893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195736" y="3465926"/>
            <a:ext cx="2" cy="2279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195736" y="5754284"/>
            <a:ext cx="2592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5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57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Department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2014-03-27T10:57:17Z</dcterms:created>
  <dcterms:modified xsi:type="dcterms:W3CDTF">2014-03-28T11:34:58Z</dcterms:modified>
</cp:coreProperties>
</file>