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2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4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0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95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0B80-1EEE-4EC7-A910-FC9D497BE1CB}" type="datetimeFigureOut">
              <a:rPr lang="en-GB" smtClean="0"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9826-5644-4521-9471-FBD53093B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116632"/>
            <a:ext cx="2030391" cy="63367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011194" y="2329619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183829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303963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495743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615877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831901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952035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43815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263949" y="2401627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83829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303963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495743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615877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831901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952035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143815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263949" y="3625763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/>
          <p:cNvSpPr txBox="1"/>
          <p:nvPr/>
        </p:nvSpPr>
        <p:spPr>
          <a:xfrm flipH="1">
            <a:off x="5220636" y="2854248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#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168830" y="247363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1      2        3      4</a:t>
            </a:r>
            <a:endParaRPr lang="en-GB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5154871" y="3338876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8      7        6      5</a:t>
            </a:r>
            <a:endParaRPr lang="en-GB" sz="1200" dirty="0"/>
          </a:p>
        </p:txBody>
      </p:sp>
      <p:sp>
        <p:nvSpPr>
          <p:cNvPr id="358" name="TextBox 357"/>
          <p:cNvSpPr txBox="1"/>
          <p:nvPr/>
        </p:nvSpPr>
        <p:spPr>
          <a:xfrm>
            <a:off x="2544356" y="6490208"/>
            <a:ext cx="15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holder</a:t>
            </a:r>
            <a:endParaRPr lang="en-GB" dirty="0"/>
          </a:p>
        </p:txBody>
      </p:sp>
      <p:sp>
        <p:nvSpPr>
          <p:cNvPr id="361" name="TextBox 360"/>
          <p:cNvSpPr txBox="1"/>
          <p:nvPr/>
        </p:nvSpPr>
        <p:spPr>
          <a:xfrm>
            <a:off x="318088" y="188186"/>
            <a:ext cx="15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CELL LAYOUT</a:t>
            </a:r>
            <a:endParaRPr lang="en-GB" b="1" dirty="0"/>
          </a:p>
        </p:txBody>
      </p:sp>
      <p:sp>
        <p:nvSpPr>
          <p:cNvPr id="159" name="Rectangle 158"/>
          <p:cNvSpPr/>
          <p:nvPr/>
        </p:nvSpPr>
        <p:spPr>
          <a:xfrm>
            <a:off x="2454848" y="5616259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/>
          <p:cNvSpPr txBox="1"/>
          <p:nvPr/>
        </p:nvSpPr>
        <p:spPr>
          <a:xfrm flipH="1">
            <a:off x="2267744" y="5778123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454848" y="4851190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 flipH="1">
            <a:off x="2267744" y="5013054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2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454848" y="4104091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 flipH="1">
            <a:off x="2267744" y="4265955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54848" y="3339022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 flipH="1">
            <a:off x="2267744" y="3500886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454848" y="2564904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/>
          <p:cNvSpPr txBox="1"/>
          <p:nvPr/>
        </p:nvSpPr>
        <p:spPr>
          <a:xfrm flipH="1">
            <a:off x="2267744" y="2726768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454848" y="1799835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 flipH="1">
            <a:off x="2267744" y="1961699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454848" y="1052736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/>
          <p:cNvSpPr txBox="1"/>
          <p:nvPr/>
        </p:nvSpPr>
        <p:spPr>
          <a:xfrm flipH="1">
            <a:off x="2267744" y="1214600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7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454848" y="287667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/>
          <p:cNvSpPr txBox="1"/>
          <p:nvPr/>
        </p:nvSpPr>
        <p:spPr>
          <a:xfrm flipH="1">
            <a:off x="2267744" y="449531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8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3462960" y="5616259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/>
          <p:cNvSpPr txBox="1"/>
          <p:nvPr/>
        </p:nvSpPr>
        <p:spPr>
          <a:xfrm flipH="1">
            <a:off x="3275856" y="5778123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462960" y="4851190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/>
          <p:cNvSpPr txBox="1"/>
          <p:nvPr/>
        </p:nvSpPr>
        <p:spPr>
          <a:xfrm flipH="1">
            <a:off x="3275856" y="5013054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462960" y="4104091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TextBox 241"/>
          <p:cNvSpPr txBox="1"/>
          <p:nvPr/>
        </p:nvSpPr>
        <p:spPr>
          <a:xfrm flipH="1">
            <a:off x="3275856" y="4265955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462960" y="3339022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TextBox 243"/>
          <p:cNvSpPr txBox="1"/>
          <p:nvPr/>
        </p:nvSpPr>
        <p:spPr>
          <a:xfrm flipH="1">
            <a:off x="3275856" y="3500886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462960" y="2564904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TextBox 245"/>
          <p:cNvSpPr txBox="1"/>
          <p:nvPr/>
        </p:nvSpPr>
        <p:spPr>
          <a:xfrm flipH="1">
            <a:off x="3275856" y="2726768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12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462960" y="1799835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TextBox 247"/>
          <p:cNvSpPr txBox="1"/>
          <p:nvPr/>
        </p:nvSpPr>
        <p:spPr>
          <a:xfrm flipH="1">
            <a:off x="3275856" y="1961699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462960" y="1052736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 flipH="1">
            <a:off x="3275856" y="1214600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10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462960" y="287667"/>
            <a:ext cx="648072" cy="6930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TextBox 251"/>
          <p:cNvSpPr txBox="1"/>
          <p:nvPr/>
        </p:nvSpPr>
        <p:spPr>
          <a:xfrm flipH="1">
            <a:off x="3275856" y="449531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9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7236296" y="2348880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/>
          <p:cNvSpPr/>
          <p:nvPr/>
        </p:nvSpPr>
        <p:spPr>
          <a:xfrm>
            <a:off x="7408931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/>
          <p:cNvSpPr/>
          <p:nvPr/>
        </p:nvSpPr>
        <p:spPr>
          <a:xfrm>
            <a:off x="7529065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/>
          <p:cNvSpPr/>
          <p:nvPr/>
        </p:nvSpPr>
        <p:spPr>
          <a:xfrm>
            <a:off x="7720845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/>
          <p:cNvSpPr/>
          <p:nvPr/>
        </p:nvSpPr>
        <p:spPr>
          <a:xfrm>
            <a:off x="7840979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/>
          <p:cNvSpPr/>
          <p:nvPr/>
        </p:nvSpPr>
        <p:spPr>
          <a:xfrm>
            <a:off x="8057003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>
            <a:off x="8177137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/>
          <p:cNvSpPr/>
          <p:nvPr/>
        </p:nvSpPr>
        <p:spPr>
          <a:xfrm>
            <a:off x="8368917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/>
          <p:cNvSpPr/>
          <p:nvPr/>
        </p:nvSpPr>
        <p:spPr>
          <a:xfrm>
            <a:off x="8489051" y="2420888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/>
          <p:cNvSpPr/>
          <p:nvPr/>
        </p:nvSpPr>
        <p:spPr>
          <a:xfrm>
            <a:off x="7408931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Oval 262"/>
          <p:cNvSpPr/>
          <p:nvPr/>
        </p:nvSpPr>
        <p:spPr>
          <a:xfrm>
            <a:off x="7529065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Oval 263"/>
          <p:cNvSpPr/>
          <p:nvPr/>
        </p:nvSpPr>
        <p:spPr>
          <a:xfrm>
            <a:off x="7720845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 264"/>
          <p:cNvSpPr/>
          <p:nvPr/>
        </p:nvSpPr>
        <p:spPr>
          <a:xfrm>
            <a:off x="7840979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Oval 265"/>
          <p:cNvSpPr/>
          <p:nvPr/>
        </p:nvSpPr>
        <p:spPr>
          <a:xfrm>
            <a:off x="8057003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Oval 266"/>
          <p:cNvSpPr/>
          <p:nvPr/>
        </p:nvSpPr>
        <p:spPr>
          <a:xfrm>
            <a:off x="8177137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Oval 267"/>
          <p:cNvSpPr/>
          <p:nvPr/>
        </p:nvSpPr>
        <p:spPr>
          <a:xfrm>
            <a:off x="8368917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Oval 268"/>
          <p:cNvSpPr/>
          <p:nvPr/>
        </p:nvSpPr>
        <p:spPr>
          <a:xfrm>
            <a:off x="8489051" y="3645024"/>
            <a:ext cx="72008" cy="7200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TextBox 269"/>
          <p:cNvSpPr txBox="1"/>
          <p:nvPr/>
        </p:nvSpPr>
        <p:spPr>
          <a:xfrm flipH="1">
            <a:off x="7445738" y="2873509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393932" y="2492896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7      5        3      1</a:t>
            </a:r>
            <a:endParaRPr lang="en-GB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379973" y="335813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8      6        4      2</a:t>
            </a:r>
            <a:endParaRPr lang="en-GB" sz="12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932040" y="4078813"/>
            <a:ext cx="15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Pixel layout as MUX sees it</a:t>
            </a:r>
            <a:endParaRPr lang="en-GB" dirty="0"/>
          </a:p>
        </p:txBody>
      </p:sp>
      <p:sp>
        <p:nvSpPr>
          <p:cNvPr id="274" name="TextBox 273"/>
          <p:cNvSpPr txBox="1"/>
          <p:nvPr/>
        </p:nvSpPr>
        <p:spPr>
          <a:xfrm>
            <a:off x="7092280" y="4061801"/>
            <a:ext cx="1765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Pixel layout as </a:t>
            </a:r>
            <a:r>
              <a:rPr lang="en-GB" dirty="0" err="1" smtClean="0"/>
              <a:t>LabView</a:t>
            </a:r>
            <a:r>
              <a:rPr lang="en-GB" dirty="0" smtClean="0"/>
              <a:t> sees it. This ensures compatibility with the solar simulator.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4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356"/>
          <p:cNvSpPr/>
          <p:nvPr/>
        </p:nvSpPr>
        <p:spPr>
          <a:xfrm>
            <a:off x="539552" y="4941168"/>
            <a:ext cx="8302875" cy="122413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Rectangle 353"/>
          <p:cNvSpPr/>
          <p:nvPr/>
        </p:nvSpPr>
        <p:spPr>
          <a:xfrm>
            <a:off x="2617878" y="116632"/>
            <a:ext cx="3774584" cy="428866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943664" y="2767063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40896" y="1110879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616236" y="2767063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13468" y="1110879"/>
            <a:ext cx="14618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27783" y="5517232"/>
            <a:ext cx="1893213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116299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36433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28213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548347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764371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884505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076285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196419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116299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36433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428213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548347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64371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84505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76285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196419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116299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236433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428213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548347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764371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884505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076285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196419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3116299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3236433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3428213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548347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764371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884505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76285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96419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271755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295461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19167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342873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66579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390285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139919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4376981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/>
          <p:cNvSpPr txBox="1"/>
          <p:nvPr/>
        </p:nvSpPr>
        <p:spPr>
          <a:xfrm flipH="1">
            <a:off x="3153106" y="3291692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flipH="1">
            <a:off x="3160688" y="1646293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2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flipH="1">
            <a:off x="4887333" y="1605643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flipH="1">
            <a:off x="4901500" y="3291692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35224" y="524023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617160" y="5240233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  <a:r>
              <a:rPr lang="en-GB" sz="1200" dirty="0" smtClean="0"/>
              <a:t>   10   11  12  13   14  15  16</a:t>
            </a:r>
            <a:endParaRPr lang="en-GB" sz="1200" dirty="0"/>
          </a:p>
        </p:txBody>
      </p:sp>
      <p:sp>
        <p:nvSpPr>
          <p:cNvPr id="192" name="Rectangle 191"/>
          <p:cNvSpPr/>
          <p:nvPr/>
        </p:nvSpPr>
        <p:spPr>
          <a:xfrm>
            <a:off x="611560" y="5517232"/>
            <a:ext cx="1893213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/>
          <p:cNvSpPr/>
          <p:nvPr/>
        </p:nvSpPr>
        <p:spPr>
          <a:xfrm>
            <a:off x="70457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/>
          <p:cNvSpPr/>
          <p:nvPr/>
        </p:nvSpPr>
        <p:spPr>
          <a:xfrm>
            <a:off x="94163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/>
          <p:cNvSpPr/>
          <p:nvPr/>
        </p:nvSpPr>
        <p:spPr>
          <a:xfrm>
            <a:off x="117869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/>
          <p:cNvSpPr/>
          <p:nvPr/>
        </p:nvSpPr>
        <p:spPr>
          <a:xfrm>
            <a:off x="141575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/>
          <p:cNvSpPr/>
          <p:nvPr/>
        </p:nvSpPr>
        <p:spPr>
          <a:xfrm>
            <a:off x="165281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188987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/>
          <p:cNvSpPr/>
          <p:nvPr/>
        </p:nvSpPr>
        <p:spPr>
          <a:xfrm>
            <a:off x="2126933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/>
          <p:cNvSpPr/>
          <p:nvPr/>
        </p:nvSpPr>
        <p:spPr>
          <a:xfrm>
            <a:off x="2363995" y="55892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6893313" y="5506198"/>
            <a:ext cx="1893211" cy="473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/>
          <p:cNvSpPr/>
          <p:nvPr/>
        </p:nvSpPr>
        <p:spPr>
          <a:xfrm>
            <a:off x="698308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/>
          <p:cNvSpPr/>
          <p:nvPr/>
        </p:nvSpPr>
        <p:spPr>
          <a:xfrm>
            <a:off x="722014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745720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769426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793132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816838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8405449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/>
          <p:cNvSpPr/>
          <p:nvPr/>
        </p:nvSpPr>
        <p:spPr>
          <a:xfrm>
            <a:off x="8642511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/>
          <p:cNvSpPr/>
          <p:nvPr/>
        </p:nvSpPr>
        <p:spPr>
          <a:xfrm>
            <a:off x="4859214" y="5506198"/>
            <a:ext cx="1911088" cy="4731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>
            <a:off x="497010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/>
          <p:cNvSpPr/>
          <p:nvPr/>
        </p:nvSpPr>
        <p:spPr>
          <a:xfrm>
            <a:off x="520716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544422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568128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/>
          <p:cNvSpPr/>
          <p:nvPr/>
        </p:nvSpPr>
        <p:spPr>
          <a:xfrm>
            <a:off x="591834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/>
          <p:cNvSpPr/>
          <p:nvPr/>
        </p:nvSpPr>
        <p:spPr>
          <a:xfrm>
            <a:off x="615540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6392462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/>
          <p:cNvSpPr/>
          <p:nvPr/>
        </p:nvSpPr>
        <p:spPr>
          <a:xfrm>
            <a:off x="6629524" y="5578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/>
          <p:cNvSpPr/>
          <p:nvPr/>
        </p:nvSpPr>
        <p:spPr>
          <a:xfrm>
            <a:off x="698308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/>
          <p:cNvSpPr/>
          <p:nvPr/>
        </p:nvSpPr>
        <p:spPr>
          <a:xfrm>
            <a:off x="722014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/>
          <p:cNvSpPr/>
          <p:nvPr/>
        </p:nvSpPr>
        <p:spPr>
          <a:xfrm>
            <a:off x="745720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/>
          <p:cNvSpPr/>
          <p:nvPr/>
        </p:nvSpPr>
        <p:spPr>
          <a:xfrm>
            <a:off x="769426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/>
          <p:cNvSpPr/>
          <p:nvPr/>
        </p:nvSpPr>
        <p:spPr>
          <a:xfrm>
            <a:off x="793132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Oval 223"/>
          <p:cNvSpPr/>
          <p:nvPr/>
        </p:nvSpPr>
        <p:spPr>
          <a:xfrm>
            <a:off x="816838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Oval 224"/>
          <p:cNvSpPr/>
          <p:nvPr/>
        </p:nvSpPr>
        <p:spPr>
          <a:xfrm>
            <a:off x="8405448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/>
          <p:cNvSpPr/>
          <p:nvPr/>
        </p:nvSpPr>
        <p:spPr>
          <a:xfrm>
            <a:off x="8642510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/>
          <p:cNvSpPr/>
          <p:nvPr/>
        </p:nvSpPr>
        <p:spPr>
          <a:xfrm>
            <a:off x="497010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/>
          <p:cNvSpPr/>
          <p:nvPr/>
        </p:nvSpPr>
        <p:spPr>
          <a:xfrm>
            <a:off x="520716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/>
          <p:cNvSpPr/>
          <p:nvPr/>
        </p:nvSpPr>
        <p:spPr>
          <a:xfrm>
            <a:off x="544422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/>
          <p:cNvSpPr/>
          <p:nvPr/>
        </p:nvSpPr>
        <p:spPr>
          <a:xfrm>
            <a:off x="568128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/>
          <p:cNvSpPr/>
          <p:nvPr/>
        </p:nvSpPr>
        <p:spPr>
          <a:xfrm>
            <a:off x="591834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/>
          <p:nvPr/>
        </p:nvSpPr>
        <p:spPr>
          <a:xfrm>
            <a:off x="615540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>
            <a:off x="6392462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/>
          <p:cNvSpPr/>
          <p:nvPr/>
        </p:nvSpPr>
        <p:spPr>
          <a:xfrm>
            <a:off x="6629524" y="579423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TextBox 234"/>
          <p:cNvSpPr txBox="1"/>
          <p:nvPr/>
        </p:nvSpPr>
        <p:spPr>
          <a:xfrm>
            <a:off x="4898094" y="52292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880030" y="5229200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  <a:r>
              <a:rPr lang="en-GB" sz="1200" dirty="0" smtClean="0"/>
              <a:t>   10   11  12  13   14  15  16</a:t>
            </a:r>
            <a:endParaRPr lang="en-GB" sz="1200" dirty="0"/>
          </a:p>
        </p:txBody>
      </p:sp>
      <p:sp>
        <p:nvSpPr>
          <p:cNvPr id="297" name="Oval 296"/>
          <p:cNvSpPr/>
          <p:nvPr/>
        </p:nvSpPr>
        <p:spPr>
          <a:xfrm>
            <a:off x="5862076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Oval 297"/>
          <p:cNvSpPr/>
          <p:nvPr/>
        </p:nvSpPr>
        <p:spPr>
          <a:xfrm>
            <a:off x="5741942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Oval 298"/>
          <p:cNvSpPr/>
          <p:nvPr/>
        </p:nvSpPr>
        <p:spPr>
          <a:xfrm>
            <a:off x="5550162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Oval 299"/>
          <p:cNvSpPr/>
          <p:nvPr/>
        </p:nvSpPr>
        <p:spPr>
          <a:xfrm>
            <a:off x="5430028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Oval 300"/>
          <p:cNvSpPr/>
          <p:nvPr/>
        </p:nvSpPr>
        <p:spPr>
          <a:xfrm>
            <a:off x="5214004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Oval 301"/>
          <p:cNvSpPr/>
          <p:nvPr/>
        </p:nvSpPr>
        <p:spPr>
          <a:xfrm>
            <a:off x="5093870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Oval 302"/>
          <p:cNvSpPr/>
          <p:nvPr/>
        </p:nvSpPr>
        <p:spPr>
          <a:xfrm>
            <a:off x="4902090" y="118288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Oval 303"/>
          <p:cNvSpPr/>
          <p:nvPr/>
        </p:nvSpPr>
        <p:spPr>
          <a:xfrm>
            <a:off x="4781956" y="1182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/>
          <p:cNvSpPr/>
          <p:nvPr/>
        </p:nvSpPr>
        <p:spPr>
          <a:xfrm>
            <a:off x="5862076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/>
          <p:cNvSpPr/>
          <p:nvPr/>
        </p:nvSpPr>
        <p:spPr>
          <a:xfrm>
            <a:off x="5741942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/>
          <p:cNvSpPr/>
          <p:nvPr/>
        </p:nvSpPr>
        <p:spPr>
          <a:xfrm>
            <a:off x="5550162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/>
          <p:cNvSpPr/>
          <p:nvPr/>
        </p:nvSpPr>
        <p:spPr>
          <a:xfrm>
            <a:off x="5430028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/>
          <p:cNvSpPr/>
          <p:nvPr/>
        </p:nvSpPr>
        <p:spPr>
          <a:xfrm>
            <a:off x="5214004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/>
          <p:cNvSpPr/>
          <p:nvPr/>
        </p:nvSpPr>
        <p:spPr>
          <a:xfrm>
            <a:off x="5093870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Oval 310"/>
          <p:cNvSpPr/>
          <p:nvPr/>
        </p:nvSpPr>
        <p:spPr>
          <a:xfrm>
            <a:off x="4902090" y="2407023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/>
          <p:cNvSpPr/>
          <p:nvPr/>
        </p:nvSpPr>
        <p:spPr>
          <a:xfrm>
            <a:off x="4781956" y="240702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Oval 313"/>
          <p:cNvSpPr/>
          <p:nvPr/>
        </p:nvSpPr>
        <p:spPr>
          <a:xfrm>
            <a:off x="5862076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Oval 314"/>
          <p:cNvSpPr/>
          <p:nvPr/>
        </p:nvSpPr>
        <p:spPr>
          <a:xfrm>
            <a:off x="5741942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Oval 315"/>
          <p:cNvSpPr/>
          <p:nvPr/>
        </p:nvSpPr>
        <p:spPr>
          <a:xfrm>
            <a:off x="5550162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Oval 316"/>
          <p:cNvSpPr/>
          <p:nvPr/>
        </p:nvSpPr>
        <p:spPr>
          <a:xfrm>
            <a:off x="5430028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Oval 317"/>
          <p:cNvSpPr/>
          <p:nvPr/>
        </p:nvSpPr>
        <p:spPr>
          <a:xfrm>
            <a:off x="5214004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Oval 318"/>
          <p:cNvSpPr/>
          <p:nvPr/>
        </p:nvSpPr>
        <p:spPr>
          <a:xfrm>
            <a:off x="5093870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Oval 319"/>
          <p:cNvSpPr/>
          <p:nvPr/>
        </p:nvSpPr>
        <p:spPr>
          <a:xfrm>
            <a:off x="4902090" y="28390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Oval 320"/>
          <p:cNvSpPr/>
          <p:nvPr/>
        </p:nvSpPr>
        <p:spPr>
          <a:xfrm>
            <a:off x="4781956" y="283907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Oval 321"/>
          <p:cNvSpPr/>
          <p:nvPr/>
        </p:nvSpPr>
        <p:spPr>
          <a:xfrm>
            <a:off x="5862076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Oval 322"/>
          <p:cNvSpPr/>
          <p:nvPr/>
        </p:nvSpPr>
        <p:spPr>
          <a:xfrm>
            <a:off x="5741942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Oval 323"/>
          <p:cNvSpPr/>
          <p:nvPr/>
        </p:nvSpPr>
        <p:spPr>
          <a:xfrm>
            <a:off x="5550162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Oval 324"/>
          <p:cNvSpPr/>
          <p:nvPr/>
        </p:nvSpPr>
        <p:spPr>
          <a:xfrm>
            <a:off x="5430028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Oval 325"/>
          <p:cNvSpPr/>
          <p:nvPr/>
        </p:nvSpPr>
        <p:spPr>
          <a:xfrm>
            <a:off x="5214004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Oval 326"/>
          <p:cNvSpPr/>
          <p:nvPr/>
        </p:nvSpPr>
        <p:spPr>
          <a:xfrm>
            <a:off x="5093870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Oval 327"/>
          <p:cNvSpPr/>
          <p:nvPr/>
        </p:nvSpPr>
        <p:spPr>
          <a:xfrm>
            <a:off x="4902090" y="406320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Oval 328"/>
          <p:cNvSpPr/>
          <p:nvPr/>
        </p:nvSpPr>
        <p:spPr>
          <a:xfrm>
            <a:off x="4781956" y="406320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TextBox 329"/>
          <p:cNvSpPr txBox="1"/>
          <p:nvPr/>
        </p:nvSpPr>
        <p:spPr>
          <a:xfrm>
            <a:off x="3101300" y="2911079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1      2        3      4</a:t>
            </a:r>
            <a:endParaRPr lang="en-GB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3087341" y="377632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8      7        6      5</a:t>
            </a:r>
            <a:endParaRPr lang="en-GB" sz="1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4723907" y="1264783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1      2        3      4</a:t>
            </a:r>
            <a:endParaRPr lang="en-GB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4709948" y="2130024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8      7        6      5</a:t>
            </a:r>
            <a:endParaRPr lang="en-GB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3115259" y="1264783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9     10     11    12</a:t>
            </a:r>
            <a:endParaRPr lang="en-GB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3029292" y="2130024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16     15      14     13</a:t>
            </a:r>
            <a:endParaRPr lang="en-GB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4739725" y="2921567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9     10     11    12</a:t>
            </a:r>
            <a:endParaRPr lang="en-GB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653758" y="3786808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16     15      14     13</a:t>
            </a:r>
            <a:endParaRPr lang="en-GB" sz="1200" dirty="0"/>
          </a:p>
        </p:txBody>
      </p:sp>
      <p:sp>
        <p:nvSpPr>
          <p:cNvPr id="339" name="Oval 338"/>
          <p:cNvSpPr/>
          <p:nvPr/>
        </p:nvSpPr>
        <p:spPr>
          <a:xfrm>
            <a:off x="3680231" y="8049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/>
          <p:cNvSpPr/>
          <p:nvPr/>
        </p:nvSpPr>
        <p:spPr>
          <a:xfrm>
            <a:off x="3680231" y="5888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3680231" y="3728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/>
          <p:cNvSpPr/>
          <p:nvPr/>
        </p:nvSpPr>
        <p:spPr>
          <a:xfrm>
            <a:off x="5336415" y="8049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Oval 342"/>
          <p:cNvSpPr/>
          <p:nvPr/>
        </p:nvSpPr>
        <p:spPr>
          <a:xfrm>
            <a:off x="5336415" y="5888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Oval 343"/>
          <p:cNvSpPr/>
          <p:nvPr/>
        </p:nvSpPr>
        <p:spPr>
          <a:xfrm>
            <a:off x="5336415" y="3728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2617878" y="1020924"/>
            <a:ext cx="0" cy="33843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372200" y="1020924"/>
            <a:ext cx="0" cy="33843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2617878" y="4405300"/>
            <a:ext cx="375432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617878" y="116632"/>
            <a:ext cx="0" cy="94448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6372200" y="148444"/>
            <a:ext cx="0" cy="94448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214697" y="4653136"/>
            <a:ext cx="664653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895126" y="2170376"/>
            <a:ext cx="15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holder</a:t>
            </a:r>
            <a:endParaRPr lang="en-GB" dirty="0"/>
          </a:p>
        </p:txBody>
      </p:sp>
      <p:sp>
        <p:nvSpPr>
          <p:cNvPr id="359" name="TextBox 358"/>
          <p:cNvSpPr txBox="1"/>
          <p:nvPr/>
        </p:nvSpPr>
        <p:spPr>
          <a:xfrm>
            <a:off x="3670293" y="6309320"/>
            <a:ext cx="205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Pixel Multiplexors</a:t>
            </a:r>
            <a:endParaRPr lang="en-GB" dirty="0"/>
          </a:p>
        </p:txBody>
      </p:sp>
      <p:sp>
        <p:nvSpPr>
          <p:cNvPr id="361" name="TextBox 360"/>
          <p:cNvSpPr txBox="1"/>
          <p:nvPr/>
        </p:nvSpPr>
        <p:spPr>
          <a:xfrm>
            <a:off x="318088" y="188186"/>
            <a:ext cx="15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PIXEL CONNECTIONS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48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356"/>
          <p:cNvSpPr/>
          <p:nvPr/>
        </p:nvSpPr>
        <p:spPr>
          <a:xfrm>
            <a:off x="3127438" y="116632"/>
            <a:ext cx="2963723" cy="4968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324483" y="71963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 flipH="1">
            <a:off x="3398920" y="102504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412879" y="115168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4276975" y="116652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/>
          <p:cNvSpPr txBox="1"/>
          <p:nvPr/>
        </p:nvSpPr>
        <p:spPr>
          <a:xfrm>
            <a:off x="3268863" y="8026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2                       2</a:t>
            </a:r>
            <a:endParaRPr lang="en-GB" sz="1200" dirty="0"/>
          </a:p>
        </p:txBody>
      </p:sp>
      <p:sp>
        <p:nvSpPr>
          <p:cNvPr id="141" name="Rectangle 140"/>
          <p:cNvSpPr/>
          <p:nvPr/>
        </p:nvSpPr>
        <p:spPr>
          <a:xfrm>
            <a:off x="3324483" y="179975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/>
          <p:cNvSpPr txBox="1"/>
          <p:nvPr/>
        </p:nvSpPr>
        <p:spPr>
          <a:xfrm flipH="1">
            <a:off x="3398920" y="210516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412879" y="223180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/>
          <p:cNvSpPr/>
          <p:nvPr/>
        </p:nvSpPr>
        <p:spPr>
          <a:xfrm>
            <a:off x="4276975" y="224664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/>
          <p:cNvSpPr txBox="1"/>
          <p:nvPr/>
        </p:nvSpPr>
        <p:spPr>
          <a:xfrm>
            <a:off x="3268863" y="188279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2                       2</a:t>
            </a:r>
            <a:endParaRPr lang="en-GB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338361" y="287987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/>
          <p:cNvSpPr txBox="1"/>
          <p:nvPr/>
        </p:nvSpPr>
        <p:spPr>
          <a:xfrm flipH="1">
            <a:off x="3412798" y="318528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2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426757" y="331192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/>
          <p:cNvSpPr/>
          <p:nvPr/>
        </p:nvSpPr>
        <p:spPr>
          <a:xfrm>
            <a:off x="4290853" y="332676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/>
          <p:cNvSpPr txBox="1"/>
          <p:nvPr/>
        </p:nvSpPr>
        <p:spPr>
          <a:xfrm>
            <a:off x="3282741" y="296291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1                       1</a:t>
            </a:r>
            <a:endParaRPr lang="en-GB" sz="1200" dirty="0"/>
          </a:p>
        </p:txBody>
      </p:sp>
      <p:sp>
        <p:nvSpPr>
          <p:cNvPr id="151" name="Rectangle 150"/>
          <p:cNvSpPr/>
          <p:nvPr/>
        </p:nvSpPr>
        <p:spPr>
          <a:xfrm>
            <a:off x="3336783" y="395999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 flipH="1">
            <a:off x="3411220" y="426540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425179" y="439204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/>
          <p:cNvSpPr/>
          <p:nvPr/>
        </p:nvSpPr>
        <p:spPr>
          <a:xfrm>
            <a:off x="4289275" y="440688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/>
          <p:cNvSpPr txBox="1"/>
          <p:nvPr/>
        </p:nvSpPr>
        <p:spPr>
          <a:xfrm>
            <a:off x="3281163" y="404303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1                       1</a:t>
            </a:r>
            <a:endParaRPr lang="en-GB" sz="1200" dirty="0"/>
          </a:p>
        </p:txBody>
      </p:sp>
      <p:sp>
        <p:nvSpPr>
          <p:cNvPr id="156" name="Rectangle 155"/>
          <p:cNvSpPr/>
          <p:nvPr/>
        </p:nvSpPr>
        <p:spPr>
          <a:xfrm>
            <a:off x="4766627" y="72896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TextBox 156"/>
          <p:cNvSpPr txBox="1"/>
          <p:nvPr/>
        </p:nvSpPr>
        <p:spPr>
          <a:xfrm flipH="1">
            <a:off x="4841064" y="103437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855023" y="116101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/>
          <p:cNvSpPr/>
          <p:nvPr/>
        </p:nvSpPr>
        <p:spPr>
          <a:xfrm>
            <a:off x="5719119" y="117585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TextBox 159"/>
          <p:cNvSpPr txBox="1"/>
          <p:nvPr/>
        </p:nvSpPr>
        <p:spPr>
          <a:xfrm>
            <a:off x="4711007" y="81200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7                       7</a:t>
            </a:r>
            <a:endParaRPr lang="en-GB" sz="1200" dirty="0"/>
          </a:p>
        </p:txBody>
      </p:sp>
      <p:sp>
        <p:nvSpPr>
          <p:cNvPr id="161" name="Rectangle 160"/>
          <p:cNvSpPr/>
          <p:nvPr/>
        </p:nvSpPr>
        <p:spPr>
          <a:xfrm>
            <a:off x="4766627" y="180908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/>
          <p:cNvSpPr txBox="1"/>
          <p:nvPr/>
        </p:nvSpPr>
        <p:spPr>
          <a:xfrm flipH="1">
            <a:off x="4781031" y="211449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855023" y="224113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/>
          <p:cNvSpPr/>
          <p:nvPr/>
        </p:nvSpPr>
        <p:spPr>
          <a:xfrm>
            <a:off x="5719119" y="22559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4711007" y="189212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7                       7</a:t>
            </a:r>
            <a:endParaRPr lang="en-GB" sz="1200" dirty="0"/>
          </a:p>
        </p:txBody>
      </p:sp>
      <p:sp>
        <p:nvSpPr>
          <p:cNvPr id="166" name="Rectangle 165"/>
          <p:cNvSpPr/>
          <p:nvPr/>
        </p:nvSpPr>
        <p:spPr>
          <a:xfrm>
            <a:off x="4780505" y="288920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/>
          <p:cNvSpPr txBox="1"/>
          <p:nvPr/>
        </p:nvSpPr>
        <p:spPr>
          <a:xfrm flipH="1">
            <a:off x="4838872" y="3167906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868901" y="332125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/>
          <p:cNvSpPr/>
          <p:nvPr/>
        </p:nvSpPr>
        <p:spPr>
          <a:xfrm>
            <a:off x="5732997" y="333609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/>
          <p:cNvSpPr txBox="1"/>
          <p:nvPr/>
        </p:nvSpPr>
        <p:spPr>
          <a:xfrm>
            <a:off x="4724885" y="297224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8                       8</a:t>
            </a:r>
            <a:endParaRPr lang="en-GB" sz="1200" dirty="0"/>
          </a:p>
        </p:txBody>
      </p:sp>
      <p:sp>
        <p:nvSpPr>
          <p:cNvPr id="171" name="Rectangle 170"/>
          <p:cNvSpPr/>
          <p:nvPr/>
        </p:nvSpPr>
        <p:spPr>
          <a:xfrm>
            <a:off x="4778927" y="3969324"/>
            <a:ext cx="1084416" cy="10191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/>
          <p:cNvSpPr txBox="1"/>
          <p:nvPr/>
        </p:nvSpPr>
        <p:spPr>
          <a:xfrm flipH="1">
            <a:off x="4781031" y="4274737"/>
            <a:ext cx="102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Cell 16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4867323" y="4401372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5731419" y="441621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723307" y="405236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 8                       8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475311" y="5301208"/>
            <a:ext cx="8302875" cy="122413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2563542" y="5877272"/>
            <a:ext cx="1893213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/>
          <p:cNvSpPr/>
          <p:nvPr/>
        </p:nvSpPr>
        <p:spPr>
          <a:xfrm>
            <a:off x="265331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/>
          <p:cNvSpPr/>
          <p:nvPr/>
        </p:nvSpPr>
        <p:spPr>
          <a:xfrm>
            <a:off x="289037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/>
          <p:cNvSpPr/>
          <p:nvPr/>
        </p:nvSpPr>
        <p:spPr>
          <a:xfrm>
            <a:off x="312743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/>
          <p:cNvSpPr/>
          <p:nvPr/>
        </p:nvSpPr>
        <p:spPr>
          <a:xfrm>
            <a:off x="336449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/>
          <p:cNvSpPr/>
          <p:nvPr/>
        </p:nvSpPr>
        <p:spPr>
          <a:xfrm>
            <a:off x="360155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/>
          <p:cNvSpPr/>
          <p:nvPr/>
        </p:nvSpPr>
        <p:spPr>
          <a:xfrm>
            <a:off x="383861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/>
          <p:cNvSpPr/>
          <p:nvPr/>
        </p:nvSpPr>
        <p:spPr>
          <a:xfrm>
            <a:off x="4075678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/>
          <p:cNvSpPr/>
          <p:nvPr/>
        </p:nvSpPr>
        <p:spPr>
          <a:xfrm>
            <a:off x="4312740" y="5949280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TextBox 245"/>
          <p:cNvSpPr txBox="1"/>
          <p:nvPr/>
        </p:nvSpPr>
        <p:spPr>
          <a:xfrm>
            <a:off x="570983" y="560027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552919" y="5600273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  <a:r>
              <a:rPr lang="en-GB" sz="1200" dirty="0" smtClean="0"/>
              <a:t>   10   11  12  13   14  15  16</a:t>
            </a:r>
            <a:endParaRPr lang="en-GB" sz="1200" dirty="0"/>
          </a:p>
        </p:txBody>
      </p:sp>
      <p:sp>
        <p:nvSpPr>
          <p:cNvPr id="248" name="Rectangle 247"/>
          <p:cNvSpPr/>
          <p:nvPr/>
        </p:nvSpPr>
        <p:spPr>
          <a:xfrm>
            <a:off x="547319" y="5877272"/>
            <a:ext cx="1893213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/>
          <p:cNvSpPr/>
          <p:nvPr/>
        </p:nvSpPr>
        <p:spPr>
          <a:xfrm>
            <a:off x="64033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/>
          <p:cNvSpPr/>
          <p:nvPr/>
        </p:nvSpPr>
        <p:spPr>
          <a:xfrm>
            <a:off x="87739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/>
          <p:cNvSpPr/>
          <p:nvPr/>
        </p:nvSpPr>
        <p:spPr>
          <a:xfrm>
            <a:off x="111445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/>
          <p:cNvSpPr/>
          <p:nvPr/>
        </p:nvSpPr>
        <p:spPr>
          <a:xfrm>
            <a:off x="135151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/>
          <p:cNvSpPr/>
          <p:nvPr/>
        </p:nvSpPr>
        <p:spPr>
          <a:xfrm>
            <a:off x="158857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/>
          <p:cNvSpPr/>
          <p:nvPr/>
        </p:nvSpPr>
        <p:spPr>
          <a:xfrm>
            <a:off x="182563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/>
          <p:cNvSpPr/>
          <p:nvPr/>
        </p:nvSpPr>
        <p:spPr>
          <a:xfrm>
            <a:off x="2062692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/>
          <p:cNvSpPr/>
          <p:nvPr/>
        </p:nvSpPr>
        <p:spPr>
          <a:xfrm>
            <a:off x="2299754" y="59492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/>
          <p:cNvSpPr/>
          <p:nvPr/>
        </p:nvSpPr>
        <p:spPr>
          <a:xfrm>
            <a:off x="6829072" y="5866238"/>
            <a:ext cx="1893211" cy="473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/>
          <p:cNvSpPr/>
          <p:nvPr/>
        </p:nvSpPr>
        <p:spPr>
          <a:xfrm>
            <a:off x="691884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/>
          <p:cNvSpPr/>
          <p:nvPr/>
        </p:nvSpPr>
        <p:spPr>
          <a:xfrm>
            <a:off x="715590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/>
          <p:cNvSpPr/>
          <p:nvPr/>
        </p:nvSpPr>
        <p:spPr>
          <a:xfrm>
            <a:off x="739296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Oval 260"/>
          <p:cNvSpPr/>
          <p:nvPr/>
        </p:nvSpPr>
        <p:spPr>
          <a:xfrm>
            <a:off x="763002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Oval 261"/>
          <p:cNvSpPr/>
          <p:nvPr/>
        </p:nvSpPr>
        <p:spPr>
          <a:xfrm>
            <a:off x="786708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Oval 262"/>
          <p:cNvSpPr/>
          <p:nvPr/>
        </p:nvSpPr>
        <p:spPr>
          <a:xfrm>
            <a:off x="810414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Oval 263"/>
          <p:cNvSpPr/>
          <p:nvPr/>
        </p:nvSpPr>
        <p:spPr>
          <a:xfrm>
            <a:off x="8341208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 264"/>
          <p:cNvSpPr/>
          <p:nvPr/>
        </p:nvSpPr>
        <p:spPr>
          <a:xfrm>
            <a:off x="8578270" y="5938247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/>
          <p:cNvSpPr/>
          <p:nvPr/>
        </p:nvSpPr>
        <p:spPr>
          <a:xfrm>
            <a:off x="4794973" y="5866238"/>
            <a:ext cx="1911088" cy="4731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Oval 266"/>
          <p:cNvSpPr/>
          <p:nvPr/>
        </p:nvSpPr>
        <p:spPr>
          <a:xfrm>
            <a:off x="490586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Oval 267"/>
          <p:cNvSpPr/>
          <p:nvPr/>
        </p:nvSpPr>
        <p:spPr>
          <a:xfrm>
            <a:off x="514292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Oval 268"/>
          <p:cNvSpPr/>
          <p:nvPr/>
        </p:nvSpPr>
        <p:spPr>
          <a:xfrm>
            <a:off x="537998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 269"/>
          <p:cNvSpPr/>
          <p:nvPr/>
        </p:nvSpPr>
        <p:spPr>
          <a:xfrm>
            <a:off x="561704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Oval 270"/>
          <p:cNvSpPr/>
          <p:nvPr/>
        </p:nvSpPr>
        <p:spPr>
          <a:xfrm>
            <a:off x="585410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Oval 271"/>
          <p:cNvSpPr/>
          <p:nvPr/>
        </p:nvSpPr>
        <p:spPr>
          <a:xfrm>
            <a:off x="609116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Oval 272"/>
          <p:cNvSpPr/>
          <p:nvPr/>
        </p:nvSpPr>
        <p:spPr>
          <a:xfrm>
            <a:off x="6328221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Oval 273"/>
          <p:cNvSpPr/>
          <p:nvPr/>
        </p:nvSpPr>
        <p:spPr>
          <a:xfrm>
            <a:off x="6565283" y="5938247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/>
          <p:cNvSpPr/>
          <p:nvPr/>
        </p:nvSpPr>
        <p:spPr>
          <a:xfrm>
            <a:off x="691884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Oval 275"/>
          <p:cNvSpPr/>
          <p:nvPr/>
        </p:nvSpPr>
        <p:spPr>
          <a:xfrm>
            <a:off x="715590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Oval 276"/>
          <p:cNvSpPr/>
          <p:nvPr/>
        </p:nvSpPr>
        <p:spPr>
          <a:xfrm>
            <a:off x="739296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Oval 277"/>
          <p:cNvSpPr/>
          <p:nvPr/>
        </p:nvSpPr>
        <p:spPr>
          <a:xfrm>
            <a:off x="763002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Oval 278"/>
          <p:cNvSpPr/>
          <p:nvPr/>
        </p:nvSpPr>
        <p:spPr>
          <a:xfrm>
            <a:off x="786708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Oval 279"/>
          <p:cNvSpPr/>
          <p:nvPr/>
        </p:nvSpPr>
        <p:spPr>
          <a:xfrm>
            <a:off x="810414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Oval 280"/>
          <p:cNvSpPr/>
          <p:nvPr/>
        </p:nvSpPr>
        <p:spPr>
          <a:xfrm>
            <a:off x="8341207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Oval 281"/>
          <p:cNvSpPr/>
          <p:nvPr/>
        </p:nvSpPr>
        <p:spPr>
          <a:xfrm>
            <a:off x="8578269" y="6154271"/>
            <a:ext cx="72008" cy="720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/>
          <p:cNvSpPr/>
          <p:nvPr/>
        </p:nvSpPr>
        <p:spPr>
          <a:xfrm>
            <a:off x="490586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>
            <a:off x="514292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>
            <a:off x="537998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Oval 285"/>
          <p:cNvSpPr/>
          <p:nvPr/>
        </p:nvSpPr>
        <p:spPr>
          <a:xfrm>
            <a:off x="561704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/>
          <p:cNvSpPr/>
          <p:nvPr/>
        </p:nvSpPr>
        <p:spPr>
          <a:xfrm>
            <a:off x="585410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Oval 287"/>
          <p:cNvSpPr/>
          <p:nvPr/>
        </p:nvSpPr>
        <p:spPr>
          <a:xfrm>
            <a:off x="609116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Oval 288"/>
          <p:cNvSpPr/>
          <p:nvPr/>
        </p:nvSpPr>
        <p:spPr>
          <a:xfrm>
            <a:off x="6328221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/>
          <p:cNvSpPr/>
          <p:nvPr/>
        </p:nvSpPr>
        <p:spPr>
          <a:xfrm>
            <a:off x="6565283" y="6154271"/>
            <a:ext cx="72008" cy="7200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TextBox 290"/>
          <p:cNvSpPr txBox="1"/>
          <p:nvPr/>
        </p:nvSpPr>
        <p:spPr>
          <a:xfrm>
            <a:off x="4833853" y="558924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292" name="TextBox 291"/>
          <p:cNvSpPr txBox="1"/>
          <p:nvPr/>
        </p:nvSpPr>
        <p:spPr>
          <a:xfrm>
            <a:off x="6815789" y="5589240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  <a:r>
              <a:rPr lang="en-GB" sz="1200" dirty="0" smtClean="0"/>
              <a:t>   10   11  12  13   14  15  16</a:t>
            </a:r>
            <a:endParaRPr lang="en-GB" sz="1200" dirty="0"/>
          </a:p>
        </p:txBody>
      </p:sp>
      <p:sp>
        <p:nvSpPr>
          <p:cNvPr id="293" name="Rectangle 292"/>
          <p:cNvSpPr/>
          <p:nvPr/>
        </p:nvSpPr>
        <p:spPr>
          <a:xfrm>
            <a:off x="539552" y="6165304"/>
            <a:ext cx="1893213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/>
          <p:cNvSpPr/>
          <p:nvPr/>
        </p:nvSpPr>
        <p:spPr>
          <a:xfrm>
            <a:off x="63256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/>
          <p:cNvSpPr/>
          <p:nvPr/>
        </p:nvSpPr>
        <p:spPr>
          <a:xfrm>
            <a:off x="86962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/>
          <p:cNvSpPr/>
          <p:nvPr/>
        </p:nvSpPr>
        <p:spPr>
          <a:xfrm>
            <a:off x="110668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Oval 312"/>
          <p:cNvSpPr/>
          <p:nvPr/>
        </p:nvSpPr>
        <p:spPr>
          <a:xfrm>
            <a:off x="134374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/>
          <p:cNvSpPr/>
          <p:nvPr/>
        </p:nvSpPr>
        <p:spPr>
          <a:xfrm>
            <a:off x="158080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/>
          <p:cNvSpPr/>
          <p:nvPr/>
        </p:nvSpPr>
        <p:spPr>
          <a:xfrm>
            <a:off x="181786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/>
          <p:cNvSpPr/>
          <p:nvPr/>
        </p:nvSpPr>
        <p:spPr>
          <a:xfrm>
            <a:off x="2054925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/>
          <p:cNvSpPr/>
          <p:nvPr/>
        </p:nvSpPr>
        <p:spPr>
          <a:xfrm>
            <a:off x="2291987" y="62373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4942418" y="5964126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148064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5436096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652120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868144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156176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372200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588224" y="5949280"/>
            <a:ext cx="0" cy="2731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683568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899592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115616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1403648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619672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835696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2123728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2339752" y="6021288"/>
            <a:ext cx="0" cy="273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1303482" y="5157192"/>
            <a:ext cx="664653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3851920" y="47667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Oval 359"/>
          <p:cNvSpPr/>
          <p:nvPr/>
        </p:nvSpPr>
        <p:spPr>
          <a:xfrm>
            <a:off x="3851920" y="3326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Oval 360"/>
          <p:cNvSpPr/>
          <p:nvPr/>
        </p:nvSpPr>
        <p:spPr>
          <a:xfrm>
            <a:off x="3851920" y="1886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Oval 361"/>
          <p:cNvSpPr/>
          <p:nvPr/>
        </p:nvSpPr>
        <p:spPr>
          <a:xfrm>
            <a:off x="5292080" y="47667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Oval 362"/>
          <p:cNvSpPr/>
          <p:nvPr/>
        </p:nvSpPr>
        <p:spPr>
          <a:xfrm>
            <a:off x="5292080" y="3326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Oval 363"/>
          <p:cNvSpPr/>
          <p:nvPr/>
        </p:nvSpPr>
        <p:spPr>
          <a:xfrm>
            <a:off x="5292080" y="1886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5" name="Straight Connector 364"/>
          <p:cNvCxnSpPr/>
          <p:nvPr/>
        </p:nvCxnSpPr>
        <p:spPr>
          <a:xfrm>
            <a:off x="3127438" y="1706589"/>
            <a:ext cx="0" cy="33843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6080668" y="1706589"/>
            <a:ext cx="0" cy="33843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V="1">
            <a:off x="3127438" y="5096281"/>
            <a:ext cx="2953230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3127438" y="770230"/>
            <a:ext cx="0" cy="94448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6080668" y="771832"/>
            <a:ext cx="0" cy="944488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1269001" y="2519872"/>
            <a:ext cx="158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holder</a:t>
            </a:r>
            <a:endParaRPr lang="en-GB" dirty="0"/>
          </a:p>
        </p:txBody>
      </p:sp>
      <p:sp>
        <p:nvSpPr>
          <p:cNvPr id="371" name="TextBox 370"/>
          <p:cNvSpPr txBox="1"/>
          <p:nvPr/>
        </p:nvSpPr>
        <p:spPr>
          <a:xfrm>
            <a:off x="3454269" y="6525344"/>
            <a:ext cx="205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Anode Multiplexors</a:t>
            </a:r>
            <a:endParaRPr lang="en-GB" dirty="0"/>
          </a:p>
        </p:txBody>
      </p:sp>
      <p:sp>
        <p:nvSpPr>
          <p:cNvPr id="372" name="TextBox 371"/>
          <p:cNvSpPr txBox="1"/>
          <p:nvPr/>
        </p:nvSpPr>
        <p:spPr>
          <a:xfrm>
            <a:off x="318088" y="188186"/>
            <a:ext cx="15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ANODE CONNECTIONS</a:t>
            </a:r>
            <a:endParaRPr lang="en-GB" b="1" dirty="0"/>
          </a:p>
        </p:txBody>
      </p:sp>
      <p:sp>
        <p:nvSpPr>
          <p:cNvPr id="373" name="TextBox 372"/>
          <p:cNvSpPr txBox="1"/>
          <p:nvPr/>
        </p:nvSpPr>
        <p:spPr>
          <a:xfrm>
            <a:off x="539552" y="632035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374" name="TextBox 373"/>
          <p:cNvSpPr txBox="1"/>
          <p:nvPr/>
        </p:nvSpPr>
        <p:spPr>
          <a:xfrm>
            <a:off x="4862691" y="632035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1     2    3     4    5     6     7    8</a:t>
            </a:r>
            <a:endParaRPr lang="en-GB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500996" y="4656383"/>
            <a:ext cx="1350321" cy="369332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Even cell #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500995" y="4258227"/>
            <a:ext cx="1350321" cy="369332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Odd cell #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4438" y="5913275"/>
            <a:ext cx="1828327" cy="108013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840959" y="5920244"/>
            <a:ext cx="1828327" cy="108013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611560" y="6237312"/>
            <a:ext cx="1828327" cy="1080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831905" y="6129299"/>
            <a:ext cx="1828327" cy="108013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88225" y="4656383"/>
            <a:ext cx="804743" cy="93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8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257</Words>
  <Application>Microsoft Office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Department of Physics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2014-03-25T18:07:52Z</dcterms:created>
  <dcterms:modified xsi:type="dcterms:W3CDTF">2014-03-28T11:34:16Z</dcterms:modified>
</cp:coreProperties>
</file>