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1598" autoAdjust="0"/>
  </p:normalViewPr>
  <p:slideViewPr>
    <p:cSldViewPr snapToGrid="0">
      <p:cViewPr varScale="1">
        <p:scale>
          <a:sx n="109" d="100"/>
          <a:sy n="109" d="100"/>
        </p:scale>
        <p:origin x="79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11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6CAB4-0CA9-40E4-81A0-1CE8751B95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B0FC2-4910-4847-AD25-D7DF7AEA5A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B4B10-BB63-4FCD-9622-D80CC23A14A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22B3F-4E5B-46F4-9611-AF948FEB2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7D38D-289D-4F0D-9123-B5DF46A3A1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1DBA8-97B7-40D7-92CD-5B70A11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9F011-6517-47BB-A76A-38804E917B9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F044-7856-41C1-8968-88F6C63F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latin typeface="Segoe Script" panose="030B0504020000000003" pitchFamily="66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4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-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04079" y="0"/>
            <a:ext cx="80879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F1AE6AA3-356D-476E-A156-4339F82845F1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46C71D-6EF0-4A08-B643-DE4C76E7B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1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4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60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878E910-12B0-42BC-85B0-DA6538EB46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97280" y="859437"/>
            <a:ext cx="10115203" cy="3808434"/>
          </a:xfrm>
        </p:spPr>
        <p:txBody>
          <a:bodyPr lIns="91440" rIns="91440" anchor="ctr">
            <a:noAutofit/>
          </a:bodyPr>
          <a:lstStyle>
            <a:lvl1pPr marL="0" indent="0" algn="ctr">
              <a:buNone/>
              <a:defRPr sz="15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6CAE98-5074-4838-90DE-756559B1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4667870"/>
            <a:ext cx="10115203" cy="909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4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72" r:id="rId9"/>
    <p:sldLayoutId id="2147483668" r:id="rId10"/>
    <p:sldLayoutId id="2147483674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2FBA-504F-4B02-8DCF-40E5A5DDE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D205A-0A7C-44FB-A153-F825855F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Segoe Script</vt:lpstr>
      <vt:lpstr>Segoe UI</vt:lpstr>
      <vt:lpstr>Segoe UI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Barbone</dc:creator>
  <cp:lastModifiedBy>Jordan Barbone</cp:lastModifiedBy>
  <cp:revision>6</cp:revision>
  <dcterms:created xsi:type="dcterms:W3CDTF">2018-11-24T20:42:57Z</dcterms:created>
  <dcterms:modified xsi:type="dcterms:W3CDTF">2018-11-26T13:44:55Z</dcterms:modified>
</cp:coreProperties>
</file>