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1598" autoAdjust="0"/>
  </p:normalViewPr>
  <p:slideViewPr>
    <p:cSldViewPr snapToGrid="0">
      <p:cViewPr varScale="1">
        <p:scale>
          <a:sx n="109" d="100"/>
          <a:sy n="109" d="100"/>
        </p:scale>
        <p:origin x="7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1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6CAB4-0CA9-40E4-81A0-1CE8751B95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B0FC2-4910-4847-AD25-D7DF7AEA5A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4B10-BB63-4FCD-9622-D80CC23A14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22B3F-4E5B-46F4-9611-AF948FEB2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7D38D-289D-4F0D-9123-B5DF46A3A1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1DBA8-97B7-40D7-92CD-5B70A11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9F011-6517-47BB-A76A-38804E917B9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F044-7856-41C1-8968-88F6C63F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latin typeface="Segoe Script" panose="030B0504020000000003" pitchFamily="66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4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2FBA-504F-4B02-8DCF-40E5A5DDE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D205A-0A7C-44FB-A153-F825855F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Segoe Script</vt:lpstr>
      <vt:lpstr>Segoe UI</vt:lpstr>
      <vt:lpstr>Segoe UI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Barbone</dc:creator>
  <cp:lastModifiedBy>Jordan Barbone</cp:lastModifiedBy>
  <cp:revision>7</cp:revision>
  <dcterms:created xsi:type="dcterms:W3CDTF">2018-11-24T20:42:57Z</dcterms:created>
  <dcterms:modified xsi:type="dcterms:W3CDTF">2018-11-26T13:48:53Z</dcterms:modified>
</cp:coreProperties>
</file>