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81"/>
  </p:normalViewPr>
  <p:slideViewPr>
    <p:cSldViewPr snapToGrid="0">
      <p:cViewPr varScale="1">
        <p:scale>
          <a:sx n="103" d="100"/>
          <a:sy n="103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BBA6-8C83-B79A-C5D6-BC2F0C54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2E24-AA7D-9F88-CE29-E4001314C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0348-8BA0-EF42-F25D-2A9B68E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190E-3080-5327-DF71-EA7EDE83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D357-025A-9339-8789-3A4D8E76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4623-A6AC-6EAE-A5B4-8D4A9EE9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37AEB-B0BD-E761-41F1-F1ADF326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0F1A-C01F-577F-1F60-27CFB098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AC28-4DA9-C9EB-388C-9EB0FF56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1A97-A509-4295-BA62-A40DCCA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2CB3A-CDD1-75B3-FD0F-5E0970CCA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8D33-4BE2-B1DB-5B7A-ADC94DFA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0D77-AF11-61C3-63B9-9542CFEA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55B0-9D97-0F72-1354-3C79D362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4762-DB03-E439-6928-00AD995E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E6AA-BA03-51CD-4343-4B7B3E54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F713-915D-F998-4F11-E8744854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7E0A-750F-F8C7-D066-198FCC1A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6057-7CD5-6B9B-ADB7-FD02076B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C1F1-4712-D3D5-0B5F-451B73AC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171-A3CF-C064-F517-5407B81B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1EC1-C252-F3A4-50AB-AD5CEB49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EB7F-7E0C-1561-9F1A-C4DDD012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5413-578B-BA0A-CB90-9F458804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46C3-B95E-83E1-E730-726A711F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1D45-75E9-D811-FE85-9A8B2027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CAC5-857F-C478-668C-58C61E131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AD26-3EA7-BC14-187A-2C31CDA7B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63FB-24BF-0272-F76E-E85823AD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D39A-58F0-E84A-D8CE-181E2812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E54E-7CAB-5B56-15D2-4CD9CFD2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3F03-B795-3C25-63EF-F6A1A164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20E2-ABC0-FA71-FA01-BAC29E43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D90B-7C11-B37A-D75A-EB084540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C94FE-23F1-F87E-9149-A6E1A5F4E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B426D-46C8-A513-3BBB-517C38F18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E3940-2CDC-52DD-E347-7F7019E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AC949-C229-C95C-DCF9-2F0BF33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B4167-2BDE-C2D3-CE63-F2501FA2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8E90-48C3-C95D-9FCE-76FBF5A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17DF0-38B9-8CF7-4C0E-134F246C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C3FD8-8EF4-CEDC-EB77-7056F2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A351-7CBD-65D9-62EF-30C8C086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67624-D12A-6EB6-28BC-C9B5DD73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12F80-B9C3-2D61-A0C7-9B1FE8B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2F94-372F-0E12-5382-C5DC05F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8517-FD93-E12D-5369-FFB084F8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C2AF-AFB1-6A47-863B-F42FB336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B2790-DD1D-4959-6D37-DAE36EB2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E0C0-1DE9-11C4-F088-669DD89B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FA81-0C36-0131-9DA5-EBFCB68A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38A1-9B68-602A-8205-CF0380DC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C9DA-C4D1-315D-36E1-19F679E6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752C2-E9E6-723C-C111-758B93E5C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1680-2A3F-FEE0-B1E5-94ECE305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6E25-55A2-A03C-2C5A-CAF32C4E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92CE1-EC3E-9AAF-BDA4-414684E3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3CD3-5EBA-8D37-6A53-051C35A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F61E1-28FD-BA72-32C9-5A571EFE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1CD55-9806-402F-D302-2AA24FBA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8A50-446C-3CFF-76D7-C6CDF35A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01E7-12FA-1447-BE39-914533EF987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F2FE-8D73-4AB0-8AEA-92EDCAC50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41C8-312A-D2FE-8C45-E0485D29D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8EAA-8D65-9441-83E4-BA25E88B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05A4F-8337-929B-0D9E-BA18B366699B}"/>
              </a:ext>
            </a:extLst>
          </p:cNvPr>
          <p:cNvSpPr txBox="1"/>
          <p:nvPr/>
        </p:nvSpPr>
        <p:spPr>
          <a:xfrm>
            <a:off x="390293" y="356839"/>
            <a:ext cx="1156381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Survival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Survival of SOAR oysters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Population estimate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proportion of live to box (recently dead) oysters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Recruitment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Recruitment before SOAR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Recruitment after SOAR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Size and growth of SOAR oysters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Substrate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Environmental parameters (temperature, salinity, %DO)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Total reef area (N/A if oysters are caged or in bags)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7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5C80-2D60-A8B0-E638-25715A5D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445"/>
            <a:ext cx="10515600" cy="4351338"/>
          </a:xfrm>
        </p:spPr>
        <p:txBody>
          <a:bodyPr/>
          <a:lstStyle/>
          <a:p>
            <a:r>
              <a:rPr lang="en-US" dirty="0"/>
              <a:t>Two growers</a:t>
            </a:r>
          </a:p>
          <a:p>
            <a:r>
              <a:rPr lang="en-US" dirty="0"/>
              <a:t>Have coordinates where each trip started and stopped or deployment of oysters</a:t>
            </a:r>
          </a:p>
          <a:p>
            <a:r>
              <a:rPr lang="en-US" dirty="0"/>
              <a:t>Went all the way around the cove</a:t>
            </a:r>
          </a:p>
          <a:p>
            <a:pPr lvl="1"/>
            <a:r>
              <a:rPr lang="en-US" dirty="0"/>
              <a:t>Head of the cove is environmentally different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Oysters naturally exist between land and eelgrass</a:t>
            </a:r>
          </a:p>
          <a:p>
            <a:pPr lvl="1"/>
            <a:r>
              <a:rPr lang="en-US" dirty="0" err="1"/>
              <a:t>Marthas</a:t>
            </a:r>
            <a:r>
              <a:rPr lang="en-US" dirty="0"/>
              <a:t> vineyard commission water quality data- site right outside the cove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104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Jordanna Barley</dc:creator>
  <cp:lastModifiedBy>Jordanna Barley</cp:lastModifiedBy>
  <cp:revision>2</cp:revision>
  <dcterms:created xsi:type="dcterms:W3CDTF">2022-10-18T14:45:15Z</dcterms:created>
  <dcterms:modified xsi:type="dcterms:W3CDTF">2022-11-10T02:17:37Z</dcterms:modified>
</cp:coreProperties>
</file>