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4"/>
  </p:normalViewPr>
  <p:slideViewPr>
    <p:cSldViewPr snapToGrid="0" snapToObjects="1">
      <p:cViewPr>
        <p:scale>
          <a:sx n="125" d="100"/>
          <a:sy n="125" d="100"/>
        </p:scale>
        <p:origin x="1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3AAE-DD9F-6E44-8479-928FCDC85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AEAC-0040-CF4D-A70E-2B2E61DF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DE8E-96A8-E543-BDD4-BF542A49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0282-1040-8542-A0AB-B3343657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FF1D-4AB7-2D41-B6E8-B9FB259C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5626-944B-734B-9860-50B8CECA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FA14-DB87-8F47-940B-27073F58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880A-B24A-0F4A-B587-8C080977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2C7E-24EF-DD48-83F9-3F13AF4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6946-8F35-9749-B8FB-0F322CB2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1CE9A-FDFD-AF42-99F9-5C6C355DA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F3CC-A4F0-0C49-89C1-7C3A6EEE1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F390-2158-0A4F-8EEC-CB342422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6E8F-E1FD-164D-A17E-9484B0B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532F-AE4B-D748-B9FD-696A22A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B40-F52A-0F4F-832C-EE9707A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65EB-B6A2-604D-AB1F-FD9BE799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4836-0C81-0E4D-9207-CC87D4E0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E975-3978-4747-825A-E10636D6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8CE2-D9FA-614A-94C4-82216C70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74C8-581A-C743-804A-BEB26BD6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8B50-9B56-7449-9FF6-06501412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678E-A282-304A-BD46-58C98D9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B3679-6A96-1F43-9EE6-41DA46D7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6CC-D5A7-DB43-8199-49C2AE32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5467-4999-1946-B435-54C0298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976-B0EC-3049-9FF2-48303101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ECACE-0197-A241-B456-EC60F8E8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454E-6BE9-7E44-A5E8-0523A6A9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3415-BA77-9A4B-BA03-B0C1F86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806E-6E62-2647-B52C-A7422380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A9E1-43CA-5D44-BDFF-4549C898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E03B-4501-DF45-A2EA-188BD9FF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AB5C-68BB-6C44-B5D1-E58697C34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6CA5E-98C0-DB43-9085-283FD4823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68AF7-890F-2A49-B414-4C64B78B6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FF5D4-0187-6A42-8DC1-41E1F4AA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E86A8-3B7F-FD42-9DA6-C0DE832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CBC92-9D70-C848-AD7A-8088C277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F28C-A722-BF4E-8DB3-05B78E5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E9062-FB71-7B45-8C3E-F9B145F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00D63-DA25-6841-AEEF-77C61275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C876-2E8D-544E-BBF7-42C4DC76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CD431-5828-9E4E-816F-AD87A2A5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05918-D20B-F54E-9ADB-203F5AB9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1E3C-88C5-2D4F-90C9-3194365C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229-4F3A-B74A-A6D0-246B7DE1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C242-977E-BA4E-A1D5-061E2A8A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AE09-3130-8548-9F2D-DFF78AB0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5D95-8342-814B-895E-956320F2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2A7C-5F24-7644-A65A-639D9349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28F6-88C8-1549-9404-3186AE66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6AD9-E979-BD4B-B738-9BA29F75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B360-92DA-6F4C-AF6F-D4A3BAF49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07C30-4AAC-D54D-A416-E4D825375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B7AB6-0C52-CE47-A94D-25120ED9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C98C-ECB2-AD46-9B30-F380E8F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EF4C-1154-3342-926D-2C10EC6A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B9CF8-BCBF-DB41-B00F-889AB85B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AA893-E0A5-624E-BDA2-83B47C72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B3DA-E6C7-4F49-8770-5FBCDC4EF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D103-D749-7E49-80AF-16386BC93E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951A-A2E1-D94B-9A1B-849F7ED94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43F-6EC3-744E-AD43-A97E5D98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5C4B-6982-AE4A-A768-E39E59B3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F3779C0-1E77-B84F-A6E8-FB7EEAF45E37}"/>
              </a:ext>
            </a:extLst>
          </p:cNvPr>
          <p:cNvGrpSpPr/>
          <p:nvPr/>
        </p:nvGrpSpPr>
        <p:grpSpPr>
          <a:xfrm>
            <a:off x="938720" y="1042349"/>
            <a:ext cx="3416440" cy="3057211"/>
            <a:chOff x="227520" y="371789"/>
            <a:chExt cx="3416440" cy="30572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676969-9C69-A549-AC97-A82A28A04995}"/>
                </a:ext>
              </a:extLst>
            </p:cNvPr>
            <p:cNvCxnSpPr/>
            <p:nvPr/>
          </p:nvCxnSpPr>
          <p:spPr>
            <a:xfrm>
              <a:off x="231112" y="371789"/>
              <a:ext cx="0" cy="30572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D8B140-8777-2B4C-9158-1ED254D77944}"/>
                </a:ext>
              </a:extLst>
            </p:cNvPr>
            <p:cNvCxnSpPr/>
            <p:nvPr/>
          </p:nvCxnSpPr>
          <p:spPr>
            <a:xfrm>
              <a:off x="227520" y="3429000"/>
              <a:ext cx="3416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D454CA-E347-C24B-B83A-916B12E7B45A}"/>
              </a:ext>
            </a:extLst>
          </p:cNvPr>
          <p:cNvSpPr txBox="1"/>
          <p:nvPr/>
        </p:nvSpPr>
        <p:spPr>
          <a:xfrm rot="16200000">
            <a:off x="254429" y="2386288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4FFC4-BC6F-D845-9A7E-CA41929DE649}"/>
              </a:ext>
            </a:extLst>
          </p:cNvPr>
          <p:cNvSpPr txBox="1"/>
          <p:nvPr/>
        </p:nvSpPr>
        <p:spPr>
          <a:xfrm>
            <a:off x="1559820" y="4185920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Variability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B01FD-3A58-9247-8D2B-3206B04AC9CA}"/>
              </a:ext>
            </a:extLst>
          </p:cNvPr>
          <p:cNvSpPr/>
          <p:nvPr/>
        </p:nvSpPr>
        <p:spPr>
          <a:xfrm>
            <a:off x="1649113" y="3749040"/>
            <a:ext cx="96254" cy="9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110CC-2DE5-0243-8F42-13B1582F609C}"/>
              </a:ext>
            </a:extLst>
          </p:cNvPr>
          <p:cNvSpPr/>
          <p:nvPr/>
        </p:nvSpPr>
        <p:spPr>
          <a:xfrm>
            <a:off x="1745887" y="3293502"/>
            <a:ext cx="96254" cy="9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B1ECF8-AA71-3E43-83FD-68D895885DC3}"/>
              </a:ext>
            </a:extLst>
          </p:cNvPr>
          <p:cNvSpPr/>
          <p:nvPr/>
        </p:nvSpPr>
        <p:spPr>
          <a:xfrm>
            <a:off x="2686243" y="2987306"/>
            <a:ext cx="96254" cy="9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D0EA7-20D7-3344-B417-004591C8E672}"/>
              </a:ext>
            </a:extLst>
          </p:cNvPr>
          <p:cNvSpPr/>
          <p:nvPr/>
        </p:nvSpPr>
        <p:spPr>
          <a:xfrm>
            <a:off x="3284873" y="2353703"/>
            <a:ext cx="96254" cy="9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3EFF1E-4BB6-BE43-9861-B742C16BF722}"/>
              </a:ext>
            </a:extLst>
          </p:cNvPr>
          <p:cNvSpPr/>
          <p:nvPr/>
        </p:nvSpPr>
        <p:spPr>
          <a:xfrm>
            <a:off x="4258906" y="2306113"/>
            <a:ext cx="96254" cy="9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BF11F8-3AB8-5F45-813A-24DA86DB53D4}"/>
              </a:ext>
            </a:extLst>
          </p:cNvPr>
          <p:cNvCxnSpPr>
            <a:cxnSpLocks/>
          </p:cNvCxnSpPr>
          <p:nvPr/>
        </p:nvCxnSpPr>
        <p:spPr>
          <a:xfrm flipV="1">
            <a:off x="1270000" y="2073114"/>
            <a:ext cx="3037033" cy="1675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D3C560-608F-4A43-977B-85C20172FF11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3367031" y="1137920"/>
            <a:ext cx="544570" cy="1229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02D7C-8595-714A-8044-628DFE34E9B8}"/>
              </a:ext>
            </a:extLst>
          </p:cNvPr>
          <p:cNvSpPr txBox="1"/>
          <p:nvPr/>
        </p:nvSpPr>
        <p:spPr>
          <a:xfrm>
            <a:off x="3734060" y="825584"/>
            <a:ext cx="131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6C2D6-4E66-E945-A6F8-8DB3CD76AEAE}"/>
              </a:ext>
            </a:extLst>
          </p:cNvPr>
          <p:cNvCxnSpPr/>
          <p:nvPr/>
        </p:nvCxnSpPr>
        <p:spPr>
          <a:xfrm>
            <a:off x="1950720" y="3429000"/>
            <a:ext cx="1960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F2CEBA-415B-F84A-964A-0B325981275A}"/>
              </a:ext>
            </a:extLst>
          </p:cNvPr>
          <p:cNvCxnSpPr/>
          <p:nvPr/>
        </p:nvCxnSpPr>
        <p:spPr>
          <a:xfrm flipV="1">
            <a:off x="3911601" y="2306113"/>
            <a:ext cx="0" cy="112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FF770A-6AD0-304D-9590-244A96EF2AD7}"/>
              </a:ext>
            </a:extLst>
          </p:cNvPr>
          <p:cNvCxnSpPr/>
          <p:nvPr/>
        </p:nvCxnSpPr>
        <p:spPr>
          <a:xfrm>
            <a:off x="3911601" y="3169920"/>
            <a:ext cx="5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42E4DF-5FFF-2B49-B32F-075E9ABE6CDA}"/>
              </a:ext>
            </a:extLst>
          </p:cNvPr>
          <p:cNvSpPr txBox="1"/>
          <p:nvPr/>
        </p:nvSpPr>
        <p:spPr>
          <a:xfrm>
            <a:off x="4545525" y="2846754"/>
            <a:ext cx="244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slope and standard error of slope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52155-2ACD-0444-85A8-33E375A23D0C}"/>
              </a:ext>
            </a:extLst>
          </p:cNvPr>
          <p:cNvSpPr txBox="1"/>
          <p:nvPr/>
        </p:nvSpPr>
        <p:spPr>
          <a:xfrm>
            <a:off x="487679" y="243840"/>
            <a:ext cx="1112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 #1: Variability- Species and populations from more variable environments will have more plasticity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6D564-A2C5-F242-AF77-58582C1DC114}"/>
              </a:ext>
            </a:extLst>
          </p:cNvPr>
          <p:cNvCxnSpPr/>
          <p:nvPr/>
        </p:nvCxnSpPr>
        <p:spPr>
          <a:xfrm>
            <a:off x="6908801" y="3159760"/>
            <a:ext cx="59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C78784-B597-C446-924B-004CDCE13F06}"/>
              </a:ext>
            </a:extLst>
          </p:cNvPr>
          <p:cNvSpPr txBox="1"/>
          <p:nvPr/>
        </p:nvSpPr>
        <p:spPr>
          <a:xfrm>
            <a:off x="7884969" y="2846753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slopes using weighted variance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8576B8-0ED8-5444-B379-35839E34FAD3}"/>
              </a:ext>
            </a:extLst>
          </p:cNvPr>
          <p:cNvSpPr txBox="1"/>
          <p:nvPr/>
        </p:nvSpPr>
        <p:spPr>
          <a:xfrm>
            <a:off x="289737" y="4870130"/>
            <a:ext cx="332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Acclimation Response Ratio (ARR)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A7556B-CFD2-7B48-9692-8AAB3533A095}"/>
                  </a:ext>
                </a:extLst>
              </p:cNvPr>
              <p:cNvSpPr txBox="1"/>
              <p:nvPr/>
            </p:nvSpPr>
            <p:spPr>
              <a:xfrm>
                <a:off x="1046372" y="5315187"/>
                <a:ext cx="163987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𝑡𝑒𝑚𝑝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A7556B-CFD2-7B48-9692-8AAB3533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2" y="5315187"/>
                <a:ext cx="1639871" cy="572593"/>
              </a:xfrm>
              <a:prstGeom prst="rect">
                <a:avLst/>
              </a:prstGeom>
              <a:blipFill>
                <a:blip r:embed="rId2"/>
                <a:stretch>
                  <a:fillRect l="-4615" t="-2174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4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Jordanna Barley</dc:creator>
  <cp:lastModifiedBy>Jordanna Barley</cp:lastModifiedBy>
  <cp:revision>3</cp:revision>
  <dcterms:created xsi:type="dcterms:W3CDTF">2020-11-18T20:14:59Z</dcterms:created>
  <dcterms:modified xsi:type="dcterms:W3CDTF">2020-11-18T21:06:24Z</dcterms:modified>
</cp:coreProperties>
</file>