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5" r:id="rId1"/>
  </p:sldMasterIdLst>
  <p:sldIdLst>
    <p:sldId id="256" r:id="rId2"/>
    <p:sldId id="257" r:id="rId3"/>
    <p:sldId id="268" r:id="rId4"/>
    <p:sldId id="258" r:id="rId5"/>
    <p:sldId id="267" r:id="rId6"/>
    <p:sldId id="259" r:id="rId7"/>
    <p:sldId id="260" r:id="rId8"/>
    <p:sldId id="263" r:id="rId9"/>
    <p:sldId id="264" r:id="rId10"/>
    <p:sldId id="265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A0CA-D34A-4A77-A573-B2A464DE15F0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F45F-28E5-4FE7-8D77-E30C3B442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23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A0CA-D34A-4A77-A573-B2A464DE15F0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F45F-28E5-4FE7-8D77-E30C3B442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6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A0CA-D34A-4A77-A573-B2A464DE15F0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F45F-28E5-4FE7-8D77-E30C3B44240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6086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A0CA-D34A-4A77-A573-B2A464DE15F0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F45F-28E5-4FE7-8D77-E30C3B442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13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A0CA-D34A-4A77-A573-B2A464DE15F0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F45F-28E5-4FE7-8D77-E30C3B44240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1312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A0CA-D34A-4A77-A573-B2A464DE15F0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F45F-28E5-4FE7-8D77-E30C3B442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15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A0CA-D34A-4A77-A573-B2A464DE15F0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F45F-28E5-4FE7-8D77-E30C3B442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79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A0CA-D34A-4A77-A573-B2A464DE15F0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F45F-28E5-4FE7-8D77-E30C3B442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8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A0CA-D34A-4A77-A573-B2A464DE15F0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F45F-28E5-4FE7-8D77-E30C3B442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6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A0CA-D34A-4A77-A573-B2A464DE15F0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F45F-28E5-4FE7-8D77-E30C3B442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5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A0CA-D34A-4A77-A573-B2A464DE15F0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F45F-28E5-4FE7-8D77-E30C3B442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398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A0CA-D34A-4A77-A573-B2A464DE15F0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F45F-28E5-4FE7-8D77-E30C3B442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100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A0CA-D34A-4A77-A573-B2A464DE15F0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F45F-28E5-4FE7-8D77-E30C3B442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9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A0CA-D34A-4A77-A573-B2A464DE15F0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F45F-28E5-4FE7-8D77-E30C3B442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7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A0CA-D34A-4A77-A573-B2A464DE15F0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F45F-28E5-4FE7-8D77-E30C3B442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788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F45F-28E5-4FE7-8D77-E30C3B44240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A0CA-D34A-4A77-A573-B2A464DE15F0}" type="datetimeFigureOut">
              <a:rPr lang="en-US" smtClean="0"/>
              <a:t>4/27/2016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5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A0CA-D34A-4A77-A573-B2A464DE15F0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A4F45F-28E5-4FE7-8D77-E30C3B442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1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  <p:sldLayoutId id="2147483909" r:id="rId14"/>
    <p:sldLayoutId id="2147483910" r:id="rId15"/>
    <p:sldLayoutId id="21474839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Human Sex Trafficking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 the rise of globalization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5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Alliance Against Traffic In Women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Protect the Victim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On Organized Crime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45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Controversies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Highly politicized issue</a:t>
            </a:r>
          </a:p>
          <a:p>
            <a:endParaRPr lang="en-US" dirty="0"/>
          </a:p>
          <a:p>
            <a:r>
              <a:rPr lang="en-US" dirty="0" smtClean="0"/>
              <a:t>Unclear data</a:t>
            </a:r>
          </a:p>
          <a:p>
            <a:endParaRPr lang="en-US" dirty="0"/>
          </a:p>
          <a:p>
            <a:r>
              <a:rPr lang="en-US" dirty="0" smtClean="0"/>
              <a:t>Neo-abolitionists</a:t>
            </a:r>
          </a:p>
          <a:p>
            <a:endParaRPr lang="en-US" dirty="0"/>
          </a:p>
          <a:p>
            <a:r>
              <a:rPr lang="en-US" dirty="0" smtClean="0"/>
              <a:t>Neo-</a:t>
            </a:r>
            <a:r>
              <a:rPr lang="en-US" dirty="0" err="1" smtClean="0"/>
              <a:t>regulationists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63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Factors of Migration and Immigration</a:t>
            </a:r>
          </a:p>
          <a:p>
            <a:endParaRPr lang="en-US" dirty="0"/>
          </a:p>
          <a:p>
            <a:r>
              <a:rPr lang="en-US" dirty="0" smtClean="0"/>
              <a:t>Target Organized Crime</a:t>
            </a:r>
          </a:p>
          <a:p>
            <a:endParaRPr lang="en-US" dirty="0"/>
          </a:p>
          <a:p>
            <a:r>
              <a:rPr lang="en-US" dirty="0" smtClean="0"/>
              <a:t>Protect Victims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31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760167" cy="4453877"/>
          </a:xfrm>
        </p:spPr>
        <p:txBody>
          <a:bodyPr/>
          <a:lstStyle/>
          <a:p>
            <a:r>
              <a:rPr lang="en-US" dirty="0" smtClean="0"/>
              <a:t>$7 Billion dollar annual revenue</a:t>
            </a:r>
          </a:p>
          <a:p>
            <a:endParaRPr lang="en-US" dirty="0"/>
          </a:p>
          <a:p>
            <a:r>
              <a:rPr lang="en-US" dirty="0" smtClean="0"/>
              <a:t>Increased Globalization</a:t>
            </a:r>
          </a:p>
          <a:p>
            <a:endParaRPr lang="en-US" dirty="0"/>
          </a:p>
          <a:p>
            <a:r>
              <a:rPr lang="en-US" dirty="0" smtClean="0"/>
              <a:t>Increasing levels of trafficking</a:t>
            </a:r>
          </a:p>
          <a:p>
            <a:endParaRPr lang="en-US" dirty="0" smtClean="0"/>
          </a:p>
          <a:p>
            <a:r>
              <a:rPr lang="en-US" dirty="0" smtClean="0"/>
              <a:t>Traditionally Low Priority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16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42" y="431054"/>
            <a:ext cx="4369911" cy="628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Trafficking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312" y="1471519"/>
            <a:ext cx="3714450" cy="454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4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Trafficking Is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Smuggling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Prostitution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9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Largely Gendered Crime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Feminization of Poverty</a:t>
            </a:r>
          </a:p>
          <a:p>
            <a:endParaRPr lang="en-US" dirty="0"/>
          </a:p>
          <a:p>
            <a:r>
              <a:rPr lang="en-US" dirty="0" smtClean="0"/>
              <a:t>Economic Instability</a:t>
            </a:r>
          </a:p>
          <a:p>
            <a:endParaRPr lang="en-US" dirty="0"/>
          </a:p>
          <a:p>
            <a:r>
              <a:rPr lang="en-US" dirty="0" smtClean="0"/>
              <a:t>Gender Inequality</a:t>
            </a:r>
          </a:p>
          <a:p>
            <a:endParaRPr lang="en-US" dirty="0"/>
          </a:p>
          <a:p>
            <a:r>
              <a:rPr lang="en-US" dirty="0" smtClean="0"/>
              <a:t>Social dislocation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013" y="1382669"/>
            <a:ext cx="3944526" cy="4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0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1109"/>
            <a:ext cx="10515600" cy="1325563"/>
          </a:xfrm>
        </p:spPr>
        <p:txBody>
          <a:bodyPr/>
          <a:lstStyle/>
          <a:p>
            <a:r>
              <a:rPr lang="en-US" dirty="0" smtClean="0"/>
              <a:t>Profile of traffickers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Lucrative Business</a:t>
            </a:r>
          </a:p>
          <a:p>
            <a:endParaRPr lang="en-US" dirty="0"/>
          </a:p>
          <a:p>
            <a:r>
              <a:rPr lang="en-US" dirty="0" smtClean="0"/>
              <a:t>Savvy</a:t>
            </a:r>
          </a:p>
          <a:p>
            <a:endParaRPr lang="en-US" dirty="0"/>
          </a:p>
          <a:p>
            <a:r>
              <a:rPr lang="en-US" dirty="0" smtClean="0"/>
              <a:t>Modern</a:t>
            </a:r>
          </a:p>
          <a:p>
            <a:endParaRPr lang="en-US" dirty="0"/>
          </a:p>
          <a:p>
            <a:r>
              <a:rPr lang="en-US" dirty="0" smtClean="0"/>
              <a:t>International/Global reach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46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Positions 20</a:t>
            </a:r>
            <a:r>
              <a:rPr lang="en-US" baseline="30000" dirty="0" smtClean="0"/>
              <a:t>th</a:t>
            </a:r>
            <a:r>
              <a:rPr lang="en-US" dirty="0" smtClean="0"/>
              <a:t> Century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International Agreement for the Suppression </a:t>
            </a:r>
            <a:r>
              <a:rPr lang="en-US" dirty="0" smtClean="0"/>
              <a:t>of White </a:t>
            </a:r>
            <a:r>
              <a:rPr lang="en-US" dirty="0"/>
              <a:t>Slave </a:t>
            </a:r>
            <a:r>
              <a:rPr lang="en-US" dirty="0" smtClean="0"/>
              <a:t>Traffic (1904)</a:t>
            </a:r>
          </a:p>
          <a:p>
            <a:endParaRPr lang="en-US" dirty="0" smtClean="0"/>
          </a:p>
          <a:p>
            <a:r>
              <a:rPr lang="en-US" dirty="0" smtClean="0"/>
              <a:t>Convention on the Suppression of Women of Full Age (1949)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Convention on the Elimination of all Forms of Discrimination Against </a:t>
            </a:r>
            <a:r>
              <a:rPr lang="en-US" dirty="0" smtClean="0"/>
              <a:t>Women (1981)</a:t>
            </a:r>
          </a:p>
          <a:p>
            <a:endParaRPr lang="en-US" dirty="0"/>
          </a:p>
          <a:p>
            <a:r>
              <a:rPr lang="en-US" dirty="0" smtClean="0"/>
              <a:t>1980’s Arrest and Deport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4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Policy Change </a:t>
            </a:r>
            <a:r>
              <a:rPr lang="en-US" dirty="0" smtClean="0"/>
              <a:t>United States and European Union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Jail the Offender</a:t>
            </a:r>
          </a:p>
          <a:p>
            <a:endParaRPr lang="en-US" dirty="0"/>
          </a:p>
          <a:p>
            <a:r>
              <a:rPr lang="en-US" dirty="0" smtClean="0"/>
              <a:t>Strong on Enforcement Mechanisms</a:t>
            </a:r>
          </a:p>
          <a:p>
            <a:endParaRPr lang="en-US" dirty="0"/>
          </a:p>
          <a:p>
            <a:r>
              <a:rPr lang="en-US" dirty="0" smtClean="0"/>
              <a:t> Weak on victim protections</a:t>
            </a:r>
          </a:p>
          <a:p>
            <a:endParaRPr lang="en-US" dirty="0"/>
          </a:p>
          <a:p>
            <a:r>
              <a:rPr lang="en-US" dirty="0" smtClean="0"/>
              <a:t>United States TVPA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29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</TotalTime>
  <Words>154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Human Sex Trafficking</vt:lpstr>
      <vt:lpstr>Introduction</vt:lpstr>
      <vt:lpstr>Growth</vt:lpstr>
      <vt:lpstr>Trafficking </vt:lpstr>
      <vt:lpstr>What Trafficking Is Not</vt:lpstr>
      <vt:lpstr>Largely Gendered Crime</vt:lpstr>
      <vt:lpstr>Profile of traffickers</vt:lpstr>
      <vt:lpstr>Policy Positions 20th Century</vt:lpstr>
      <vt:lpstr>Policy Change United States and European Union </vt:lpstr>
      <vt:lpstr>Global Alliance Against Traffic In Women  </vt:lpstr>
      <vt:lpstr>Controversies</vt:lpstr>
      <vt:lpstr>    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Trafficking</dc:title>
  <dc:creator>James Barrett</dc:creator>
  <cp:lastModifiedBy>James Barrett</cp:lastModifiedBy>
  <cp:revision>12</cp:revision>
  <dcterms:created xsi:type="dcterms:W3CDTF">2016-04-27T09:01:01Z</dcterms:created>
  <dcterms:modified xsi:type="dcterms:W3CDTF">2016-04-27T10:28:01Z</dcterms:modified>
</cp:coreProperties>
</file>