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597501"/>
            <a:ext cx="8825658" cy="2677648"/>
          </a:xfrm>
        </p:spPr>
        <p:txBody>
          <a:bodyPr/>
          <a:lstStyle/>
          <a:p>
            <a:r>
              <a:rPr lang="es-CO" dirty="0" err="1"/>
              <a:t>Spaceship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021596"/>
            <a:ext cx="8825658" cy="861420"/>
          </a:xfrm>
        </p:spPr>
        <p:txBody>
          <a:bodyPr/>
          <a:lstStyle/>
          <a:p>
            <a:r>
              <a:rPr lang="es-CO" dirty="0"/>
              <a:t>Juan Manuel Barrera</a:t>
            </a:r>
          </a:p>
          <a:p>
            <a:r>
              <a:rPr lang="es-CO" dirty="0"/>
              <a:t>Jorge Quiñones</a:t>
            </a:r>
          </a:p>
        </p:txBody>
      </p:sp>
    </p:spTree>
    <p:extLst>
      <p:ext uri="{BB962C8B-B14F-4D97-AF65-F5344CB8AC3E}">
        <p14:creationId xmlns:p14="http://schemas.microsoft.com/office/powerpoint/2010/main" val="255685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/>
              <a:t>Crear un videojuego haciendo uso de la librería </a:t>
            </a:r>
            <a:r>
              <a:rPr lang="es-CO" sz="2400" dirty="0" err="1"/>
              <a:t>proScene</a:t>
            </a:r>
            <a:r>
              <a:rPr lang="es-CO" sz="2400" dirty="0"/>
              <a:t> con el fin de explorar sus herramientas básicas.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45" y="3717559"/>
            <a:ext cx="2927735" cy="29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7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Interacción.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8183" y="2685326"/>
            <a:ext cx="10222960" cy="3334473"/>
          </a:xfrm>
        </p:spPr>
        <p:txBody>
          <a:bodyPr>
            <a:normAutofit/>
          </a:bodyPr>
          <a:lstStyle/>
          <a:p>
            <a:r>
              <a:rPr lang="es-CO" sz="2000" dirty="0"/>
              <a:t>Spaceship permite que el jugador explore un espacio definido por un conjunto de </a:t>
            </a:r>
            <a:r>
              <a:rPr lang="es-CO" sz="2000" dirty="0" smtClean="0"/>
              <a:t>cajas y </a:t>
            </a:r>
            <a:r>
              <a:rPr lang="es-CO" sz="2000" dirty="0"/>
              <a:t>enfrentar </a:t>
            </a:r>
            <a:r>
              <a:rPr lang="es-CO" sz="2000" dirty="0" smtClean="0"/>
              <a:t>enemigos</a:t>
            </a:r>
            <a:r>
              <a:rPr lang="es-CO" sz="2000" dirty="0" smtClean="0"/>
              <a:t>, el juego permite la siguiente interacción:</a:t>
            </a:r>
          </a:p>
          <a:p>
            <a:pPr lvl="1"/>
            <a:r>
              <a:rPr lang="es-CO" sz="2000" dirty="0" smtClean="0"/>
              <a:t>Rotación de camara con mouse.</a:t>
            </a:r>
          </a:p>
          <a:p>
            <a:pPr lvl="1"/>
            <a:r>
              <a:rPr lang="es-CO" sz="2000" dirty="0" smtClean="0"/>
              <a:t>Selección de iframe con click.</a:t>
            </a:r>
          </a:p>
          <a:p>
            <a:pPr lvl="1"/>
            <a:r>
              <a:rPr lang="es-CO" sz="2000" dirty="0" smtClean="0"/>
              <a:t>Asignar naves en cubos con click.</a:t>
            </a:r>
          </a:p>
          <a:p>
            <a:pPr lvl="1"/>
            <a:endParaRPr lang="es-CO" sz="2000" dirty="0" smtClean="0"/>
          </a:p>
          <a:p>
            <a:pPr lvl="1"/>
            <a:endParaRPr lang="es-CO" sz="2000" dirty="0" smtClean="0"/>
          </a:p>
          <a:p>
            <a:endParaRPr lang="es-CO" sz="2000" dirty="0" smtClean="0"/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10056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008" y="2671233"/>
            <a:ext cx="3724288" cy="3416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044" y="2671233"/>
            <a:ext cx="3701468" cy="339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3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La configuración de </a:t>
            </a:r>
            <a:r>
              <a:rPr lang="es-CO" dirty="0" err="1"/>
              <a:t>frames</a:t>
            </a:r>
            <a:r>
              <a:rPr lang="es-CO" dirty="0"/>
              <a:t> interactivos con </a:t>
            </a:r>
            <a:r>
              <a:rPr lang="es-CO" dirty="0" err="1"/>
              <a:t>proScene</a:t>
            </a:r>
            <a:r>
              <a:rPr lang="es-CO" dirty="0"/>
              <a:t> resulta mucho más sencilla que realizarla nativamente con </a:t>
            </a:r>
            <a:r>
              <a:rPr lang="es-CO" dirty="0" err="1"/>
              <a:t>processing</a:t>
            </a:r>
            <a:r>
              <a:rPr lang="es-CO" dirty="0"/>
              <a:t>.</a:t>
            </a:r>
          </a:p>
          <a:p>
            <a:pPr algn="just"/>
            <a:r>
              <a:rPr lang="es-CO" dirty="0"/>
              <a:t>La integración de HID nativa de </a:t>
            </a:r>
            <a:r>
              <a:rPr lang="es-CO" dirty="0" err="1"/>
              <a:t>proScene</a:t>
            </a:r>
            <a:r>
              <a:rPr lang="es-CO" dirty="0"/>
              <a:t> y su acoplamiento con la recogida de objetos hacen de esta librería una herramienta interesante para el trabajo con videojuegos sencillos.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339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</TotalTime>
  <Words>119</Words>
  <Application>Microsoft Macintosh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Sala de reuniones Ion</vt:lpstr>
      <vt:lpstr>Spaceship</vt:lpstr>
      <vt:lpstr>Objetivo</vt:lpstr>
      <vt:lpstr>Interacción.</vt:lpstr>
      <vt:lpstr>Demo</vt:lpstr>
      <vt:lpstr>Conclusiones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</dc:title>
  <dc:creator>jaquinonesg</dc:creator>
  <cp:lastModifiedBy>Jorge Quiñones Garcia</cp:lastModifiedBy>
  <cp:revision>10</cp:revision>
  <dcterms:created xsi:type="dcterms:W3CDTF">2017-05-30T04:08:45Z</dcterms:created>
  <dcterms:modified xsi:type="dcterms:W3CDTF">2017-05-30T13:23:16Z</dcterms:modified>
</cp:coreProperties>
</file>