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onl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412238"/>
            <a:ext cx="8229600" cy="11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/Bulle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pic"/>
          </p:nvPr>
        </p:nvSpPr>
        <p:spPr>
          <a:xfrm>
            <a:off x="457200" y="1339638"/>
            <a:ext cx="44016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489676" y="3815055"/>
            <a:ext cx="319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638800"/>
            <a:ext cx="8229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– 2 Col -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91225"/>
            <a:ext cx="37926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94262" y="1491225"/>
            <a:ext cx="3792599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- 3 col -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490662"/>
            <a:ext cx="2529000" cy="11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306119" y="1490662"/>
            <a:ext cx="2529000" cy="11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6157912" y="1490662"/>
            <a:ext cx="2528999" cy="119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ed title – 4col -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490662"/>
            <a:ext cx="1815000" cy="14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2599038" y="1490662"/>
            <a:ext cx="1815000" cy="14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740876" y="1490662"/>
            <a:ext cx="1815000" cy="14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6871729" y="1490662"/>
            <a:ext cx="1815000" cy="140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w and the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638800"/>
            <a:ext cx="8229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/>
          <p:nvPr/>
        </p:nvSpPr>
        <p:spPr>
          <a:xfrm>
            <a:off x="4272578" y="2570323"/>
            <a:ext cx="195300" cy="485700"/>
          </a:xfrm>
          <a:custGeom>
            <a:pathLst>
              <a:path extrusionOk="0" h="120000" w="120000">
                <a:moveTo>
                  <a:pt x="1714" y="0"/>
                </a:moveTo>
                <a:lnTo>
                  <a:pt x="119999" y="59999"/>
                </a:lnTo>
                <a:lnTo>
                  <a:pt x="0" y="119999"/>
                </a:lnTo>
              </a:path>
            </a:pathLst>
          </a:custGeom>
          <a:noFill/>
          <a:ln cap="flat" cmpd="sng" w="9525">
            <a:solidFill>
              <a:srgbClr val="7C86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272578" y="3528942"/>
            <a:ext cx="195300" cy="485700"/>
          </a:xfrm>
          <a:custGeom>
            <a:pathLst>
              <a:path extrusionOk="0" h="120000" w="120000">
                <a:moveTo>
                  <a:pt x="1714" y="0"/>
                </a:moveTo>
                <a:lnTo>
                  <a:pt x="119999" y="59999"/>
                </a:lnTo>
                <a:lnTo>
                  <a:pt x="0" y="119999"/>
                </a:lnTo>
              </a:path>
            </a:pathLst>
          </a:custGeom>
          <a:noFill/>
          <a:ln cap="flat" cmpd="sng" w="9525">
            <a:solidFill>
              <a:srgbClr val="7C868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_tab_red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body"/>
          </p:nvPr>
        </p:nvSpPr>
        <p:spPr>
          <a:xfrm>
            <a:off x="1431925" y="2037061"/>
            <a:ext cx="264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20"/>
              </a:spcBef>
              <a:buClr>
                <a:srgbClr val="BFBFBF"/>
              </a:buClr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171450" marR="0" rtl="0" algn="ctr">
              <a:spcBef>
                <a:spcPts val="220"/>
              </a:spcBef>
              <a:buClr>
                <a:schemeClr val="accent1"/>
              </a:buClr>
              <a:buSzPct val="10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537" lvl="2" marL="344487" marR="0" rtl="0" algn="ct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157" lvl="3" marL="515937" marR="0" rtl="0" algn="ctr">
              <a:spcBef>
                <a:spcPts val="220"/>
              </a:spcBef>
              <a:buClr>
                <a:srgbClr val="9FD2DB"/>
              </a:buClr>
              <a:buSzPct val="80000"/>
              <a:buFont typeface="Merriweather Sans"/>
              <a:buChar char="-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342" lvl="4" marL="630237" marR="0" rtl="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43119" y="2037061"/>
            <a:ext cx="2641499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20"/>
              </a:spcBef>
              <a:buClr>
                <a:srgbClr val="BFBFBF"/>
              </a:buClr>
              <a:buFont typeface="Arial"/>
              <a:buNone/>
              <a:defRPr b="1" i="0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171450" marR="0" rtl="0" algn="ctr">
              <a:spcBef>
                <a:spcPts val="220"/>
              </a:spcBef>
              <a:buClr>
                <a:schemeClr val="accent1"/>
              </a:buClr>
              <a:buSzPct val="10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9537" lvl="2" marL="344487" marR="0" rtl="0" algn="ctr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157" lvl="3" marL="515937" marR="0" rtl="0" algn="ctr">
              <a:spcBef>
                <a:spcPts val="220"/>
              </a:spcBef>
              <a:buClr>
                <a:srgbClr val="9FD2DB"/>
              </a:buClr>
              <a:buSzPct val="80000"/>
              <a:buFont typeface="Merriweather Sans"/>
              <a:buChar char="-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342" lvl="4" marL="630237" marR="0" rtl="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1431925" y="2662363"/>
            <a:ext cx="264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ctr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ctr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4" type="body"/>
          </p:nvPr>
        </p:nvSpPr>
        <p:spPr>
          <a:xfrm>
            <a:off x="4643119" y="2662363"/>
            <a:ext cx="26414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ctr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ctr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5" type="body"/>
          </p:nvPr>
        </p:nvSpPr>
        <p:spPr>
          <a:xfrm>
            <a:off x="1431925" y="3613323"/>
            <a:ext cx="264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ctr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ctr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6" type="body"/>
          </p:nvPr>
        </p:nvSpPr>
        <p:spPr>
          <a:xfrm>
            <a:off x="4643119" y="3613323"/>
            <a:ext cx="26414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ctr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ctr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w/pictur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649041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499419"/>
            <a:ext cx="82296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- 2col - graphic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643468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2" y="1491225"/>
            <a:ext cx="38526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834196" y="1491225"/>
            <a:ext cx="38526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30" name="Shape 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- 3col - graphic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2" y="1483032"/>
            <a:ext cx="25662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3280700" y="1483032"/>
            <a:ext cx="25662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120583" y="1483032"/>
            <a:ext cx="2566199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title - 4col - graphic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2" y="1491224"/>
            <a:ext cx="1910700" cy="30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2563491" y="1491224"/>
            <a:ext cx="1910699" cy="30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4669780" y="1491224"/>
            <a:ext cx="1910699" cy="30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6776068" y="1491224"/>
            <a:ext cx="1910700" cy="30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9227" lvl="3" marL="57308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8434" lvl="4" marL="80327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w/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030510" y="679770"/>
            <a:ext cx="46563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" name="Shape 21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57200" y="1783492"/>
            <a:ext cx="31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17145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w/picture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0" y="3079540"/>
            <a:ext cx="9144000" cy="2063895"/>
            <a:chOff x="0" y="3079540"/>
            <a:chExt cx="9144000" cy="2063895"/>
          </a:xfrm>
        </p:grpSpPr>
        <p:sp>
          <p:nvSpPr>
            <p:cNvPr id="152" name="Shape 152"/>
            <p:cNvSpPr/>
            <p:nvPr/>
          </p:nvSpPr>
          <p:spPr>
            <a:xfrm>
              <a:off x="0" y="3174235"/>
              <a:ext cx="9144000" cy="196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1399781" y="3079540"/>
              <a:ext cx="6321393" cy="297450"/>
              <a:chOff x="1399781" y="4412321"/>
              <a:chExt cx="6321393" cy="396600"/>
            </a:xfrm>
          </p:grpSpPr>
          <p:sp>
            <p:nvSpPr>
              <p:cNvPr id="154" name="Shape 154"/>
              <p:cNvSpPr/>
              <p:nvPr/>
            </p:nvSpPr>
            <p:spPr>
              <a:xfrm rot="2700000">
                <a:off x="4402643" y="4468917"/>
                <a:ext cx="277468" cy="283408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 rot="2700000">
                <a:off x="1459346" y="4468917"/>
                <a:ext cx="277468" cy="283408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rot="2700000">
                <a:off x="7384139" y="4468917"/>
                <a:ext cx="277468" cy="283408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Shape 157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/>
          <p:nvPr>
            <p:ph idx="2" type="pic"/>
          </p:nvPr>
        </p:nvSpPr>
        <p:spPr>
          <a:xfrm>
            <a:off x="641929" y="1570554"/>
            <a:ext cx="19404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/>
          <p:nvPr>
            <p:ph idx="3" type="pic"/>
          </p:nvPr>
        </p:nvSpPr>
        <p:spPr>
          <a:xfrm>
            <a:off x="3586021" y="1570554"/>
            <a:ext cx="19404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/>
          <p:nvPr>
            <p:ph idx="4" type="pic"/>
          </p:nvPr>
        </p:nvSpPr>
        <p:spPr>
          <a:xfrm>
            <a:off x="6553205" y="1570554"/>
            <a:ext cx="19404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61" name="Shape 161"/>
          <p:cNvGrpSpPr/>
          <p:nvPr/>
        </p:nvGrpSpPr>
        <p:grpSpPr>
          <a:xfrm>
            <a:off x="3024908" y="3174230"/>
            <a:ext cx="3048001" cy="1969197"/>
            <a:chOff x="3024908" y="3309241"/>
            <a:chExt cx="3048001" cy="1834200"/>
          </a:xfrm>
        </p:grpSpPr>
        <p:cxnSp>
          <p:nvCxnSpPr>
            <p:cNvPr id="162" name="Shape 162"/>
            <p:cNvCxnSpPr/>
            <p:nvPr/>
          </p:nvCxnSpPr>
          <p:spPr>
            <a:xfrm>
              <a:off x="3024908" y="3309241"/>
              <a:ext cx="0" cy="183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6072910" y="3309241"/>
              <a:ext cx="0" cy="183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" name="Shape 164"/>
          <p:cNvSpPr txBox="1"/>
          <p:nvPr>
            <p:ph idx="1" type="body"/>
          </p:nvPr>
        </p:nvSpPr>
        <p:spPr>
          <a:xfrm>
            <a:off x="483677" y="3493375"/>
            <a:ext cx="222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5" type="body"/>
          </p:nvPr>
        </p:nvSpPr>
        <p:spPr>
          <a:xfrm>
            <a:off x="3435558" y="3493375"/>
            <a:ext cx="222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6" type="body"/>
          </p:nvPr>
        </p:nvSpPr>
        <p:spPr>
          <a:xfrm>
            <a:off x="6410937" y="3493375"/>
            <a:ext cx="22310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67" name="Shape 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1072270" y="1338508"/>
            <a:ext cx="1828800" cy="18243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603996" y="3369603"/>
            <a:ext cx="193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6188548" y="3369603"/>
            <a:ext cx="1934399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4" type="body"/>
          </p:nvPr>
        </p:nvSpPr>
        <p:spPr>
          <a:xfrm>
            <a:off x="1019444" y="3369603"/>
            <a:ext cx="193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/>
          <p:nvPr>
            <p:ph idx="5" type="pic"/>
          </p:nvPr>
        </p:nvSpPr>
        <p:spPr>
          <a:xfrm>
            <a:off x="3656821" y="1338508"/>
            <a:ext cx="1828800" cy="18243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/>
          <p:nvPr>
            <p:ph idx="6" type="pic"/>
          </p:nvPr>
        </p:nvSpPr>
        <p:spPr>
          <a:xfrm>
            <a:off x="6241373" y="1338508"/>
            <a:ext cx="1828800" cy="18243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179" name="Shape 1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leed Pictur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9FD2DB"/>
              </a:buClr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D2DB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rgbClr val="9FD2DB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332842" y="4787080"/>
            <a:ext cx="64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178624" y="4836242"/>
            <a:ext cx="4319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leed Pict w/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3130305"/>
            <a:ext cx="6308400" cy="133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332842" y="4787080"/>
            <a:ext cx="64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78624" y="4836242"/>
            <a:ext cx="4319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- sta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638800"/>
            <a:ext cx="8229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191" name="Shape 191"/>
          <p:cNvGrpSpPr/>
          <p:nvPr/>
        </p:nvGrpSpPr>
        <p:grpSpPr>
          <a:xfrm>
            <a:off x="1493639" y="1369636"/>
            <a:ext cx="6156600" cy="3285600"/>
            <a:chOff x="1493639" y="928942"/>
            <a:chExt cx="6156600" cy="3285600"/>
          </a:xfrm>
        </p:grpSpPr>
        <p:cxnSp>
          <p:nvCxnSpPr>
            <p:cNvPr id="192" name="Shape 192"/>
            <p:cNvCxnSpPr/>
            <p:nvPr/>
          </p:nvCxnSpPr>
          <p:spPr>
            <a:xfrm>
              <a:off x="4572000" y="928942"/>
              <a:ext cx="0" cy="3285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10800000">
              <a:off x="1493639" y="2571750"/>
              <a:ext cx="6156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Shape 194"/>
          <p:cNvSpPr/>
          <p:nvPr>
            <p:ph idx="2" type="pic"/>
          </p:nvPr>
        </p:nvSpPr>
        <p:spPr>
          <a:xfrm>
            <a:off x="1952898" y="1459023"/>
            <a:ext cx="2045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/>
          <p:nvPr>
            <p:ph idx="3" type="pic"/>
          </p:nvPr>
        </p:nvSpPr>
        <p:spPr>
          <a:xfrm>
            <a:off x="5136671" y="1459023"/>
            <a:ext cx="2045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Shape 196"/>
          <p:cNvSpPr/>
          <p:nvPr>
            <p:ph idx="4" type="pic"/>
          </p:nvPr>
        </p:nvSpPr>
        <p:spPr>
          <a:xfrm>
            <a:off x="1952898" y="3260650"/>
            <a:ext cx="204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/>
          <p:nvPr>
            <p:ph idx="5" type="pic"/>
          </p:nvPr>
        </p:nvSpPr>
        <p:spPr>
          <a:xfrm>
            <a:off x="5136671" y="3260650"/>
            <a:ext cx="204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0" y="2300513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1368323" y="2300513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7" type="body"/>
          </p:nvPr>
        </p:nvSpPr>
        <p:spPr>
          <a:xfrm>
            <a:off x="4572000" y="4078507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8" type="body"/>
          </p:nvPr>
        </p:nvSpPr>
        <p:spPr>
          <a:xfrm>
            <a:off x="1368323" y="4078507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02" name="Shape 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all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61162" y="2324593"/>
            <a:ext cx="8008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8" name="Shape 208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09" name="Shape 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>
            <p:ph idx="2" type="pic"/>
          </p:nvPr>
        </p:nvSpPr>
        <p:spPr>
          <a:xfrm>
            <a:off x="561162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Shape 211"/>
          <p:cNvSpPr/>
          <p:nvPr>
            <p:ph idx="3" type="pic"/>
          </p:nvPr>
        </p:nvSpPr>
        <p:spPr>
          <a:xfrm>
            <a:off x="1717892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/>
          <p:nvPr>
            <p:ph idx="4" type="pic"/>
          </p:nvPr>
        </p:nvSpPr>
        <p:spPr>
          <a:xfrm>
            <a:off x="2874623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/>
          <p:nvPr>
            <p:ph idx="5" type="pic"/>
          </p:nvPr>
        </p:nvSpPr>
        <p:spPr>
          <a:xfrm>
            <a:off x="4031353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/>
          <p:nvPr>
            <p:ph idx="6" type="pic"/>
          </p:nvPr>
        </p:nvSpPr>
        <p:spPr>
          <a:xfrm>
            <a:off x="5188082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/>
          <p:nvPr>
            <p:ph idx="7" type="pic"/>
          </p:nvPr>
        </p:nvSpPr>
        <p:spPr>
          <a:xfrm>
            <a:off x="6344812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Shape 216"/>
          <p:cNvSpPr/>
          <p:nvPr>
            <p:ph idx="8" type="pic"/>
          </p:nvPr>
        </p:nvSpPr>
        <p:spPr>
          <a:xfrm>
            <a:off x="7501542" y="71553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/>
          <p:nvPr>
            <p:ph idx="9" type="pic"/>
          </p:nvPr>
        </p:nvSpPr>
        <p:spPr>
          <a:xfrm>
            <a:off x="561162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/>
          <p:nvPr>
            <p:ph idx="13" type="pic"/>
          </p:nvPr>
        </p:nvSpPr>
        <p:spPr>
          <a:xfrm>
            <a:off x="1717892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/>
          <p:nvPr>
            <p:ph idx="14" type="pic"/>
          </p:nvPr>
        </p:nvSpPr>
        <p:spPr>
          <a:xfrm>
            <a:off x="2874623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/>
          <p:nvPr>
            <p:ph idx="15" type="pic"/>
          </p:nvPr>
        </p:nvSpPr>
        <p:spPr>
          <a:xfrm>
            <a:off x="4031353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/>
          <p:nvPr>
            <p:ph idx="16" type="pic"/>
          </p:nvPr>
        </p:nvSpPr>
        <p:spPr>
          <a:xfrm>
            <a:off x="5188082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Shape 222"/>
          <p:cNvSpPr/>
          <p:nvPr>
            <p:ph idx="17" type="pic"/>
          </p:nvPr>
        </p:nvSpPr>
        <p:spPr>
          <a:xfrm>
            <a:off x="6344812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Shape 223"/>
          <p:cNvSpPr/>
          <p:nvPr>
            <p:ph idx="18" type="pic"/>
          </p:nvPr>
        </p:nvSpPr>
        <p:spPr>
          <a:xfrm>
            <a:off x="7501542" y="1463809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/>
          <p:nvPr>
            <p:ph idx="19" type="pic"/>
          </p:nvPr>
        </p:nvSpPr>
        <p:spPr>
          <a:xfrm>
            <a:off x="561162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/>
          <p:nvPr>
            <p:ph idx="20" type="pic"/>
          </p:nvPr>
        </p:nvSpPr>
        <p:spPr>
          <a:xfrm>
            <a:off x="1717892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/>
          <p:nvPr>
            <p:ph idx="21" type="pic"/>
          </p:nvPr>
        </p:nvSpPr>
        <p:spPr>
          <a:xfrm>
            <a:off x="2874623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/>
          <p:nvPr>
            <p:ph idx="22" type="pic"/>
          </p:nvPr>
        </p:nvSpPr>
        <p:spPr>
          <a:xfrm>
            <a:off x="4031353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Shape 228"/>
          <p:cNvSpPr/>
          <p:nvPr>
            <p:ph idx="23" type="pic"/>
          </p:nvPr>
        </p:nvSpPr>
        <p:spPr>
          <a:xfrm>
            <a:off x="5188082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Shape 229"/>
          <p:cNvSpPr/>
          <p:nvPr>
            <p:ph idx="24" type="pic"/>
          </p:nvPr>
        </p:nvSpPr>
        <p:spPr>
          <a:xfrm>
            <a:off x="6344812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/>
          <p:nvPr>
            <p:ph idx="25" type="pic"/>
          </p:nvPr>
        </p:nvSpPr>
        <p:spPr>
          <a:xfrm>
            <a:off x="7501542" y="2967216"/>
            <a:ext cx="1068300" cy="66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/>
          <p:nvPr>
            <p:ph idx="26" type="pic"/>
          </p:nvPr>
        </p:nvSpPr>
        <p:spPr>
          <a:xfrm>
            <a:off x="561162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/>
          <p:nvPr>
            <p:ph idx="27" type="pic"/>
          </p:nvPr>
        </p:nvSpPr>
        <p:spPr>
          <a:xfrm>
            <a:off x="1717892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/>
          <p:nvPr>
            <p:ph idx="28" type="pic"/>
          </p:nvPr>
        </p:nvSpPr>
        <p:spPr>
          <a:xfrm>
            <a:off x="2874623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/>
          <p:nvPr>
            <p:ph idx="29" type="pic"/>
          </p:nvPr>
        </p:nvSpPr>
        <p:spPr>
          <a:xfrm>
            <a:off x="4031353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/>
          <p:nvPr>
            <p:ph idx="30" type="pic"/>
          </p:nvPr>
        </p:nvSpPr>
        <p:spPr>
          <a:xfrm>
            <a:off x="5188082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Shape 236"/>
          <p:cNvSpPr/>
          <p:nvPr>
            <p:ph idx="31" type="pic"/>
          </p:nvPr>
        </p:nvSpPr>
        <p:spPr>
          <a:xfrm>
            <a:off x="6344812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Shape 237"/>
          <p:cNvSpPr/>
          <p:nvPr>
            <p:ph idx="32" type="pic"/>
          </p:nvPr>
        </p:nvSpPr>
        <p:spPr>
          <a:xfrm>
            <a:off x="7501542" y="3722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wall 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638799"/>
            <a:ext cx="33411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/>
          <p:nvPr>
            <p:ph idx="2" type="pic"/>
          </p:nvPr>
        </p:nvSpPr>
        <p:spPr>
          <a:xfrm>
            <a:off x="7230139" y="65268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Shape 243"/>
          <p:cNvSpPr/>
          <p:nvPr>
            <p:ph idx="3" type="pic"/>
          </p:nvPr>
        </p:nvSpPr>
        <p:spPr>
          <a:xfrm>
            <a:off x="7230139" y="1424587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/>
          <p:nvPr>
            <p:ph idx="4" type="pic"/>
          </p:nvPr>
        </p:nvSpPr>
        <p:spPr>
          <a:xfrm>
            <a:off x="7230139" y="297524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Shape 245"/>
          <p:cNvSpPr/>
          <p:nvPr>
            <p:ph idx="5" type="pic"/>
          </p:nvPr>
        </p:nvSpPr>
        <p:spPr>
          <a:xfrm>
            <a:off x="7230139" y="3754012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/>
          <p:nvPr>
            <p:ph idx="6" type="pic"/>
          </p:nvPr>
        </p:nvSpPr>
        <p:spPr>
          <a:xfrm>
            <a:off x="7230139" y="2196485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47" name="Shape 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>
            <p:ph idx="7" type="pic"/>
          </p:nvPr>
        </p:nvSpPr>
        <p:spPr>
          <a:xfrm>
            <a:off x="5871535" y="65268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Shape 249"/>
          <p:cNvSpPr/>
          <p:nvPr>
            <p:ph idx="8" type="pic"/>
          </p:nvPr>
        </p:nvSpPr>
        <p:spPr>
          <a:xfrm>
            <a:off x="5871535" y="1424587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Shape 250"/>
          <p:cNvSpPr/>
          <p:nvPr>
            <p:ph idx="9" type="pic"/>
          </p:nvPr>
        </p:nvSpPr>
        <p:spPr>
          <a:xfrm>
            <a:off x="5871535" y="297524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/>
          <p:nvPr>
            <p:ph idx="13" type="pic"/>
          </p:nvPr>
        </p:nvSpPr>
        <p:spPr>
          <a:xfrm>
            <a:off x="5871535" y="3754012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/>
          <p:nvPr>
            <p:ph idx="14" type="pic"/>
          </p:nvPr>
        </p:nvSpPr>
        <p:spPr>
          <a:xfrm>
            <a:off x="5871535" y="2196485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Shape 253"/>
          <p:cNvSpPr/>
          <p:nvPr>
            <p:ph idx="15" type="pic"/>
          </p:nvPr>
        </p:nvSpPr>
        <p:spPr>
          <a:xfrm>
            <a:off x="4507023" y="65268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Shape 254"/>
          <p:cNvSpPr/>
          <p:nvPr>
            <p:ph idx="16" type="pic"/>
          </p:nvPr>
        </p:nvSpPr>
        <p:spPr>
          <a:xfrm>
            <a:off x="4507023" y="1424587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Shape 255"/>
          <p:cNvSpPr/>
          <p:nvPr>
            <p:ph idx="17" type="pic"/>
          </p:nvPr>
        </p:nvSpPr>
        <p:spPr>
          <a:xfrm>
            <a:off x="4507023" y="2975249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Shape 256"/>
          <p:cNvSpPr/>
          <p:nvPr>
            <p:ph idx="18" type="pic"/>
          </p:nvPr>
        </p:nvSpPr>
        <p:spPr>
          <a:xfrm>
            <a:off x="4507023" y="3754012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Shape 257"/>
          <p:cNvSpPr/>
          <p:nvPr>
            <p:ph idx="19" type="pic"/>
          </p:nvPr>
        </p:nvSpPr>
        <p:spPr>
          <a:xfrm>
            <a:off x="4507023" y="2196485"/>
            <a:ext cx="124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ni logo wall and inf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Shape 261"/>
          <p:cNvSpPr/>
          <p:nvPr>
            <p:ph idx="2" type="pic"/>
          </p:nvPr>
        </p:nvSpPr>
        <p:spPr>
          <a:xfrm>
            <a:off x="561162" y="3971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Shape 262"/>
          <p:cNvSpPr/>
          <p:nvPr>
            <p:ph idx="3" type="pic"/>
          </p:nvPr>
        </p:nvSpPr>
        <p:spPr>
          <a:xfrm>
            <a:off x="2195716" y="3971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Shape 263"/>
          <p:cNvSpPr/>
          <p:nvPr>
            <p:ph idx="4" type="pic"/>
          </p:nvPr>
        </p:nvSpPr>
        <p:spPr>
          <a:xfrm>
            <a:off x="3830269" y="3971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Shape 264"/>
          <p:cNvSpPr/>
          <p:nvPr>
            <p:ph idx="5" type="pic"/>
          </p:nvPr>
        </p:nvSpPr>
        <p:spPr>
          <a:xfrm>
            <a:off x="5464821" y="3971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/>
          <p:nvPr>
            <p:ph idx="6" type="pic"/>
          </p:nvPr>
        </p:nvSpPr>
        <p:spPr>
          <a:xfrm>
            <a:off x="7099374" y="3971351"/>
            <a:ext cx="1068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66" name="Shape 2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type="title"/>
          </p:nvPr>
        </p:nvSpPr>
        <p:spPr>
          <a:xfrm>
            <a:off x="457200" y="638799"/>
            <a:ext cx="33411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942080" y="638800"/>
            <a:ext cx="46634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sey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873759" y="-1126490"/>
            <a:ext cx="7396500" cy="7396500"/>
          </a:xfrm>
          <a:prstGeom prst="ellipse">
            <a:avLst/>
          </a:prstGeom>
          <a:noFill/>
          <a:ln cap="flat" cmpd="sng" w="6985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616364" y="616114"/>
            <a:ext cx="3911400" cy="3911400"/>
          </a:xfrm>
          <a:prstGeom prst="ellipse">
            <a:avLst/>
          </a:prstGeom>
          <a:noFill/>
          <a:ln cap="flat" cmpd="sng" w="6985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3" name="Shape 273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74" name="Shape 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idx="1" type="body"/>
          </p:nvPr>
        </p:nvSpPr>
        <p:spPr>
          <a:xfrm>
            <a:off x="3170238" y="995679"/>
            <a:ext cx="28146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ctr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ctr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ercentag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-2570480" y="1280159"/>
            <a:ext cx="1425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9800"/>
              </a:spcBef>
              <a:buClr>
                <a:srgbClr val="BFBFBF"/>
              </a:buClr>
              <a:buFont typeface="Arial"/>
              <a:buNone/>
              <a:defRPr b="1" i="0" sz="49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9" name="Shape 27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80" name="Shape 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2" type="body"/>
          </p:nvPr>
        </p:nvSpPr>
        <p:spPr>
          <a:xfrm>
            <a:off x="3616642" y="3378041"/>
            <a:ext cx="4481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peaker Bi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4309807" y="2004489"/>
            <a:ext cx="363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400"/>
              </a:spcBef>
              <a:buClr>
                <a:srgbClr val="BFBFBF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309807" y="2357810"/>
            <a:ext cx="3637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180"/>
              </a:spcBef>
              <a:buClr>
                <a:srgbClr val="BFBFBF"/>
              </a:buClr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3" type="body"/>
          </p:nvPr>
        </p:nvSpPr>
        <p:spPr>
          <a:xfrm>
            <a:off x="4309807" y="2683658"/>
            <a:ext cx="363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/>
          <p:nvPr>
            <p:ph idx="4" type="pic"/>
          </p:nvPr>
        </p:nvSpPr>
        <p:spPr>
          <a:xfrm>
            <a:off x="699844" y="1383875"/>
            <a:ext cx="2551500" cy="2545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2" type="sldNum"/>
          </p:nvPr>
        </p:nvSpPr>
        <p:spPr>
          <a:xfrm>
            <a:off x="8332842" y="4787080"/>
            <a:ext cx="64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78624" y="4836242"/>
            <a:ext cx="4319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_tab_red.png" id="283" name="Shape 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12" type="sldNum"/>
          </p:nvPr>
        </p:nvSpPr>
        <p:spPr>
          <a:xfrm>
            <a:off x="8275484" y="4787080"/>
            <a:ext cx="64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219593" y="4836242"/>
            <a:ext cx="4319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ogo and foot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_tab_red.png" id="287" name="Shape 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9" name="Shape 28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102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type="ctrTitle"/>
          </p:nvPr>
        </p:nvSpPr>
        <p:spPr>
          <a:xfrm>
            <a:off x="311708" y="23902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3F3F3"/>
              </a:buClr>
              <a:buSzPct val="100000"/>
              <a:defRPr sz="52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93" name="Shape 293"/>
          <p:cNvSpPr txBox="1"/>
          <p:nvPr>
            <p:ph idx="1" type="subTitle"/>
          </p:nvPr>
        </p:nvSpPr>
        <p:spPr>
          <a:xfrm>
            <a:off x="376300" y="4442800"/>
            <a:ext cx="8520600" cy="53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None/>
              <a:defRPr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q_white.emf" id="295" name="Shape 2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0"/>
            <a:ext cx="2215200" cy="19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q_tab_red.png" id="300" name="Shape 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D45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457200" y="638800"/>
            <a:ext cx="8229600" cy="89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None/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only - left stac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w/Subhead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030510" y="679770"/>
            <a:ext cx="46563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595270"/>
            <a:ext cx="319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9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subhead and bulle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96258"/>
            <a:ext cx="319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9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2" type="body"/>
          </p:nvPr>
        </p:nvSpPr>
        <p:spPr>
          <a:xfrm>
            <a:off x="3942080" y="638800"/>
            <a:ext cx="46634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17145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w/Bullets Al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014837" y="0"/>
            <a:ext cx="51290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783492"/>
            <a:ext cx="31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17145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line with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638800"/>
            <a:ext cx="3197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q_tab_red.pn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783492"/>
            <a:ext cx="31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17145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ic Headline w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2" y="915187"/>
            <a:ext cx="3705000" cy="89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2" y="649187"/>
            <a:ext cx="37050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20"/>
              </a:spcBef>
              <a:buClr>
                <a:srgbClr val="BFBFBF"/>
              </a:buClr>
              <a:buFont typeface="Arial"/>
              <a:buNone/>
              <a:defRPr b="1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98D8F"/>
              </a:buClr>
              <a:buFont typeface="Arial"/>
              <a:buNone/>
              <a:defRPr b="0" i="0" sz="16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9FD2DB"/>
              </a:buClr>
              <a:buFont typeface="Merriweather Sans"/>
              <a:buNone/>
              <a:defRPr b="0" i="0" sz="14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FD2DB"/>
              </a:buClr>
              <a:buFont typeface="Arial"/>
              <a:buNone/>
              <a:defRPr b="0" i="0" sz="14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9FD2DB"/>
              </a:buClr>
              <a:buFont typeface="Arial"/>
              <a:buNone/>
              <a:defRPr b="0" i="0" sz="14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98D8F"/>
              </a:buClr>
              <a:buFont typeface="Arial"/>
              <a:buNone/>
              <a:defRPr b="0" i="0" sz="1400" u="none" cap="none" strike="noStrike">
                <a:solidFill>
                  <a:srgbClr val="898D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98D8F"/>
              </a:buClr>
              <a:buFont typeface="Arial"/>
              <a:buNone/>
              <a:defRPr b="0" i="0" sz="1400" u="none" cap="none" strike="noStrike">
                <a:solidFill>
                  <a:srgbClr val="898D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98D8F"/>
              </a:buClr>
              <a:buFont typeface="Arial"/>
              <a:buNone/>
              <a:defRPr b="0" i="0" sz="1400" u="none" cap="none" strike="noStrike">
                <a:solidFill>
                  <a:srgbClr val="898D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4506464" y="640502"/>
            <a:ext cx="41460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ctr">
              <a:lnSpc>
                <a:spcPct val="100000"/>
              </a:lnSpc>
              <a:spcBef>
                <a:spcPts val="240"/>
              </a:spcBef>
              <a:buClr>
                <a:srgbClr val="BFBFBF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q_tab_red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531" y="0"/>
            <a:ext cx="630900" cy="3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457200" y="2059100"/>
            <a:ext cx="3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9850" lvl="0" marL="171450" marR="0" rtl="0" algn="l">
              <a:lnSpc>
                <a:spcPct val="100000"/>
              </a:lnSpc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17145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38800"/>
            <a:ext cx="8229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86799" y="4855314"/>
            <a:ext cx="367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" name="Shape 8"/>
          <p:cNvSpPr txBox="1"/>
          <p:nvPr>
            <p:ph idx="10" type="dt"/>
          </p:nvPr>
        </p:nvSpPr>
        <p:spPr>
          <a:xfrm rot="5400000">
            <a:off x="8677029" y="4402800"/>
            <a:ext cx="780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00" u="none" cap="none" strike="noStrike">
                <a:solidFill>
                  <a:srgbClr val="898D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749425"/>
            <a:ext cx="82296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" lvl="0" marL="3175" marR="0" rtl="0" algn="l">
              <a:lnSpc>
                <a:spcPct val="100000"/>
              </a:lnSpc>
              <a:spcBef>
                <a:spcPts val="280"/>
              </a:spcBef>
              <a:buClr>
                <a:srgbClr val="BFBFBF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17145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3187" lvl="2" marL="344487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2077" lvl="3" marL="515937" marR="0" rtl="0" algn="l">
              <a:spcBef>
                <a:spcPts val="240"/>
              </a:spcBef>
              <a:buClr>
                <a:srgbClr val="9FD2DB"/>
              </a:buClr>
              <a:buSzPct val="800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897" lvl="4" marL="630237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FD2DB"/>
              </a:buClr>
              <a:buSzPct val="7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1284" lvl="5" marL="860425" marR="0" rtl="0" algn="l">
              <a:spcBef>
                <a:spcPts val="280"/>
              </a:spcBef>
              <a:buClr>
                <a:srgbClr val="9FD2DB"/>
              </a:buClr>
              <a:buSzPct val="59999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ctrTitle"/>
          </p:nvPr>
        </p:nvSpPr>
        <p:spPr>
          <a:xfrm>
            <a:off x="363450" y="1634750"/>
            <a:ext cx="8520600" cy="115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Concurrency </a:t>
            </a: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363450" y="4442800"/>
            <a:ext cx="8520600" cy="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November 2016</a:t>
            </a:r>
          </a:p>
        </p:txBody>
      </p:sp>
      <p:pic>
        <p:nvPicPr>
          <p:cNvPr descr="q_white.emf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2215200" cy="19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type="ctrTitle"/>
          </p:nvPr>
        </p:nvSpPr>
        <p:spPr>
          <a:xfrm>
            <a:off x="505875" y="2094350"/>
            <a:ext cx="8520600" cy="115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Jacob Barzee</a:t>
            </a:r>
          </a:p>
        </p:txBody>
      </p:sp>
      <p:pic>
        <p:nvPicPr>
          <p:cNvPr descr="q_white.emf"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2215200" cy="19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95000" y="3640750"/>
            <a:ext cx="629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https://github.com/jmbarzee/team</a:t>
            </a:r>
          </a:p>
        </p:txBody>
      </p:sp>
      <p:pic>
        <p:nvPicPr>
          <p:cNvPr descr="code-review-7jg2es.jpg"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00" y="141050"/>
            <a:ext cx="4894549" cy="32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121675" y="496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 &amp; Disclaimer</a:t>
            </a: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495000" y="4213450"/>
            <a:ext cx="4761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http://tinyurl.com/j3t7rkz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Concurrency Without Parallelism</a:t>
            </a:r>
          </a:p>
        </p:txBody>
      </p:sp>
      <p:sp>
        <p:nvSpPr>
          <p:cNvPr id="326" name="Shape 326"/>
          <p:cNvSpPr/>
          <p:nvPr/>
        </p:nvSpPr>
        <p:spPr>
          <a:xfrm>
            <a:off x="1642000" y="2879375"/>
            <a:ext cx="4509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230225" y="2879375"/>
            <a:ext cx="4509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642000" y="2124575"/>
            <a:ext cx="450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642445" y="4080275"/>
            <a:ext cx="450900" cy="38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0" name="Shape 330"/>
          <p:cNvCxnSpPr>
            <a:stCxn id="326" idx="0"/>
            <a:endCxn id="328" idx="2"/>
          </p:cNvCxnSpPr>
          <p:nvPr/>
        </p:nvCxnSpPr>
        <p:spPr>
          <a:xfrm rot="-5400000">
            <a:off x="1710850" y="2722175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>
            <a:stCxn id="326" idx="2"/>
            <a:endCxn id="329" idx="0"/>
          </p:cNvCxnSpPr>
          <p:nvPr/>
        </p:nvCxnSpPr>
        <p:spPr>
          <a:xfrm flipH="1" rot="-5400000">
            <a:off x="1710850" y="3923075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>
            <a:stCxn id="329" idx="0"/>
            <a:endCxn id="327" idx="2"/>
          </p:cNvCxnSpPr>
          <p:nvPr/>
        </p:nvCxnSpPr>
        <p:spPr>
          <a:xfrm rot="-5400000">
            <a:off x="2004845" y="3629525"/>
            <a:ext cx="313800" cy="58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3" name="Shape 333"/>
          <p:cNvCxnSpPr>
            <a:stCxn id="328" idx="2"/>
            <a:endCxn id="327" idx="0"/>
          </p:cNvCxnSpPr>
          <p:nvPr/>
        </p:nvCxnSpPr>
        <p:spPr>
          <a:xfrm flipH="1" rot="-5400000">
            <a:off x="2004700" y="2428325"/>
            <a:ext cx="313800" cy="5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4" name="Shape 334"/>
          <p:cNvSpPr txBox="1"/>
          <p:nvPr/>
        </p:nvSpPr>
        <p:spPr>
          <a:xfrm>
            <a:off x="838000" y="2093100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38000" y="251123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Split()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92475" y="37028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Wait()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638125" y="3702875"/>
            <a:ext cx="992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sp>
        <p:nvSpPr>
          <p:cNvPr id="338" name="Shape 338"/>
          <p:cNvSpPr/>
          <p:nvPr/>
        </p:nvSpPr>
        <p:spPr>
          <a:xfrm>
            <a:off x="6424775" y="2924950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7013000" y="3104950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424775" y="2170150"/>
            <a:ext cx="450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6425520" y="4115425"/>
            <a:ext cx="450900" cy="38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2" name="Shape 342"/>
          <p:cNvCxnSpPr>
            <a:stCxn id="338" idx="0"/>
            <a:endCxn id="340" idx="2"/>
          </p:cNvCxnSpPr>
          <p:nvPr/>
        </p:nvCxnSpPr>
        <p:spPr>
          <a:xfrm rot="-5400000">
            <a:off x="6493625" y="2767750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stCxn id="344" idx="2"/>
            <a:endCxn id="345" idx="0"/>
          </p:cNvCxnSpPr>
          <p:nvPr/>
        </p:nvCxnSpPr>
        <p:spPr>
          <a:xfrm flipH="1" rot="-5400000">
            <a:off x="6570575" y="3525925"/>
            <a:ext cx="160800" cy="600"/>
          </a:xfrm>
          <a:prstGeom prst="bentConnector3">
            <a:avLst>
              <a:gd fmla="val 50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347" idx="0"/>
            <a:endCxn id="339" idx="2"/>
          </p:cNvCxnSpPr>
          <p:nvPr/>
        </p:nvCxnSpPr>
        <p:spPr>
          <a:xfrm rot="-5400000">
            <a:off x="7167950" y="3355600"/>
            <a:ext cx="141600" cy="600"/>
          </a:xfrm>
          <a:prstGeom prst="bentConnector3">
            <a:avLst>
              <a:gd fmla="val 499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>
            <a:stCxn id="340" idx="2"/>
            <a:endCxn id="339" idx="0"/>
          </p:cNvCxnSpPr>
          <p:nvPr/>
        </p:nvCxnSpPr>
        <p:spPr>
          <a:xfrm flipH="1" rot="-5400000">
            <a:off x="6697475" y="2563900"/>
            <a:ext cx="493800" cy="588300"/>
          </a:xfrm>
          <a:prstGeom prst="bentConnector3">
            <a:avLst>
              <a:gd fmla="val 32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9" name="Shape 349"/>
          <p:cNvSpPr txBox="1"/>
          <p:nvPr/>
        </p:nvSpPr>
        <p:spPr>
          <a:xfrm>
            <a:off x="5620775" y="21386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620775" y="2556810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Split()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5688750" y="37205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Wait()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420900" y="3748450"/>
            <a:ext cx="992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1096000" y="1254750"/>
            <a:ext cx="146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5732350" y="1254750"/>
            <a:ext cx="2062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sp>
        <p:nvSpPr>
          <p:cNvPr id="344" name="Shape 344"/>
          <p:cNvSpPr/>
          <p:nvPr/>
        </p:nvSpPr>
        <p:spPr>
          <a:xfrm>
            <a:off x="6425225" y="3265825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5" name="Shape 355"/>
          <p:cNvCxnSpPr>
            <a:stCxn id="338" idx="2"/>
            <a:endCxn id="344" idx="0"/>
          </p:cNvCxnSpPr>
          <p:nvPr/>
        </p:nvCxnSpPr>
        <p:spPr>
          <a:xfrm flipH="1" rot="-5400000">
            <a:off x="6570125" y="3185050"/>
            <a:ext cx="1608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7" name="Shape 347"/>
          <p:cNvSpPr/>
          <p:nvPr/>
        </p:nvSpPr>
        <p:spPr>
          <a:xfrm>
            <a:off x="7013000" y="3426700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6" name="Shape 356"/>
          <p:cNvCxnSpPr>
            <a:stCxn id="341" idx="0"/>
            <a:endCxn id="347" idx="2"/>
          </p:cNvCxnSpPr>
          <p:nvPr/>
        </p:nvCxnSpPr>
        <p:spPr>
          <a:xfrm rot="-5400000">
            <a:off x="6690270" y="3567325"/>
            <a:ext cx="508800" cy="587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>
            <a:stCxn id="345" idx="2"/>
            <a:endCxn id="341" idx="0"/>
          </p:cNvCxnSpPr>
          <p:nvPr/>
        </p:nvCxnSpPr>
        <p:spPr>
          <a:xfrm flipH="1" rot="-5400000">
            <a:off x="6486575" y="3950812"/>
            <a:ext cx="3288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" name="Shape 345"/>
          <p:cNvSpPr/>
          <p:nvPr/>
        </p:nvSpPr>
        <p:spPr>
          <a:xfrm>
            <a:off x="6425225" y="3606712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Concurrency With Parallelism</a:t>
            </a:r>
          </a:p>
        </p:txBody>
      </p:sp>
      <p:sp>
        <p:nvSpPr>
          <p:cNvPr id="363" name="Shape 363"/>
          <p:cNvSpPr/>
          <p:nvPr/>
        </p:nvSpPr>
        <p:spPr>
          <a:xfrm>
            <a:off x="1642000" y="2879375"/>
            <a:ext cx="4509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230225" y="2879375"/>
            <a:ext cx="450900" cy="88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642000" y="2124575"/>
            <a:ext cx="450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642445" y="4080275"/>
            <a:ext cx="450900" cy="38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7" name="Shape 367"/>
          <p:cNvCxnSpPr>
            <a:stCxn id="363" idx="0"/>
            <a:endCxn id="365" idx="2"/>
          </p:cNvCxnSpPr>
          <p:nvPr/>
        </p:nvCxnSpPr>
        <p:spPr>
          <a:xfrm rot="-5400000">
            <a:off x="1710850" y="2722175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>
            <a:stCxn id="363" idx="2"/>
            <a:endCxn id="366" idx="0"/>
          </p:cNvCxnSpPr>
          <p:nvPr/>
        </p:nvCxnSpPr>
        <p:spPr>
          <a:xfrm flipH="1" rot="-5400000">
            <a:off x="1710850" y="3923075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>
            <a:stCxn id="366" idx="0"/>
            <a:endCxn id="364" idx="2"/>
          </p:cNvCxnSpPr>
          <p:nvPr/>
        </p:nvCxnSpPr>
        <p:spPr>
          <a:xfrm rot="-5400000">
            <a:off x="2004845" y="3629525"/>
            <a:ext cx="313800" cy="58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>
            <a:stCxn id="365" idx="2"/>
            <a:endCxn id="364" idx="0"/>
          </p:cNvCxnSpPr>
          <p:nvPr/>
        </p:nvCxnSpPr>
        <p:spPr>
          <a:xfrm flipH="1" rot="-5400000">
            <a:off x="2004700" y="2428325"/>
            <a:ext cx="313800" cy="5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1" name="Shape 371"/>
          <p:cNvSpPr txBox="1"/>
          <p:nvPr/>
        </p:nvSpPr>
        <p:spPr>
          <a:xfrm>
            <a:off x="838000" y="2093100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838000" y="251123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Split()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892475" y="37028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Wait()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638125" y="3702875"/>
            <a:ext cx="992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sp>
        <p:nvSpPr>
          <p:cNvPr id="375" name="Shape 375"/>
          <p:cNvSpPr/>
          <p:nvPr/>
        </p:nvSpPr>
        <p:spPr>
          <a:xfrm>
            <a:off x="6424775" y="2924950"/>
            <a:ext cx="450900" cy="1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013000" y="2903650"/>
            <a:ext cx="450900" cy="38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424775" y="2170150"/>
            <a:ext cx="450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425520" y="4115425"/>
            <a:ext cx="450900" cy="38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9" name="Shape 379"/>
          <p:cNvCxnSpPr>
            <a:stCxn id="375" idx="0"/>
            <a:endCxn id="377" idx="2"/>
          </p:cNvCxnSpPr>
          <p:nvPr/>
        </p:nvCxnSpPr>
        <p:spPr>
          <a:xfrm rot="-5400000">
            <a:off x="6493625" y="2767750"/>
            <a:ext cx="313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>
            <a:stCxn id="381" idx="0"/>
            <a:endCxn id="376" idx="2"/>
          </p:cNvCxnSpPr>
          <p:nvPr/>
        </p:nvCxnSpPr>
        <p:spPr>
          <a:xfrm rot="-5400000">
            <a:off x="7167950" y="3355600"/>
            <a:ext cx="141600" cy="600"/>
          </a:xfrm>
          <a:prstGeom prst="bentConnector3">
            <a:avLst>
              <a:gd fmla="val 499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>
            <a:stCxn id="377" idx="2"/>
            <a:endCxn id="376" idx="0"/>
          </p:cNvCxnSpPr>
          <p:nvPr/>
        </p:nvCxnSpPr>
        <p:spPr>
          <a:xfrm flipH="1" rot="-5400000">
            <a:off x="6798125" y="2463250"/>
            <a:ext cx="292500" cy="5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3" name="Shape 383"/>
          <p:cNvSpPr txBox="1"/>
          <p:nvPr/>
        </p:nvSpPr>
        <p:spPr>
          <a:xfrm>
            <a:off x="5620775" y="21386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Main()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620775" y="2556810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Split()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688750" y="3720575"/>
            <a:ext cx="102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Wait()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420900" y="3748450"/>
            <a:ext cx="992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1096000" y="1254750"/>
            <a:ext cx="146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5732350" y="1254750"/>
            <a:ext cx="2062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6425225" y="3265825"/>
            <a:ext cx="450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0" name="Shape 390"/>
          <p:cNvCxnSpPr>
            <a:stCxn id="375" idx="2"/>
            <a:endCxn id="389" idx="0"/>
          </p:cNvCxnSpPr>
          <p:nvPr/>
        </p:nvCxnSpPr>
        <p:spPr>
          <a:xfrm flipH="1" rot="-5400000">
            <a:off x="6570125" y="3185050"/>
            <a:ext cx="1608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1" name="Shape 381"/>
          <p:cNvSpPr/>
          <p:nvPr/>
        </p:nvSpPr>
        <p:spPr>
          <a:xfrm>
            <a:off x="7013000" y="3426700"/>
            <a:ext cx="450900" cy="2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1" name="Shape 391"/>
          <p:cNvCxnSpPr>
            <a:stCxn id="378" idx="0"/>
            <a:endCxn id="381" idx="2"/>
          </p:cNvCxnSpPr>
          <p:nvPr/>
        </p:nvCxnSpPr>
        <p:spPr>
          <a:xfrm rot="-5400000">
            <a:off x="6746520" y="3623575"/>
            <a:ext cx="396300" cy="587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>
            <a:stCxn id="389" idx="2"/>
            <a:endCxn id="378" idx="0"/>
          </p:cNvCxnSpPr>
          <p:nvPr/>
        </p:nvCxnSpPr>
        <p:spPr>
          <a:xfrm flipH="1" rot="-5400000">
            <a:off x="6446675" y="3910825"/>
            <a:ext cx="40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 out</a:t>
            </a:r>
          </a:p>
        </p:txBody>
      </p:sp>
      <p:sp>
        <p:nvSpPr>
          <p:cNvPr id="398" name="Shape 398"/>
          <p:cNvSpPr/>
          <p:nvPr/>
        </p:nvSpPr>
        <p:spPr>
          <a:xfrm>
            <a:off x="5106075" y="156677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sp>
        <p:nvSpPr>
          <p:cNvPr id="399" name="Shape 399"/>
          <p:cNvSpPr/>
          <p:nvPr/>
        </p:nvSpPr>
        <p:spPr>
          <a:xfrm>
            <a:off x="1731518" y="2475625"/>
            <a:ext cx="1929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/ Sender </a:t>
            </a:r>
          </a:p>
        </p:txBody>
      </p:sp>
      <p:cxnSp>
        <p:nvCxnSpPr>
          <p:cNvPr id="400" name="Shape 400"/>
          <p:cNvCxnSpPr>
            <a:stCxn id="399" idx="3"/>
            <a:endCxn id="398" idx="1"/>
          </p:cNvCxnSpPr>
          <p:nvPr/>
        </p:nvCxnSpPr>
        <p:spPr>
          <a:xfrm flipH="1" rot="10800000">
            <a:off x="3661418" y="1787425"/>
            <a:ext cx="1444800" cy="908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" name="Shape 401"/>
          <p:cNvSpPr/>
          <p:nvPr/>
        </p:nvSpPr>
        <p:spPr>
          <a:xfrm>
            <a:off x="5106075" y="217267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02" name="Shape 402"/>
          <p:cNvCxnSpPr>
            <a:stCxn id="399" idx="3"/>
            <a:endCxn id="401" idx="1"/>
          </p:cNvCxnSpPr>
          <p:nvPr/>
        </p:nvCxnSpPr>
        <p:spPr>
          <a:xfrm flipH="1" rot="10800000">
            <a:off x="3661418" y="2393125"/>
            <a:ext cx="1444800" cy="30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5106075" y="277857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04" name="Shape 404"/>
          <p:cNvCxnSpPr>
            <a:stCxn id="399" idx="3"/>
            <a:endCxn id="403" idx="1"/>
          </p:cNvCxnSpPr>
          <p:nvPr/>
        </p:nvCxnSpPr>
        <p:spPr>
          <a:xfrm>
            <a:off x="3661418" y="2696125"/>
            <a:ext cx="1444800" cy="30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5" name="Shape 405"/>
          <p:cNvSpPr/>
          <p:nvPr/>
        </p:nvSpPr>
        <p:spPr>
          <a:xfrm>
            <a:off x="5106075" y="338447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06" name="Shape 406"/>
          <p:cNvCxnSpPr>
            <a:stCxn id="399" idx="3"/>
            <a:endCxn id="405" idx="1"/>
          </p:cNvCxnSpPr>
          <p:nvPr/>
        </p:nvCxnSpPr>
        <p:spPr>
          <a:xfrm>
            <a:off x="3661418" y="2696125"/>
            <a:ext cx="1444800" cy="909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 In</a:t>
            </a:r>
          </a:p>
        </p:txBody>
      </p:sp>
      <p:sp>
        <p:nvSpPr>
          <p:cNvPr id="412" name="Shape 412"/>
          <p:cNvSpPr/>
          <p:nvPr/>
        </p:nvSpPr>
        <p:spPr>
          <a:xfrm>
            <a:off x="3432925" y="154342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sp>
        <p:nvSpPr>
          <p:cNvPr id="413" name="Shape 413"/>
          <p:cNvSpPr/>
          <p:nvPr/>
        </p:nvSpPr>
        <p:spPr>
          <a:xfrm>
            <a:off x="626443" y="2452275"/>
            <a:ext cx="19299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/ Sender </a:t>
            </a:r>
          </a:p>
        </p:txBody>
      </p:sp>
      <p:cxnSp>
        <p:nvCxnSpPr>
          <p:cNvPr id="414" name="Shape 414"/>
          <p:cNvCxnSpPr>
            <a:stCxn id="413" idx="3"/>
            <a:endCxn id="412" idx="1"/>
          </p:cNvCxnSpPr>
          <p:nvPr/>
        </p:nvCxnSpPr>
        <p:spPr>
          <a:xfrm flipH="1" rot="10800000">
            <a:off x="2556343" y="1764075"/>
            <a:ext cx="876600" cy="908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5" name="Shape 415"/>
          <p:cNvSpPr/>
          <p:nvPr/>
        </p:nvSpPr>
        <p:spPr>
          <a:xfrm>
            <a:off x="3432925" y="214932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16" name="Shape 416"/>
          <p:cNvCxnSpPr>
            <a:stCxn id="413" idx="3"/>
            <a:endCxn id="415" idx="1"/>
          </p:cNvCxnSpPr>
          <p:nvPr/>
        </p:nvCxnSpPr>
        <p:spPr>
          <a:xfrm flipH="1" rot="10800000">
            <a:off x="2556343" y="2369775"/>
            <a:ext cx="876600" cy="303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7" name="Shape 417"/>
          <p:cNvSpPr/>
          <p:nvPr/>
        </p:nvSpPr>
        <p:spPr>
          <a:xfrm>
            <a:off x="3432925" y="275522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18" name="Shape 418"/>
          <p:cNvCxnSpPr>
            <a:stCxn id="413" idx="3"/>
            <a:endCxn id="417" idx="1"/>
          </p:cNvCxnSpPr>
          <p:nvPr/>
        </p:nvCxnSpPr>
        <p:spPr>
          <a:xfrm>
            <a:off x="2556343" y="2672775"/>
            <a:ext cx="876600" cy="303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9" name="Shape 419"/>
          <p:cNvSpPr/>
          <p:nvPr/>
        </p:nvSpPr>
        <p:spPr>
          <a:xfrm>
            <a:off x="3432925" y="3361125"/>
            <a:ext cx="23064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Slave / Worker </a:t>
            </a:r>
          </a:p>
        </p:txBody>
      </p:sp>
      <p:cxnSp>
        <p:nvCxnSpPr>
          <p:cNvPr id="420" name="Shape 420"/>
          <p:cNvCxnSpPr>
            <a:stCxn id="413" idx="3"/>
            <a:endCxn id="419" idx="1"/>
          </p:cNvCxnSpPr>
          <p:nvPr/>
        </p:nvCxnSpPr>
        <p:spPr>
          <a:xfrm>
            <a:off x="2556343" y="2672775"/>
            <a:ext cx="876600" cy="909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1" name="Shape 421"/>
          <p:cNvSpPr/>
          <p:nvPr/>
        </p:nvSpPr>
        <p:spPr>
          <a:xfrm flipH="1">
            <a:off x="6806362" y="2452275"/>
            <a:ext cx="1914000" cy="4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Master / Reaper </a:t>
            </a:r>
          </a:p>
        </p:txBody>
      </p:sp>
      <p:cxnSp>
        <p:nvCxnSpPr>
          <p:cNvPr id="422" name="Shape 422"/>
          <p:cNvCxnSpPr>
            <a:stCxn id="421" idx="3"/>
            <a:endCxn id="412" idx="3"/>
          </p:cNvCxnSpPr>
          <p:nvPr/>
        </p:nvCxnSpPr>
        <p:spPr>
          <a:xfrm rot="10800000">
            <a:off x="5739262" y="1764075"/>
            <a:ext cx="1067100" cy="908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>
            <a:stCxn id="421" idx="3"/>
            <a:endCxn id="415" idx="3"/>
          </p:cNvCxnSpPr>
          <p:nvPr/>
        </p:nvCxnSpPr>
        <p:spPr>
          <a:xfrm rot="10800000">
            <a:off x="5739262" y="2369775"/>
            <a:ext cx="1067100" cy="30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>
            <a:stCxn id="421" idx="3"/>
            <a:endCxn id="417" idx="3"/>
          </p:cNvCxnSpPr>
          <p:nvPr/>
        </p:nvCxnSpPr>
        <p:spPr>
          <a:xfrm flipH="1">
            <a:off x="5739262" y="2672775"/>
            <a:ext cx="1067100" cy="30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>
            <a:stCxn id="421" idx="3"/>
            <a:endCxn id="419" idx="3"/>
          </p:cNvCxnSpPr>
          <p:nvPr/>
        </p:nvCxnSpPr>
        <p:spPr>
          <a:xfrm flipH="1">
            <a:off x="5739262" y="2672775"/>
            <a:ext cx="1067100" cy="909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Basics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533475"/>
            <a:ext cx="8520600" cy="25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Access to resources in a package is defined by capitalization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Member functions are defined outside of their struct / type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Variable declaration and initialization are done through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:=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Import path of any packages not built in is always a URL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Sources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11700" y="1017725"/>
            <a:ext cx="85206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https://divan.github.io/posts/go_concurrency_visualize/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https://www.youtube.com/watch?v=cN_DpYBzKso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Theme">
  <a:themeElements>
    <a:clrScheme name="Custom 16">
      <a:dk1>
        <a:srgbClr val="1B353C"/>
      </a:dk1>
      <a:lt1>
        <a:srgbClr val="FFFFFF"/>
      </a:lt1>
      <a:dk2>
        <a:srgbClr val="B40F26"/>
      </a:dk2>
      <a:lt2>
        <a:srgbClr val="D9DDDE"/>
      </a:lt2>
      <a:accent1>
        <a:srgbClr val="62B6C3"/>
      </a:accent1>
      <a:accent2>
        <a:srgbClr val="65AF57"/>
      </a:accent2>
      <a:accent3>
        <a:srgbClr val="6C787A"/>
      </a:accent3>
      <a:accent4>
        <a:srgbClr val="A5A5A5"/>
      </a:accent4>
      <a:accent5>
        <a:srgbClr val="D9DDDE"/>
      </a:accent5>
      <a:accent6>
        <a:srgbClr val="E88E22"/>
      </a:accent6>
      <a:hlink>
        <a:srgbClr val="66BCC9"/>
      </a:hlink>
      <a:folHlink>
        <a:srgbClr val="6C78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