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2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86C7EC-E2E0-4FC5-A77B-FF105E53AA54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B66B040-EE4B-49DD-854D-7BC590F1DA36}">
      <dgm:prSet phldrT="[Text]"/>
      <dgm:spPr/>
      <dgm:t>
        <a:bodyPr/>
        <a:lstStyle/>
        <a:p>
          <a:r>
            <a:rPr lang="es-ES" dirty="0"/>
            <a:t>AWS AMI CREATOR</a:t>
          </a:r>
        </a:p>
      </dgm:t>
    </dgm:pt>
    <dgm:pt modelId="{5387671F-6E1A-46B8-ABB3-4DA316EE10F8}" type="parTrans" cxnId="{DEF1558C-786A-43AC-A840-D833A2FC095F}">
      <dgm:prSet/>
      <dgm:spPr/>
      <dgm:t>
        <a:bodyPr/>
        <a:lstStyle/>
        <a:p>
          <a:endParaRPr lang="es-ES"/>
        </a:p>
      </dgm:t>
    </dgm:pt>
    <dgm:pt modelId="{69C30CB9-ED1F-4326-80E6-49F70614DCD6}" type="sibTrans" cxnId="{DEF1558C-786A-43AC-A840-D833A2FC095F}">
      <dgm:prSet/>
      <dgm:spPr/>
      <dgm:t>
        <a:bodyPr/>
        <a:lstStyle/>
        <a:p>
          <a:endParaRPr lang="es-ES"/>
        </a:p>
      </dgm:t>
    </dgm:pt>
    <dgm:pt modelId="{990CF9BA-FD87-45C2-A5AD-573889E3FD4D}">
      <dgm:prSet phldrT="[Text]"/>
      <dgm:spPr/>
      <dgm:t>
        <a:bodyPr/>
        <a:lstStyle/>
        <a:p>
          <a:r>
            <a:rPr lang="es-ES" dirty="0" err="1"/>
            <a:t>Create</a:t>
          </a:r>
          <a:r>
            <a:rPr lang="es-ES" dirty="0"/>
            <a:t> </a:t>
          </a:r>
          <a:r>
            <a:rPr lang="es-ES" dirty="0" err="1"/>
            <a:t>Temp</a:t>
          </a:r>
          <a:r>
            <a:rPr lang="es-ES" dirty="0"/>
            <a:t> EC2 </a:t>
          </a:r>
          <a:r>
            <a:rPr lang="es-ES" dirty="0" err="1"/>
            <a:t>Instance</a:t>
          </a:r>
          <a:endParaRPr lang="es-ES" dirty="0"/>
        </a:p>
      </dgm:t>
    </dgm:pt>
    <dgm:pt modelId="{5B1153E3-6FC2-45DE-A11F-CF1529D17C51}" type="parTrans" cxnId="{EFB2BB9B-355A-4583-B5F4-BDC2C1D178A8}">
      <dgm:prSet/>
      <dgm:spPr/>
      <dgm:t>
        <a:bodyPr/>
        <a:lstStyle/>
        <a:p>
          <a:endParaRPr lang="es-ES"/>
        </a:p>
      </dgm:t>
    </dgm:pt>
    <dgm:pt modelId="{EC5E37CF-9B40-4D89-A6A4-400630032ACA}" type="sibTrans" cxnId="{EFB2BB9B-355A-4583-B5F4-BDC2C1D178A8}">
      <dgm:prSet/>
      <dgm:spPr/>
      <dgm:t>
        <a:bodyPr/>
        <a:lstStyle/>
        <a:p>
          <a:endParaRPr lang="es-ES"/>
        </a:p>
      </dgm:t>
    </dgm:pt>
    <dgm:pt modelId="{96499EA4-751A-4923-8A8A-21D6C177DEAF}">
      <dgm:prSet phldrT="[Text]"/>
      <dgm:spPr/>
      <dgm:t>
        <a:bodyPr/>
        <a:lstStyle/>
        <a:p>
          <a:r>
            <a:rPr lang="es-ES" dirty="0" err="1"/>
            <a:t>Execute</a:t>
          </a:r>
          <a:r>
            <a:rPr lang="es-ES" dirty="0"/>
            <a:t> “</a:t>
          </a:r>
          <a:r>
            <a:rPr lang="es-ES" dirty="0" err="1"/>
            <a:t>Remotely</a:t>
          </a:r>
          <a:r>
            <a:rPr lang="es-ES" dirty="0"/>
            <a:t>” </a:t>
          </a:r>
          <a:r>
            <a:rPr lang="es-ES" dirty="0" err="1"/>
            <a:t>the</a:t>
          </a:r>
          <a:r>
            <a:rPr lang="es-ES" dirty="0"/>
            <a:t> Ansible Role </a:t>
          </a:r>
          <a:r>
            <a:rPr lang="es-ES" dirty="0" err="1"/>
            <a:t>on</a:t>
          </a:r>
          <a:r>
            <a:rPr lang="es-ES" dirty="0"/>
            <a:t> EC2 </a:t>
          </a:r>
          <a:r>
            <a:rPr lang="es-ES" dirty="0" err="1"/>
            <a:t>Instance</a:t>
          </a:r>
          <a:endParaRPr lang="es-ES" dirty="0"/>
        </a:p>
      </dgm:t>
    </dgm:pt>
    <dgm:pt modelId="{953103AD-870E-4C99-A7F0-64C9E2547880}" type="parTrans" cxnId="{4BA7B0F1-33E3-4C1A-8CE4-25585BE7BF42}">
      <dgm:prSet/>
      <dgm:spPr/>
      <dgm:t>
        <a:bodyPr/>
        <a:lstStyle/>
        <a:p>
          <a:endParaRPr lang="es-ES"/>
        </a:p>
      </dgm:t>
    </dgm:pt>
    <dgm:pt modelId="{2B99F1B7-9E91-4DB1-BEB6-795DA28F3E3F}" type="sibTrans" cxnId="{4BA7B0F1-33E3-4C1A-8CE4-25585BE7BF42}">
      <dgm:prSet/>
      <dgm:spPr/>
      <dgm:t>
        <a:bodyPr/>
        <a:lstStyle/>
        <a:p>
          <a:endParaRPr lang="es-ES"/>
        </a:p>
      </dgm:t>
    </dgm:pt>
    <dgm:pt modelId="{6791134C-8C3E-4BF7-BB2C-21DB6EC5B641}">
      <dgm:prSet phldrT="[Text]"/>
      <dgm:spPr/>
      <dgm:t>
        <a:bodyPr/>
        <a:lstStyle/>
        <a:p>
          <a:r>
            <a:rPr lang="es-ES" dirty="0" err="1"/>
            <a:t>Create</a:t>
          </a:r>
          <a:r>
            <a:rPr lang="es-ES" dirty="0"/>
            <a:t> </a:t>
          </a:r>
          <a:r>
            <a:rPr lang="es-ES" dirty="0" err="1"/>
            <a:t>the</a:t>
          </a:r>
          <a:r>
            <a:rPr lang="es-ES" dirty="0"/>
            <a:t> AWS AMI </a:t>
          </a:r>
          <a:r>
            <a:rPr lang="es-ES" dirty="0" err="1"/>
            <a:t>From</a:t>
          </a:r>
          <a:r>
            <a:rPr lang="es-ES" dirty="0"/>
            <a:t> </a:t>
          </a:r>
          <a:r>
            <a:rPr lang="es-ES" dirty="0" err="1"/>
            <a:t>Previous</a:t>
          </a:r>
          <a:r>
            <a:rPr lang="es-ES" dirty="0"/>
            <a:t> </a:t>
          </a:r>
          <a:r>
            <a:rPr lang="es-ES" dirty="0" err="1"/>
            <a:t>Configured</a:t>
          </a:r>
          <a:r>
            <a:rPr lang="es-ES" dirty="0"/>
            <a:t> EC2 </a:t>
          </a:r>
        </a:p>
      </dgm:t>
    </dgm:pt>
    <dgm:pt modelId="{FA04862C-94B9-4C4E-ADDF-228A173E9C4F}" type="parTrans" cxnId="{B83AD6AB-E948-4857-96EA-CF688ABC857C}">
      <dgm:prSet/>
      <dgm:spPr/>
      <dgm:t>
        <a:bodyPr/>
        <a:lstStyle/>
        <a:p>
          <a:endParaRPr lang="es-ES"/>
        </a:p>
      </dgm:t>
    </dgm:pt>
    <dgm:pt modelId="{D9C8F00F-57D1-445C-AD72-26E5500E22EF}" type="sibTrans" cxnId="{B83AD6AB-E948-4857-96EA-CF688ABC857C}">
      <dgm:prSet/>
      <dgm:spPr/>
      <dgm:t>
        <a:bodyPr/>
        <a:lstStyle/>
        <a:p>
          <a:endParaRPr lang="es-ES"/>
        </a:p>
      </dgm:t>
    </dgm:pt>
    <dgm:pt modelId="{2AD547BE-F134-4F6D-BE99-E5381E3E3DA5}">
      <dgm:prSet phldrT="[Text]"/>
      <dgm:spPr/>
      <dgm:t>
        <a:bodyPr/>
        <a:lstStyle/>
        <a:p>
          <a:r>
            <a:rPr lang="es-ES" dirty="0" err="1"/>
            <a:t>Delete</a:t>
          </a:r>
          <a:r>
            <a:rPr lang="es-ES" dirty="0"/>
            <a:t> </a:t>
          </a:r>
          <a:r>
            <a:rPr lang="es-ES" dirty="0" err="1"/>
            <a:t>Temp</a:t>
          </a:r>
          <a:r>
            <a:rPr lang="es-ES" dirty="0"/>
            <a:t> EC2 and </a:t>
          </a:r>
          <a:r>
            <a:rPr lang="es-ES" dirty="0" err="1"/>
            <a:t>Release</a:t>
          </a:r>
          <a:r>
            <a:rPr lang="es-ES" dirty="0"/>
            <a:t> Docker Container</a:t>
          </a:r>
        </a:p>
      </dgm:t>
    </dgm:pt>
    <dgm:pt modelId="{7A954ED7-C6C7-4F33-BCDC-5A180B68D1B0}" type="parTrans" cxnId="{4C5F946E-4B82-4B90-BACB-EF47999DBE85}">
      <dgm:prSet/>
      <dgm:spPr/>
      <dgm:t>
        <a:bodyPr/>
        <a:lstStyle/>
        <a:p>
          <a:endParaRPr lang="es-ES"/>
        </a:p>
      </dgm:t>
    </dgm:pt>
    <dgm:pt modelId="{E0B1ACA3-577F-474C-B6DC-D64D7C45D665}" type="sibTrans" cxnId="{4C5F946E-4B82-4B90-BACB-EF47999DBE85}">
      <dgm:prSet/>
      <dgm:spPr/>
      <dgm:t>
        <a:bodyPr/>
        <a:lstStyle/>
        <a:p>
          <a:endParaRPr lang="es-ES"/>
        </a:p>
      </dgm:t>
    </dgm:pt>
    <dgm:pt modelId="{75475E8D-8DF5-47EF-94F7-191B5D6A46C3}" type="pres">
      <dgm:prSet presAssocID="{EA86C7EC-E2E0-4FC5-A77B-FF105E53AA54}" presName="composite" presStyleCnt="0">
        <dgm:presLayoutVars>
          <dgm:chMax val="1"/>
          <dgm:dir/>
          <dgm:resizeHandles val="exact"/>
        </dgm:presLayoutVars>
      </dgm:prSet>
      <dgm:spPr/>
    </dgm:pt>
    <dgm:pt modelId="{165F4AA2-5265-4E9C-BA7D-B623505230AF}" type="pres">
      <dgm:prSet presAssocID="{EA86C7EC-E2E0-4FC5-A77B-FF105E53AA54}" presName="radial" presStyleCnt="0">
        <dgm:presLayoutVars>
          <dgm:animLvl val="ctr"/>
        </dgm:presLayoutVars>
      </dgm:prSet>
      <dgm:spPr/>
    </dgm:pt>
    <dgm:pt modelId="{D05B790F-17BB-497D-A430-19A0F8B1D1F5}" type="pres">
      <dgm:prSet presAssocID="{8B66B040-EE4B-49DD-854D-7BC590F1DA36}" presName="centerShape" presStyleLbl="vennNode1" presStyleIdx="0" presStyleCnt="5"/>
      <dgm:spPr/>
    </dgm:pt>
    <dgm:pt modelId="{FCB197C9-5929-426B-947C-C9FFEAD37831}" type="pres">
      <dgm:prSet presAssocID="{990CF9BA-FD87-45C2-A5AD-573889E3FD4D}" presName="node" presStyleLbl="vennNode1" presStyleIdx="1" presStyleCnt="5">
        <dgm:presLayoutVars>
          <dgm:bulletEnabled val="1"/>
        </dgm:presLayoutVars>
      </dgm:prSet>
      <dgm:spPr/>
    </dgm:pt>
    <dgm:pt modelId="{C6D07A57-AEA0-41DA-BCE3-D6E1F694F18F}" type="pres">
      <dgm:prSet presAssocID="{96499EA4-751A-4923-8A8A-21D6C177DEAF}" presName="node" presStyleLbl="vennNode1" presStyleIdx="2" presStyleCnt="5">
        <dgm:presLayoutVars>
          <dgm:bulletEnabled val="1"/>
        </dgm:presLayoutVars>
      </dgm:prSet>
      <dgm:spPr/>
    </dgm:pt>
    <dgm:pt modelId="{06EEE7C2-F98D-4E01-95F3-22EA8B71ABC5}" type="pres">
      <dgm:prSet presAssocID="{6791134C-8C3E-4BF7-BB2C-21DB6EC5B641}" presName="node" presStyleLbl="vennNode1" presStyleIdx="3" presStyleCnt="5">
        <dgm:presLayoutVars>
          <dgm:bulletEnabled val="1"/>
        </dgm:presLayoutVars>
      </dgm:prSet>
      <dgm:spPr/>
    </dgm:pt>
    <dgm:pt modelId="{02285FCB-21CE-4942-B88B-E23E6DEFE02A}" type="pres">
      <dgm:prSet presAssocID="{2AD547BE-F134-4F6D-BE99-E5381E3E3DA5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ECDD902-1602-434F-8ECA-D4BC881BC2D2}" type="presOf" srcId="{8B66B040-EE4B-49DD-854D-7BC590F1DA36}" destId="{D05B790F-17BB-497D-A430-19A0F8B1D1F5}" srcOrd="0" destOrd="0" presId="urn:microsoft.com/office/officeart/2005/8/layout/radial3"/>
    <dgm:cxn modelId="{C2433E04-C2A9-4D18-ACF9-A28E9B03B675}" type="presOf" srcId="{990CF9BA-FD87-45C2-A5AD-573889E3FD4D}" destId="{FCB197C9-5929-426B-947C-C9FFEAD37831}" srcOrd="0" destOrd="0" presId="urn:microsoft.com/office/officeart/2005/8/layout/radial3"/>
    <dgm:cxn modelId="{B9662443-7E70-4425-BBF6-8046E6C233D1}" type="presOf" srcId="{96499EA4-751A-4923-8A8A-21D6C177DEAF}" destId="{C6D07A57-AEA0-41DA-BCE3-D6E1F694F18F}" srcOrd="0" destOrd="0" presId="urn:microsoft.com/office/officeart/2005/8/layout/radial3"/>
    <dgm:cxn modelId="{4C5F946E-4B82-4B90-BACB-EF47999DBE85}" srcId="{8B66B040-EE4B-49DD-854D-7BC590F1DA36}" destId="{2AD547BE-F134-4F6D-BE99-E5381E3E3DA5}" srcOrd="3" destOrd="0" parTransId="{7A954ED7-C6C7-4F33-BCDC-5A180B68D1B0}" sibTransId="{E0B1ACA3-577F-474C-B6DC-D64D7C45D665}"/>
    <dgm:cxn modelId="{26368D71-DC03-4C21-AB50-23001A04A491}" type="presOf" srcId="{2AD547BE-F134-4F6D-BE99-E5381E3E3DA5}" destId="{02285FCB-21CE-4942-B88B-E23E6DEFE02A}" srcOrd="0" destOrd="0" presId="urn:microsoft.com/office/officeart/2005/8/layout/radial3"/>
    <dgm:cxn modelId="{402FE559-ABAC-4CA9-AC54-8FF8232005C6}" type="presOf" srcId="{EA86C7EC-E2E0-4FC5-A77B-FF105E53AA54}" destId="{75475E8D-8DF5-47EF-94F7-191B5D6A46C3}" srcOrd="0" destOrd="0" presId="urn:microsoft.com/office/officeart/2005/8/layout/radial3"/>
    <dgm:cxn modelId="{DEF1558C-786A-43AC-A840-D833A2FC095F}" srcId="{EA86C7EC-E2E0-4FC5-A77B-FF105E53AA54}" destId="{8B66B040-EE4B-49DD-854D-7BC590F1DA36}" srcOrd="0" destOrd="0" parTransId="{5387671F-6E1A-46B8-ABB3-4DA316EE10F8}" sibTransId="{69C30CB9-ED1F-4326-80E6-49F70614DCD6}"/>
    <dgm:cxn modelId="{EFB2BB9B-355A-4583-B5F4-BDC2C1D178A8}" srcId="{8B66B040-EE4B-49DD-854D-7BC590F1DA36}" destId="{990CF9BA-FD87-45C2-A5AD-573889E3FD4D}" srcOrd="0" destOrd="0" parTransId="{5B1153E3-6FC2-45DE-A11F-CF1529D17C51}" sibTransId="{EC5E37CF-9B40-4D89-A6A4-400630032ACA}"/>
    <dgm:cxn modelId="{B83AD6AB-E948-4857-96EA-CF688ABC857C}" srcId="{8B66B040-EE4B-49DD-854D-7BC590F1DA36}" destId="{6791134C-8C3E-4BF7-BB2C-21DB6EC5B641}" srcOrd="2" destOrd="0" parTransId="{FA04862C-94B9-4C4E-ADDF-228A173E9C4F}" sibTransId="{D9C8F00F-57D1-445C-AD72-26E5500E22EF}"/>
    <dgm:cxn modelId="{823C76C0-1D88-4261-8321-DA1FFD31C488}" type="presOf" srcId="{6791134C-8C3E-4BF7-BB2C-21DB6EC5B641}" destId="{06EEE7C2-F98D-4E01-95F3-22EA8B71ABC5}" srcOrd="0" destOrd="0" presId="urn:microsoft.com/office/officeart/2005/8/layout/radial3"/>
    <dgm:cxn modelId="{4BA7B0F1-33E3-4C1A-8CE4-25585BE7BF42}" srcId="{8B66B040-EE4B-49DD-854D-7BC590F1DA36}" destId="{96499EA4-751A-4923-8A8A-21D6C177DEAF}" srcOrd="1" destOrd="0" parTransId="{953103AD-870E-4C99-A7F0-64C9E2547880}" sibTransId="{2B99F1B7-9E91-4DB1-BEB6-795DA28F3E3F}"/>
    <dgm:cxn modelId="{43EEE2C4-9307-4AC7-8C5E-64D578604C81}" type="presParOf" srcId="{75475E8D-8DF5-47EF-94F7-191B5D6A46C3}" destId="{165F4AA2-5265-4E9C-BA7D-B623505230AF}" srcOrd="0" destOrd="0" presId="urn:microsoft.com/office/officeart/2005/8/layout/radial3"/>
    <dgm:cxn modelId="{ABC56DC9-121A-40E6-9A5A-68FF6FBD4848}" type="presParOf" srcId="{165F4AA2-5265-4E9C-BA7D-B623505230AF}" destId="{D05B790F-17BB-497D-A430-19A0F8B1D1F5}" srcOrd="0" destOrd="0" presId="urn:microsoft.com/office/officeart/2005/8/layout/radial3"/>
    <dgm:cxn modelId="{8D61D7E0-3908-494F-A280-3DD7C5D401D9}" type="presParOf" srcId="{165F4AA2-5265-4E9C-BA7D-B623505230AF}" destId="{FCB197C9-5929-426B-947C-C9FFEAD37831}" srcOrd="1" destOrd="0" presId="urn:microsoft.com/office/officeart/2005/8/layout/radial3"/>
    <dgm:cxn modelId="{9A61FCC7-6D8E-40D5-A01C-158E2F7B4A28}" type="presParOf" srcId="{165F4AA2-5265-4E9C-BA7D-B623505230AF}" destId="{C6D07A57-AEA0-41DA-BCE3-D6E1F694F18F}" srcOrd="2" destOrd="0" presId="urn:microsoft.com/office/officeart/2005/8/layout/radial3"/>
    <dgm:cxn modelId="{C43F2719-3163-4587-BA0C-B1A2EDAA2CC5}" type="presParOf" srcId="{165F4AA2-5265-4E9C-BA7D-B623505230AF}" destId="{06EEE7C2-F98D-4E01-95F3-22EA8B71ABC5}" srcOrd="3" destOrd="0" presId="urn:microsoft.com/office/officeart/2005/8/layout/radial3"/>
    <dgm:cxn modelId="{29CFA521-2F5E-44AE-A84D-484F9C0065C4}" type="presParOf" srcId="{165F4AA2-5265-4E9C-BA7D-B623505230AF}" destId="{02285FCB-21CE-4942-B88B-E23E6DEFE02A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5B790F-17BB-497D-A430-19A0F8B1D1F5}">
      <dsp:nvSpPr>
        <dsp:cNvPr id="0" name=""/>
        <dsp:cNvSpPr/>
      </dsp:nvSpPr>
      <dsp:spPr>
        <a:xfrm>
          <a:off x="3318288" y="909953"/>
          <a:ext cx="2266901" cy="22669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 dirty="0"/>
            <a:t>AWS AMI CREATOR</a:t>
          </a:r>
        </a:p>
      </dsp:txBody>
      <dsp:txXfrm>
        <a:off x="3650268" y="1241933"/>
        <a:ext cx="1602941" cy="1602941"/>
      </dsp:txXfrm>
    </dsp:sp>
    <dsp:sp modelId="{FCB197C9-5929-426B-947C-C9FFEAD37831}">
      <dsp:nvSpPr>
        <dsp:cNvPr id="0" name=""/>
        <dsp:cNvSpPr/>
      </dsp:nvSpPr>
      <dsp:spPr>
        <a:xfrm>
          <a:off x="3885013" y="404"/>
          <a:ext cx="1133450" cy="11334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Create</a:t>
          </a:r>
          <a:r>
            <a:rPr lang="es-ES" sz="1000" kern="1200" dirty="0"/>
            <a:t> </a:t>
          </a:r>
          <a:r>
            <a:rPr lang="es-ES" sz="1000" kern="1200" dirty="0" err="1"/>
            <a:t>Temp</a:t>
          </a:r>
          <a:r>
            <a:rPr lang="es-ES" sz="1000" kern="1200" dirty="0"/>
            <a:t> EC2 </a:t>
          </a:r>
          <a:r>
            <a:rPr lang="es-ES" sz="1000" kern="1200" dirty="0" err="1"/>
            <a:t>Instance</a:t>
          </a:r>
          <a:endParaRPr lang="es-ES" sz="1000" kern="1200" dirty="0"/>
        </a:p>
      </dsp:txBody>
      <dsp:txXfrm>
        <a:off x="4051003" y="166394"/>
        <a:ext cx="801470" cy="801470"/>
      </dsp:txXfrm>
    </dsp:sp>
    <dsp:sp modelId="{C6D07A57-AEA0-41DA-BCE3-D6E1F694F18F}">
      <dsp:nvSpPr>
        <dsp:cNvPr id="0" name=""/>
        <dsp:cNvSpPr/>
      </dsp:nvSpPr>
      <dsp:spPr>
        <a:xfrm>
          <a:off x="5361287" y="1476679"/>
          <a:ext cx="1133450" cy="11334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Execute</a:t>
          </a:r>
          <a:r>
            <a:rPr lang="es-ES" sz="1000" kern="1200" dirty="0"/>
            <a:t> “</a:t>
          </a:r>
          <a:r>
            <a:rPr lang="es-ES" sz="1000" kern="1200" dirty="0" err="1"/>
            <a:t>Remotely</a:t>
          </a:r>
          <a:r>
            <a:rPr lang="es-ES" sz="1000" kern="1200" dirty="0"/>
            <a:t>” </a:t>
          </a:r>
          <a:r>
            <a:rPr lang="es-ES" sz="1000" kern="1200" dirty="0" err="1"/>
            <a:t>the</a:t>
          </a:r>
          <a:r>
            <a:rPr lang="es-ES" sz="1000" kern="1200" dirty="0"/>
            <a:t> Ansible Role </a:t>
          </a:r>
          <a:r>
            <a:rPr lang="es-ES" sz="1000" kern="1200" dirty="0" err="1"/>
            <a:t>on</a:t>
          </a:r>
          <a:r>
            <a:rPr lang="es-ES" sz="1000" kern="1200" dirty="0"/>
            <a:t> EC2 </a:t>
          </a:r>
          <a:r>
            <a:rPr lang="es-ES" sz="1000" kern="1200" dirty="0" err="1"/>
            <a:t>Instance</a:t>
          </a:r>
          <a:endParaRPr lang="es-ES" sz="1000" kern="1200" dirty="0"/>
        </a:p>
      </dsp:txBody>
      <dsp:txXfrm>
        <a:off x="5527277" y="1642669"/>
        <a:ext cx="801470" cy="801470"/>
      </dsp:txXfrm>
    </dsp:sp>
    <dsp:sp modelId="{06EEE7C2-F98D-4E01-95F3-22EA8B71ABC5}">
      <dsp:nvSpPr>
        <dsp:cNvPr id="0" name=""/>
        <dsp:cNvSpPr/>
      </dsp:nvSpPr>
      <dsp:spPr>
        <a:xfrm>
          <a:off x="3885013" y="2952953"/>
          <a:ext cx="1133450" cy="11334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Create</a:t>
          </a:r>
          <a:r>
            <a:rPr lang="es-ES" sz="1000" kern="1200" dirty="0"/>
            <a:t> </a:t>
          </a:r>
          <a:r>
            <a:rPr lang="es-ES" sz="1000" kern="1200" dirty="0" err="1"/>
            <a:t>the</a:t>
          </a:r>
          <a:r>
            <a:rPr lang="es-ES" sz="1000" kern="1200" dirty="0"/>
            <a:t> AWS AMI </a:t>
          </a:r>
          <a:r>
            <a:rPr lang="es-ES" sz="1000" kern="1200" dirty="0" err="1"/>
            <a:t>From</a:t>
          </a:r>
          <a:r>
            <a:rPr lang="es-ES" sz="1000" kern="1200" dirty="0"/>
            <a:t> </a:t>
          </a:r>
          <a:r>
            <a:rPr lang="es-ES" sz="1000" kern="1200" dirty="0" err="1"/>
            <a:t>Previous</a:t>
          </a:r>
          <a:r>
            <a:rPr lang="es-ES" sz="1000" kern="1200" dirty="0"/>
            <a:t> </a:t>
          </a:r>
          <a:r>
            <a:rPr lang="es-ES" sz="1000" kern="1200" dirty="0" err="1"/>
            <a:t>Configured</a:t>
          </a:r>
          <a:r>
            <a:rPr lang="es-ES" sz="1000" kern="1200" dirty="0"/>
            <a:t> EC2 </a:t>
          </a:r>
        </a:p>
      </dsp:txBody>
      <dsp:txXfrm>
        <a:off x="4051003" y="3118943"/>
        <a:ext cx="801470" cy="801470"/>
      </dsp:txXfrm>
    </dsp:sp>
    <dsp:sp modelId="{02285FCB-21CE-4942-B88B-E23E6DEFE02A}">
      <dsp:nvSpPr>
        <dsp:cNvPr id="0" name=""/>
        <dsp:cNvSpPr/>
      </dsp:nvSpPr>
      <dsp:spPr>
        <a:xfrm>
          <a:off x="2408739" y="1476679"/>
          <a:ext cx="1133450" cy="11334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 err="1"/>
            <a:t>Delete</a:t>
          </a:r>
          <a:r>
            <a:rPr lang="es-ES" sz="1000" kern="1200" dirty="0"/>
            <a:t> </a:t>
          </a:r>
          <a:r>
            <a:rPr lang="es-ES" sz="1000" kern="1200" dirty="0" err="1"/>
            <a:t>Temp</a:t>
          </a:r>
          <a:r>
            <a:rPr lang="es-ES" sz="1000" kern="1200" dirty="0"/>
            <a:t> EC2 and </a:t>
          </a:r>
          <a:r>
            <a:rPr lang="es-ES" sz="1000" kern="1200" dirty="0" err="1"/>
            <a:t>Release</a:t>
          </a:r>
          <a:r>
            <a:rPr lang="es-ES" sz="1000" kern="1200" dirty="0"/>
            <a:t> Docker Container</a:t>
          </a:r>
        </a:p>
      </dsp:txBody>
      <dsp:txXfrm>
        <a:off x="2574729" y="1642669"/>
        <a:ext cx="801470" cy="801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1A72-22E0-4813-968D-B4DDAE6BE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B2186-64A7-455B-931D-6606615E5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B1660-D851-4158-A498-58A2540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903F-8990-4AE5-9E7B-8A443298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A0CAD-D195-4091-9429-0CB22897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63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3035-DBC0-4E4F-8B0F-E6085F97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8C68-8C55-4B63-A0A2-FD5936353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4DAF9-3E78-4DA4-A088-5362E746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4932-FF8A-4497-940D-8E217215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41B3F-84DE-4C40-A214-E3512FC3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40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FDD39-5864-4AD3-BD41-C06F0194C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43D15-947E-4AFF-9332-484229E57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2F7DC-F0B5-4EFF-B03E-4B1A6630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251C3-11BF-4936-9706-7D1259BA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B8510-CC1D-4E87-8AD3-9DAC3D47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43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07C22-15B3-43F9-A521-0A218ED9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1BB7-21C3-4CB0-AE1D-9D237B6B2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1E1B-D0C4-42C5-93E6-F7F27988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F494-CC48-45E7-AFAC-B746BA7E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B9410-A6CD-4EEC-B20E-503A7B42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52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822B3-71DD-4F87-BF41-3ACAD9C3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ECB94-51E0-4E6A-AB33-48D78990C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F80CD-A0CD-4DB5-9FD0-E807D615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E5F4F-2862-495D-8374-C48072E0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498BF-B14D-4B50-BBB9-64F2C624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5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8F68-9EE8-4581-B8AB-BFF61CBD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C630-20DE-439B-A54C-E75B57A35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BDE84-48A5-4B83-9535-D0365CB51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B420-9264-423D-8B22-73D0ABBCA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C981-0B7A-44B2-BD47-CC20AC32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C2855-ED3E-4B2E-B092-974166B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73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2112-C3A4-4042-85CF-355775391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3EB7-6BEF-4526-B720-9B19B0AF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E3D07-0847-4E3E-95AE-27942BB42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935DF-8A46-4A57-872A-FEDF2865E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83E3A-2D61-4057-B9AC-B6C9475C5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0D3BA3-B201-41A5-A746-FF3622A1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BA03B-847F-4D26-A817-08F187AB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3EF64-7CC5-4888-96AF-49F12DE7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86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2092-2D24-4C66-9FBF-1B962676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7234B-1B10-4078-9119-CBC5D391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3F74E-A1F2-4701-BE8A-CC1E2D48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0AFE3-FC1B-43EC-B52E-D2877A3B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9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ACE43-9220-4424-BEEB-86D9CD65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345D4-53EF-4CB3-80B6-2C572C0E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ED3F9-01A5-4F97-98B8-73E73EFB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03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61FB-465E-4E4C-815D-E29B3AED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C5C74-A3DA-4770-A58B-BA09E043F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EFDBA-BE82-44BE-B336-1DCBD1C97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D4B6B-3934-4CCB-9351-42FD3ABB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79FDE-BC44-4684-AC7E-6E6AD3B1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173DE-155B-4269-8E25-2DE650B6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55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5BB6B-C4D9-49B1-9EA1-D59EC637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B27340-8776-4BEC-B8AE-BA3E10EEC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DDE94-1349-4E71-8AC0-0472D808A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6DE68-E8ED-4189-8F47-8B1D0CE0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4ACC-B404-4A2F-87C0-884398E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722D2-0ACF-4B30-9923-8B3E7795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4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CDB99-31B0-4C22-B095-1EDB725F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322D-0F40-4380-B467-7A3338029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1FA18-C3F8-4D60-BC7A-6C9C43DCA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2F80F-46C3-4D66-8A21-59153FB623A8}" type="datetimeFigureOut">
              <a:rPr lang="es-ES" smtClean="0"/>
              <a:t>07/02/2020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2EDB8-B622-425B-BB07-45030DCC6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B739-A6F8-4AA1-9860-AFA7E912D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9752-8F51-4E80-AD13-49C45E0436D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905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mbelvar81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emf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A12F-096F-43D2-870E-1724B70AD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AWS AMI </a:t>
            </a:r>
            <a:r>
              <a:rPr lang="es-ES" b="1" dirty="0" err="1"/>
              <a:t>Creator</a:t>
            </a:r>
            <a:endParaRPr lang="es-E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7EEB8-9422-4E1E-B92B-F871423F4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Alternative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Standarize</a:t>
            </a:r>
            <a:r>
              <a:rPr lang="es-ES" dirty="0"/>
              <a:t> and </a:t>
            </a:r>
            <a:r>
              <a:rPr lang="es-ES" dirty="0" err="1"/>
              <a:t>Create</a:t>
            </a:r>
            <a:r>
              <a:rPr lang="es-ES" dirty="0"/>
              <a:t> AWS AMI</a:t>
            </a:r>
          </a:p>
        </p:txBody>
      </p:sp>
    </p:spTree>
    <p:extLst>
      <p:ext uri="{BB962C8B-B14F-4D97-AF65-F5344CB8AC3E}">
        <p14:creationId xmlns:p14="http://schemas.microsoft.com/office/powerpoint/2010/main" val="281299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Main</a:t>
            </a:r>
            <a:r>
              <a:rPr lang="es-ES" sz="3600" b="1" dirty="0"/>
              <a:t> </a:t>
            </a:r>
            <a:r>
              <a:rPr lang="es-ES" sz="3600" b="1" dirty="0" err="1"/>
              <a:t>Solution</a:t>
            </a:r>
            <a:r>
              <a:rPr lang="es-ES" sz="3600" b="1" dirty="0"/>
              <a:t> </a:t>
            </a:r>
            <a:r>
              <a:rPr lang="es-ES" sz="3600" b="1" dirty="0" err="1"/>
              <a:t>Components</a:t>
            </a:r>
            <a:r>
              <a:rPr lang="es-ES" sz="3600" b="1" dirty="0"/>
              <a:t> [Ansible]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1"/>
          </a:xfrm>
        </p:spPr>
        <p:txBody>
          <a:bodyPr>
            <a:normAutofit/>
          </a:bodyPr>
          <a:lstStyle/>
          <a:p>
            <a:r>
              <a:rPr lang="es-ES" i="1" dirty="0" err="1"/>
              <a:t>How</a:t>
            </a:r>
            <a:r>
              <a:rPr lang="es-ES" i="1" dirty="0"/>
              <a:t> Ansible </a:t>
            </a:r>
            <a:r>
              <a:rPr lang="es-ES" i="1" dirty="0" err="1"/>
              <a:t>get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“</a:t>
            </a:r>
            <a:r>
              <a:rPr lang="es-ES" i="1" dirty="0" err="1"/>
              <a:t>work</a:t>
            </a:r>
            <a:r>
              <a:rPr lang="es-ES" i="1" dirty="0"/>
              <a:t> be done” ?:</a:t>
            </a:r>
          </a:p>
          <a:p>
            <a:pPr lvl="1"/>
            <a:r>
              <a:rPr lang="es-ES" i="1" dirty="0" err="1"/>
              <a:t>Implementation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“</a:t>
            </a:r>
            <a:r>
              <a:rPr lang="es-ES" i="1" dirty="0" err="1"/>
              <a:t>Main</a:t>
            </a:r>
            <a:r>
              <a:rPr lang="es-ES" i="1" dirty="0"/>
              <a:t> </a:t>
            </a:r>
            <a:r>
              <a:rPr lang="es-ES" i="1" dirty="0" err="1"/>
              <a:t>WorkFlow</a:t>
            </a:r>
            <a:r>
              <a:rPr lang="es-ES" i="1" dirty="0"/>
              <a:t>” in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nextPlaybook</a:t>
            </a:r>
            <a:r>
              <a:rPr lang="es-ES" i="1" dirty="0"/>
              <a:t>: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endParaRPr lang="es-ES" i="1" dirty="0"/>
          </a:p>
          <a:p>
            <a:pPr marL="0" indent="0">
              <a:buNone/>
            </a:pPr>
            <a:endParaRPr lang="es-E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A2576-FB05-4BE8-8A98-6298588B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03" y="3123008"/>
            <a:ext cx="3127597" cy="162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7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Main</a:t>
            </a:r>
            <a:r>
              <a:rPr lang="es-ES" sz="3600" b="1" dirty="0"/>
              <a:t> </a:t>
            </a:r>
            <a:r>
              <a:rPr lang="es-ES" sz="3600" b="1" dirty="0" err="1"/>
              <a:t>Solution</a:t>
            </a:r>
            <a:r>
              <a:rPr lang="es-ES" sz="3600" b="1" dirty="0"/>
              <a:t> </a:t>
            </a:r>
            <a:r>
              <a:rPr lang="es-ES" sz="3600" b="1" dirty="0" err="1"/>
              <a:t>Components</a:t>
            </a:r>
            <a:r>
              <a:rPr lang="es-ES" sz="3600" b="1" dirty="0"/>
              <a:t> [Ansible]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1"/>
          </a:xfrm>
        </p:spPr>
        <p:txBody>
          <a:bodyPr>
            <a:normAutofit fontScale="92500" lnSpcReduction="10000"/>
          </a:bodyPr>
          <a:lstStyle/>
          <a:p>
            <a:r>
              <a:rPr lang="es-ES" i="1" dirty="0" err="1"/>
              <a:t>How</a:t>
            </a:r>
            <a:r>
              <a:rPr lang="es-ES" i="1" dirty="0"/>
              <a:t> Ansible </a:t>
            </a:r>
            <a:r>
              <a:rPr lang="es-ES" i="1" dirty="0" err="1"/>
              <a:t>get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“</a:t>
            </a:r>
            <a:r>
              <a:rPr lang="es-ES" i="1" dirty="0" err="1"/>
              <a:t>work</a:t>
            </a:r>
            <a:r>
              <a:rPr lang="es-ES" i="1" dirty="0"/>
              <a:t> be done” ?:</a:t>
            </a:r>
          </a:p>
          <a:p>
            <a:pPr lvl="1"/>
            <a:r>
              <a:rPr lang="es-ES" i="1" dirty="0" err="1"/>
              <a:t>Implementation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EC2 </a:t>
            </a:r>
            <a:r>
              <a:rPr lang="es-ES" i="1" dirty="0" err="1"/>
              <a:t>Instance</a:t>
            </a:r>
            <a:r>
              <a:rPr lang="es-ES" i="1" dirty="0"/>
              <a:t> </a:t>
            </a:r>
            <a:r>
              <a:rPr lang="es-ES" i="1" dirty="0" err="1"/>
              <a:t>configuration</a:t>
            </a:r>
            <a:r>
              <a:rPr lang="es-ES" i="1" dirty="0"/>
              <a:t> in </a:t>
            </a:r>
            <a:r>
              <a:rPr lang="es-ES" i="1" dirty="0" err="1"/>
              <a:t>separated</a:t>
            </a:r>
            <a:r>
              <a:rPr lang="es-ES" i="1" dirty="0"/>
              <a:t> Roles</a:t>
            </a:r>
          </a:p>
          <a:p>
            <a:pPr lvl="2"/>
            <a:r>
              <a:rPr lang="es-ES" i="1" dirty="0" err="1"/>
              <a:t>Currently</a:t>
            </a:r>
            <a:r>
              <a:rPr lang="es-ES" i="1" dirty="0"/>
              <a:t> are </a:t>
            </a:r>
            <a:r>
              <a:rPr lang="es-ES" i="1" dirty="0" err="1"/>
              <a:t>included</a:t>
            </a:r>
            <a:r>
              <a:rPr lang="es-ES" i="1" dirty="0"/>
              <a:t> </a:t>
            </a:r>
            <a:r>
              <a:rPr lang="es-ES" i="1" dirty="0" err="1"/>
              <a:t>under</a:t>
            </a:r>
            <a:r>
              <a:rPr lang="es-ES" i="1" dirty="0"/>
              <a:t> </a:t>
            </a:r>
            <a:r>
              <a:rPr lang="es-ES" i="1" dirty="0" err="1"/>
              <a:t>next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:</a:t>
            </a:r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endParaRPr lang="es-ES" i="1" dirty="0"/>
          </a:p>
          <a:p>
            <a:pPr lvl="2"/>
            <a:r>
              <a:rPr lang="es-ES" i="1" dirty="0" err="1"/>
              <a:t>Two</a:t>
            </a:r>
            <a:r>
              <a:rPr lang="es-ES" i="1" dirty="0"/>
              <a:t> roles </a:t>
            </a:r>
            <a:r>
              <a:rPr lang="es-ES" i="1" dirty="0" err="1"/>
              <a:t>included</a:t>
            </a:r>
            <a:r>
              <a:rPr lang="es-ES" i="1" dirty="0"/>
              <a:t> : A </a:t>
            </a:r>
            <a:r>
              <a:rPr lang="es-ES" i="1" dirty="0" err="1"/>
              <a:t>main</a:t>
            </a:r>
            <a:r>
              <a:rPr lang="es-ES" i="1" dirty="0"/>
              <a:t> </a:t>
            </a:r>
            <a:r>
              <a:rPr lang="es-ES" i="1" dirty="0" err="1"/>
              <a:t>workflow</a:t>
            </a:r>
            <a:r>
              <a:rPr lang="es-ES" i="1" dirty="0"/>
              <a:t> role and a test role (</a:t>
            </a:r>
            <a:r>
              <a:rPr lang="es-ES" i="1" dirty="0" err="1"/>
              <a:t>The</a:t>
            </a:r>
            <a:r>
              <a:rPr lang="es-ES" i="1" dirty="0"/>
              <a:t> “PLAN </a:t>
            </a:r>
            <a:r>
              <a:rPr lang="es-ES" i="1" dirty="0" err="1"/>
              <a:t>is</a:t>
            </a:r>
            <a:r>
              <a:rPr lang="es-ES" i="1" dirty="0"/>
              <a:t> </a:t>
            </a:r>
            <a:r>
              <a:rPr lang="es-ES" i="1" dirty="0" err="1"/>
              <a:t>include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Roles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each</a:t>
            </a:r>
            <a:r>
              <a:rPr lang="es-ES" i="1" dirty="0"/>
              <a:t> </a:t>
            </a:r>
            <a:r>
              <a:rPr lang="es-ES" i="1" dirty="0" err="1"/>
              <a:t>Desired</a:t>
            </a:r>
            <a:r>
              <a:rPr lang="es-ES" i="1" dirty="0"/>
              <a:t> </a:t>
            </a:r>
            <a:r>
              <a:rPr lang="es-ES" i="1" dirty="0" err="1"/>
              <a:t>component</a:t>
            </a:r>
            <a:r>
              <a:rPr lang="es-ES" i="1" dirty="0"/>
              <a:t> HERE”)</a:t>
            </a:r>
          </a:p>
          <a:p>
            <a:pPr marL="457200" lvl="1" indent="0">
              <a:buNone/>
            </a:pPr>
            <a:endParaRPr lang="es-ES" i="1" dirty="0"/>
          </a:p>
          <a:p>
            <a:pPr lvl="1"/>
            <a:endParaRPr lang="es-ES" i="1" dirty="0"/>
          </a:p>
          <a:p>
            <a:endParaRPr lang="es-ES" i="1" dirty="0"/>
          </a:p>
          <a:p>
            <a:pPr marL="0" indent="0">
              <a:buNone/>
            </a:pPr>
            <a:endParaRPr lang="es-E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54F08-BCB6-4795-84C6-C10BD648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056" y="2997299"/>
            <a:ext cx="2534004" cy="27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Main</a:t>
            </a:r>
            <a:r>
              <a:rPr lang="es-ES" sz="3600" b="1" dirty="0"/>
              <a:t> </a:t>
            </a:r>
            <a:r>
              <a:rPr lang="es-ES" sz="3600" b="1" dirty="0" err="1"/>
              <a:t>Solution</a:t>
            </a:r>
            <a:r>
              <a:rPr lang="es-ES" sz="3600" b="1" dirty="0"/>
              <a:t> </a:t>
            </a:r>
            <a:r>
              <a:rPr lang="es-ES" sz="3600" b="1" dirty="0" err="1"/>
              <a:t>Components</a:t>
            </a:r>
            <a:r>
              <a:rPr lang="es-ES" sz="3600" b="1" dirty="0"/>
              <a:t> [Ansible]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1"/>
          </a:xfrm>
        </p:spPr>
        <p:txBody>
          <a:bodyPr>
            <a:normAutofit/>
          </a:bodyPr>
          <a:lstStyle/>
          <a:p>
            <a:r>
              <a:rPr lang="es-ES" i="1" dirty="0" err="1"/>
              <a:t>How</a:t>
            </a:r>
            <a:r>
              <a:rPr lang="es-ES" i="1" dirty="0"/>
              <a:t> Ansible </a:t>
            </a:r>
            <a:r>
              <a:rPr lang="es-ES" i="1" dirty="0" err="1"/>
              <a:t>get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“</a:t>
            </a:r>
            <a:r>
              <a:rPr lang="es-ES" i="1" dirty="0" err="1"/>
              <a:t>work</a:t>
            </a:r>
            <a:r>
              <a:rPr lang="es-ES" i="1" dirty="0"/>
              <a:t> be done” ?:</a:t>
            </a:r>
          </a:p>
          <a:p>
            <a:pPr lvl="1"/>
            <a:r>
              <a:rPr lang="es-ES" i="1" dirty="0" err="1"/>
              <a:t>Configuration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r>
              <a:rPr lang="es-ES" i="1" dirty="0" err="1"/>
              <a:t>remote</a:t>
            </a:r>
            <a:r>
              <a:rPr lang="es-ES" i="1" dirty="0"/>
              <a:t> </a:t>
            </a:r>
            <a:r>
              <a:rPr lang="es-ES" i="1" dirty="0" err="1"/>
              <a:t>connecction</a:t>
            </a:r>
            <a:r>
              <a:rPr lang="es-ES" i="1" dirty="0"/>
              <a:t> </a:t>
            </a:r>
            <a:r>
              <a:rPr lang="es-ES" i="1" dirty="0" err="1"/>
              <a:t>options</a:t>
            </a:r>
            <a:r>
              <a:rPr lang="es-ES" i="1" dirty="0"/>
              <a:t> and “Dynamic </a:t>
            </a:r>
            <a:r>
              <a:rPr lang="es-ES" i="1" dirty="0" err="1"/>
              <a:t>Inventory</a:t>
            </a:r>
            <a:r>
              <a:rPr lang="es-ES" i="1" dirty="0"/>
              <a:t>” in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next</a:t>
            </a:r>
            <a:r>
              <a:rPr lang="es-ES" i="1" dirty="0"/>
              <a:t> file: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r>
              <a:rPr lang="es-ES" i="1" dirty="0" err="1"/>
              <a:t>An</a:t>
            </a:r>
            <a:r>
              <a:rPr lang="es-ES" i="1" dirty="0"/>
              <a:t>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Ansible Role </a:t>
            </a:r>
            <a:r>
              <a:rPr lang="es-ES" i="1" dirty="0" err="1"/>
              <a:t>corresponding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Workflow</a:t>
            </a:r>
            <a:r>
              <a:rPr lang="es-ES" i="1" dirty="0"/>
              <a:t>: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endParaRPr lang="es-ES" i="1" dirty="0"/>
          </a:p>
          <a:p>
            <a:pPr marL="0" indent="0">
              <a:buNone/>
            </a:pPr>
            <a:endParaRPr lang="es-E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D46C0F-DBC9-4794-A18D-01856464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984" y="3172644"/>
            <a:ext cx="4372585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42997B-D468-40BC-B359-6A23210B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15" y="4790293"/>
            <a:ext cx="4639322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8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Main</a:t>
            </a:r>
            <a:r>
              <a:rPr lang="es-ES" sz="3600" b="1" dirty="0"/>
              <a:t> </a:t>
            </a:r>
            <a:r>
              <a:rPr lang="es-ES" sz="3600" b="1" dirty="0" err="1"/>
              <a:t>Solution</a:t>
            </a:r>
            <a:r>
              <a:rPr lang="es-ES" sz="3600" b="1" dirty="0"/>
              <a:t> </a:t>
            </a:r>
            <a:r>
              <a:rPr lang="es-ES" sz="3600" b="1" dirty="0" err="1"/>
              <a:t>Components</a:t>
            </a:r>
            <a:r>
              <a:rPr lang="es-ES" sz="3600" b="1" dirty="0"/>
              <a:t> [Ansible]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1"/>
          </a:xfrm>
        </p:spPr>
        <p:txBody>
          <a:bodyPr>
            <a:normAutofit/>
          </a:bodyPr>
          <a:lstStyle/>
          <a:p>
            <a:r>
              <a:rPr lang="es-ES" i="1" dirty="0" err="1"/>
              <a:t>How</a:t>
            </a:r>
            <a:r>
              <a:rPr lang="es-ES" i="1" dirty="0"/>
              <a:t> Ansible </a:t>
            </a:r>
            <a:r>
              <a:rPr lang="es-ES" i="1" dirty="0" err="1"/>
              <a:t>get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“</a:t>
            </a:r>
            <a:r>
              <a:rPr lang="es-ES" i="1" dirty="0" err="1"/>
              <a:t>work</a:t>
            </a:r>
            <a:r>
              <a:rPr lang="es-ES" i="1" dirty="0"/>
              <a:t> be done” ?:</a:t>
            </a:r>
          </a:p>
          <a:p>
            <a:pPr lvl="1"/>
            <a:endParaRPr lang="es-ES" i="1" dirty="0"/>
          </a:p>
          <a:p>
            <a:pPr lvl="1"/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Solution</a:t>
            </a:r>
            <a:r>
              <a:rPr lang="es-ES" i="1" dirty="0"/>
              <a:t> Only </a:t>
            </a:r>
            <a:r>
              <a:rPr lang="es-ES" i="1" dirty="0" err="1"/>
              <a:t>requires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parameters</a:t>
            </a:r>
            <a:r>
              <a:rPr lang="es-ES" i="1" dirty="0"/>
              <a:t> </a:t>
            </a:r>
            <a:r>
              <a:rPr lang="es-ES" i="1" dirty="0" err="1"/>
              <a:t>related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temporal EC2 </a:t>
            </a:r>
            <a:r>
              <a:rPr lang="es-ES" i="1" dirty="0" err="1"/>
              <a:t>Instance</a:t>
            </a:r>
            <a:r>
              <a:rPr lang="es-ES" i="1" dirty="0"/>
              <a:t> </a:t>
            </a:r>
            <a:r>
              <a:rPr lang="es-ES" i="1" dirty="0" err="1"/>
              <a:t>creation</a:t>
            </a:r>
            <a:r>
              <a:rPr lang="es-ES" i="1" dirty="0"/>
              <a:t> and </a:t>
            </a:r>
            <a:r>
              <a:rPr lang="es-ES" i="1" dirty="0" err="1"/>
              <a:t>the</a:t>
            </a:r>
            <a:r>
              <a:rPr lang="es-ES" i="1" dirty="0"/>
              <a:t> AMI Tags/</a:t>
            </a:r>
            <a:r>
              <a:rPr lang="es-ES" i="1" dirty="0" err="1"/>
              <a:t>Descriptions</a:t>
            </a:r>
            <a:r>
              <a:rPr lang="es-ES" i="1" dirty="0"/>
              <a:t>/</a:t>
            </a:r>
            <a:r>
              <a:rPr lang="es-ES" i="1" dirty="0" err="1"/>
              <a:t>etc</a:t>
            </a:r>
            <a:r>
              <a:rPr lang="es-ES" i="1" dirty="0"/>
              <a:t>… - </a:t>
            </a:r>
            <a:r>
              <a:rPr lang="es-ES" i="1" dirty="0" err="1"/>
              <a:t>i.e</a:t>
            </a:r>
            <a:r>
              <a:rPr lang="es-ES" i="1" dirty="0"/>
              <a:t>:</a:t>
            </a:r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pPr lvl="1"/>
            <a:endParaRPr lang="es-ES" i="1" dirty="0"/>
          </a:p>
          <a:p>
            <a:endParaRPr lang="es-ES" i="1" dirty="0"/>
          </a:p>
          <a:p>
            <a:pPr marL="0" indent="0">
              <a:buNone/>
            </a:pPr>
            <a:endParaRPr lang="es-ES" i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C73E33C-95AE-4601-B957-8EF51C131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06916"/>
              </p:ext>
            </p:extLst>
          </p:nvPr>
        </p:nvGraphicFramePr>
        <p:xfrm>
          <a:off x="2032000" y="3470275"/>
          <a:ext cx="812800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219487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93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200" dirty="0"/>
                        <a:t>'{"</a:t>
                      </a:r>
                      <a:r>
                        <a:rPr lang="es-ES" sz="1200" dirty="0" err="1"/>
                        <a:t>extra_sec_group</a:t>
                      </a:r>
                      <a:r>
                        <a:rPr lang="es-ES" sz="1200" dirty="0"/>
                        <a:t>" : "</a:t>
                      </a:r>
                      <a:r>
                        <a:rPr lang="es-ES" sz="1200" dirty="0" err="1"/>
                        <a:t>ami_creator_test</a:t>
                      </a:r>
                      <a:r>
                        <a:rPr lang="es-ES" sz="1200" dirty="0"/>
                        <a:t>", </a:t>
                      </a:r>
                    </a:p>
                    <a:p>
                      <a:r>
                        <a:rPr lang="es-ES" sz="1200" dirty="0"/>
                        <a:t>    “</a:t>
                      </a:r>
                      <a:r>
                        <a:rPr lang="es-ES" sz="1200" dirty="0" err="1"/>
                        <a:t>extra_base_image</a:t>
                      </a:r>
                      <a:r>
                        <a:rPr lang="es-ES" sz="1200" dirty="0"/>
                        <a:t>”: "ami-03caa3f860895f82e", 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extra_subnet_id</a:t>
                      </a:r>
                      <a:r>
                        <a:rPr lang="es-ES" sz="1200" dirty="0"/>
                        <a:t>" : "subnet-a45136fc", 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extra_inst_type</a:t>
                      </a:r>
                      <a:r>
                        <a:rPr lang="es-ES" sz="1200" dirty="0"/>
                        <a:t>"  : "t2.micro", 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extra_region</a:t>
                      </a:r>
                      <a:r>
                        <a:rPr lang="es-ES" sz="1200" dirty="0"/>
                        <a:t>": "us-west-1", 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extra_inst_profile_name</a:t>
                      </a:r>
                      <a:r>
                        <a:rPr lang="es-ES" sz="1200" dirty="0"/>
                        <a:t>" : "</a:t>
                      </a:r>
                      <a:r>
                        <a:rPr lang="es-ES" sz="1200" dirty="0" err="1"/>
                        <a:t>aws_ami_creator</a:t>
                      </a:r>
                      <a:r>
                        <a:rPr lang="es-ES" sz="1200" dirty="0"/>
                        <a:t>", 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extra_tags</a:t>
                      </a:r>
                      <a:r>
                        <a:rPr lang="es-ES" sz="1200" dirty="0"/>
                        <a:t>": "{}",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extra_key_name</a:t>
                      </a:r>
                      <a:r>
                        <a:rPr lang="es-ES" sz="1200" dirty="0"/>
                        <a:t>": "</a:t>
                      </a:r>
                      <a:r>
                        <a:rPr lang="es-ES" sz="1200" dirty="0" err="1"/>
                        <a:t>aw_ami_creator</a:t>
                      </a:r>
                      <a:r>
                        <a:rPr lang="es-ES" sz="1200" dirty="0"/>
                        <a:t>",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extra_ami_des</a:t>
                      </a:r>
                      <a:r>
                        <a:rPr lang="es-ES" sz="1200" dirty="0"/>
                        <a:t>" : "</a:t>
                      </a:r>
                      <a:r>
                        <a:rPr lang="es-ES" sz="1200" dirty="0" err="1"/>
                        <a:t>An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ami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first</a:t>
                      </a:r>
                      <a:r>
                        <a:rPr lang="es-ES" sz="1200" dirty="0"/>
                        <a:t> test </a:t>
                      </a:r>
                      <a:r>
                        <a:rPr lang="es-ES" sz="1200" dirty="0" err="1"/>
                        <a:t>with</a:t>
                      </a:r>
                      <a:r>
                        <a:rPr lang="es-ES" sz="1200" dirty="0"/>
                        <a:t> new </a:t>
                      </a:r>
                      <a:r>
                        <a:rPr lang="es-ES" sz="1200" dirty="0" err="1"/>
                        <a:t>method</a:t>
                      </a:r>
                      <a:r>
                        <a:rPr lang="es-ES" sz="1200" dirty="0"/>
                        <a:t>", 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extra_ami_name</a:t>
                      </a:r>
                      <a:r>
                        <a:rPr lang="es-ES" sz="1200" dirty="0"/>
                        <a:t>": "</a:t>
                      </a:r>
                      <a:r>
                        <a:rPr lang="es-ES" sz="1200" dirty="0" err="1"/>
                        <a:t>ami_new_mehtod_test</a:t>
                      </a:r>
                      <a:r>
                        <a:rPr lang="es-ES" sz="1200" dirty="0"/>
                        <a:t>", 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extra_apply_role</a:t>
                      </a:r>
                      <a:r>
                        <a:rPr lang="es-ES" sz="1200" dirty="0"/>
                        <a:t>" : "</a:t>
                      </a:r>
                      <a:r>
                        <a:rPr lang="es-ES" sz="1200" dirty="0" err="1"/>
                        <a:t>test_role</a:t>
                      </a:r>
                      <a:r>
                        <a:rPr lang="es-ES" sz="1200" dirty="0"/>
                        <a:t>", 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extra_aws_access_key</a:t>
                      </a:r>
                      <a:r>
                        <a:rPr lang="es-ES" sz="1200" dirty="0"/>
                        <a:t>" : “&lt;</a:t>
                      </a:r>
                      <a:r>
                        <a:rPr lang="es-ES" sz="1200" dirty="0" err="1"/>
                        <a:t>optional</a:t>
                      </a:r>
                      <a:r>
                        <a:rPr lang="es-ES" sz="1200" dirty="0"/>
                        <a:t> – </a:t>
                      </a:r>
                      <a:r>
                        <a:rPr lang="es-ES" sz="1200" dirty="0" err="1"/>
                        <a:t>AutoDetect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Included</a:t>
                      </a:r>
                      <a:r>
                        <a:rPr lang="es-ES" sz="1200" dirty="0"/>
                        <a:t> in IAM Role </a:t>
                      </a:r>
                      <a:r>
                        <a:rPr lang="es-ES" sz="1200" dirty="0" err="1"/>
                        <a:t>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another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&gt;" , </a:t>
                      </a:r>
                    </a:p>
                    <a:p>
                      <a:r>
                        <a:rPr lang="es-ES" sz="1200" dirty="0"/>
                        <a:t>    "</a:t>
                      </a:r>
                      <a:r>
                        <a:rPr lang="es-ES" sz="1200" dirty="0" err="1"/>
                        <a:t>extra_aws_secret_key</a:t>
                      </a:r>
                      <a:r>
                        <a:rPr lang="es-ES" sz="1200" dirty="0"/>
                        <a:t>" : “&lt;</a:t>
                      </a:r>
                      <a:r>
                        <a:rPr lang="es-ES" sz="1200" dirty="0" err="1"/>
                        <a:t>optional</a:t>
                      </a:r>
                      <a:r>
                        <a:rPr lang="es-ES" sz="1200" dirty="0"/>
                        <a:t> – </a:t>
                      </a:r>
                      <a:r>
                        <a:rPr lang="es-ES" sz="1200" dirty="0" err="1"/>
                        <a:t>AutoDetect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if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Included</a:t>
                      </a:r>
                      <a:r>
                        <a:rPr lang="es-ES" sz="1200" dirty="0"/>
                        <a:t> in IAM Role </a:t>
                      </a:r>
                      <a:r>
                        <a:rPr lang="es-ES" sz="1200" dirty="0" err="1"/>
                        <a:t>or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another</a:t>
                      </a:r>
                      <a:r>
                        <a:rPr lang="es-ES" sz="1200" dirty="0"/>
                        <a:t> </a:t>
                      </a:r>
                      <a:r>
                        <a:rPr lang="es-ES" sz="1200" dirty="0" err="1"/>
                        <a:t>one</a:t>
                      </a:r>
                      <a:r>
                        <a:rPr lang="es-ES" sz="1200" dirty="0"/>
                        <a:t>&gt;“</a:t>
                      </a:r>
                    </a:p>
                    <a:p>
                      <a:r>
                        <a:rPr lang="es-ES" sz="1200" dirty="0"/>
                        <a:t>}'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02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556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B30C-8028-4597-B07B-31BAB6C0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A184D-3F64-45AF-B57A-9DE5CBFC1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AMI </a:t>
            </a:r>
            <a:r>
              <a:rPr lang="es-ES" dirty="0" err="1"/>
              <a:t>Creation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test_role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673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B30C-8028-4597-B07B-31BAB6C0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Thanks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Attention</a:t>
            </a:r>
            <a:r>
              <a:rPr lang="es-ES" dirty="0"/>
              <a:t>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A184D-3F64-45AF-B57A-9DE5CBFC1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Contact</a:t>
            </a:r>
            <a:r>
              <a:rPr lang="es-ES" dirty="0"/>
              <a:t> Me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Question</a:t>
            </a:r>
            <a:r>
              <a:rPr lang="es-ES" dirty="0"/>
              <a:t>/</a:t>
            </a:r>
            <a:r>
              <a:rPr lang="es-ES" dirty="0" err="1"/>
              <a:t>Suggestion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my</a:t>
            </a:r>
            <a:r>
              <a:rPr lang="es-ES" dirty="0"/>
              <a:t> GitHub </a:t>
            </a:r>
            <a:r>
              <a:rPr lang="es-ES" dirty="0" err="1"/>
              <a:t>Site</a:t>
            </a:r>
            <a:r>
              <a:rPr lang="es-ES" dirty="0"/>
              <a:t> </a:t>
            </a:r>
            <a:r>
              <a:rPr lang="es-ES" dirty="0" err="1"/>
              <a:t>Repository</a:t>
            </a:r>
            <a:r>
              <a:rPr lang="es-ES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https://github.com/jmbelvar81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34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75BC-5D3A-47A9-AFB5-A0D1C32C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/>
              <a:t>Global </a:t>
            </a:r>
            <a:r>
              <a:rPr lang="es-ES" sz="3600" b="1" dirty="0" err="1"/>
              <a:t>Architecture</a:t>
            </a:r>
            <a:r>
              <a:rPr lang="es-ES" sz="3600" b="1" dirty="0"/>
              <a:t> </a:t>
            </a:r>
            <a:r>
              <a:rPr lang="es-ES" sz="3600" b="1" dirty="0" err="1"/>
              <a:t>Model</a:t>
            </a:r>
            <a:endParaRPr lang="es-E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13FF3-A5F6-4F04-A928-5FF62BEB5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1821"/>
            <a:ext cx="1448002" cy="157184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821D7F9-83AB-4C35-9D12-0BAF04310649}"/>
              </a:ext>
            </a:extLst>
          </p:cNvPr>
          <p:cNvSpPr/>
          <p:nvPr/>
        </p:nvSpPr>
        <p:spPr>
          <a:xfrm>
            <a:off x="2313038" y="2939143"/>
            <a:ext cx="877078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DB7FC-BB95-4FB5-B2EC-CF8872182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089" y="2381821"/>
            <a:ext cx="1382486" cy="17291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1F66D-A72A-4787-8D47-D9F640D24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1038" y="3629918"/>
            <a:ext cx="594952" cy="647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55C153-FAA1-4519-8789-D9F95348D735}"/>
              </a:ext>
            </a:extLst>
          </p:cNvPr>
          <p:cNvSpPr txBox="1"/>
          <p:nvPr/>
        </p:nvSpPr>
        <p:spPr>
          <a:xfrm>
            <a:off x="1011119" y="4000412"/>
            <a:ext cx="905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APPs</a:t>
            </a:r>
            <a:endParaRPr lang="es-E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12ACC7-CAD5-4597-BC1E-91546786FC02}"/>
              </a:ext>
            </a:extLst>
          </p:cNvPr>
          <p:cNvSpPr txBox="1"/>
          <p:nvPr/>
        </p:nvSpPr>
        <p:spPr>
          <a:xfrm>
            <a:off x="2385979" y="4277411"/>
            <a:ext cx="905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Params</a:t>
            </a:r>
            <a:endParaRPr lang="es-ES" sz="1200" b="1" dirty="0"/>
          </a:p>
          <a:p>
            <a:pPr algn="ctr"/>
            <a:r>
              <a:rPr lang="es-ES" sz="1200" b="1" dirty="0" err="1"/>
              <a:t>For</a:t>
            </a:r>
            <a:endParaRPr lang="es-ES" sz="1200" b="1" dirty="0"/>
          </a:p>
          <a:p>
            <a:pPr algn="ctr"/>
            <a:r>
              <a:rPr lang="es-ES" sz="1200" b="1" dirty="0"/>
              <a:t>AMI </a:t>
            </a:r>
            <a:r>
              <a:rPr lang="es-ES" sz="1200" b="1" dirty="0" err="1"/>
              <a:t>Creation</a:t>
            </a:r>
            <a:endParaRPr lang="es-E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7F1A1-1B56-4703-A1DE-9B83EAF20521}"/>
              </a:ext>
            </a:extLst>
          </p:cNvPr>
          <p:cNvSpPr txBox="1"/>
          <p:nvPr/>
        </p:nvSpPr>
        <p:spPr>
          <a:xfrm>
            <a:off x="3774609" y="4011413"/>
            <a:ext cx="905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Jenkins </a:t>
            </a:r>
            <a:br>
              <a:rPr lang="es-ES" sz="1200" b="1" dirty="0"/>
            </a:br>
            <a:r>
              <a:rPr lang="es-ES" sz="1200" b="1" dirty="0"/>
              <a:t>Pipeline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22B09B-4F37-48CA-90B1-BCDC8DE50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1869"/>
            <a:ext cx="1480422" cy="10343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7B6962-9713-4908-9044-641B2E334E1C}"/>
              </a:ext>
            </a:extLst>
          </p:cNvPr>
          <p:cNvSpPr txBox="1"/>
          <p:nvPr/>
        </p:nvSpPr>
        <p:spPr>
          <a:xfrm>
            <a:off x="6383676" y="5676225"/>
            <a:ext cx="90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Roles</a:t>
            </a:r>
            <a:br>
              <a:rPr lang="es-ES" sz="1200" b="1" dirty="0"/>
            </a:br>
            <a:r>
              <a:rPr lang="es-ES" sz="1200" b="1" dirty="0" err="1"/>
              <a:t>Playbooks</a:t>
            </a:r>
            <a:br>
              <a:rPr lang="es-ES" sz="1200" b="1" dirty="0"/>
            </a:br>
            <a:r>
              <a:rPr lang="es-ES" sz="1200" b="1" dirty="0" err="1"/>
              <a:t>Inventory</a:t>
            </a:r>
            <a:endParaRPr lang="es-ES" sz="1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3A8C98-7293-43BE-B71F-D9CA5AEB7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03" y="2381821"/>
            <a:ext cx="1619597" cy="1571844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A511181-7E99-4094-B7FF-124F2C4C243F}"/>
              </a:ext>
            </a:extLst>
          </p:cNvPr>
          <p:cNvSpPr/>
          <p:nvPr/>
        </p:nvSpPr>
        <p:spPr>
          <a:xfrm rot="16200000">
            <a:off x="6552695" y="3968442"/>
            <a:ext cx="519414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D720522-3076-4926-9158-060C6671C5B8}"/>
              </a:ext>
            </a:extLst>
          </p:cNvPr>
          <p:cNvSpPr/>
          <p:nvPr/>
        </p:nvSpPr>
        <p:spPr>
          <a:xfrm>
            <a:off x="5056391" y="2922814"/>
            <a:ext cx="877078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D5BE0B6-0C56-4995-AC9B-752EF64E9C4E}"/>
              </a:ext>
            </a:extLst>
          </p:cNvPr>
          <p:cNvSpPr/>
          <p:nvPr/>
        </p:nvSpPr>
        <p:spPr>
          <a:xfrm>
            <a:off x="7829338" y="2939143"/>
            <a:ext cx="877078" cy="4898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FBE201-F682-0548-BA6B-42662072B066}"/>
              </a:ext>
            </a:extLst>
          </p:cNvPr>
          <p:cNvSpPr/>
          <p:nvPr/>
        </p:nvSpPr>
        <p:spPr>
          <a:xfrm>
            <a:off x="9067021" y="1518980"/>
            <a:ext cx="2720261" cy="48035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8" name="Graphic 4">
            <a:extLst>
              <a:ext uri="{FF2B5EF4-FFF2-40B4-BE49-F238E27FC236}">
                <a16:creationId xmlns:a16="http://schemas.microsoft.com/office/drawing/2014/main" id="{DC204D33-A451-EF42-B17B-CE77B63E4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67021" y="1518979"/>
            <a:ext cx="330200" cy="330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9283083" y="2627396"/>
            <a:ext cx="2369277" cy="359355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21" name="Graphic 66">
            <a:extLst>
              <a:ext uri="{FF2B5EF4-FFF2-40B4-BE49-F238E27FC236}">
                <a16:creationId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82286" y="2630395"/>
            <a:ext cx="326160" cy="4225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9B4799-F81F-4AB5-8926-DED680F57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6655" y="3573486"/>
            <a:ext cx="594952" cy="64749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B0C48F-A29A-475F-B867-DD44D9848717}"/>
              </a:ext>
            </a:extLst>
          </p:cNvPr>
          <p:cNvSpPr/>
          <p:nvPr/>
        </p:nvSpPr>
        <p:spPr>
          <a:xfrm>
            <a:off x="6002603" y="1518981"/>
            <a:ext cx="1619597" cy="48035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17EC62-0828-4D45-88AA-6451EF94E9A8}"/>
              </a:ext>
            </a:extLst>
          </p:cNvPr>
          <p:cNvSpPr/>
          <p:nvPr/>
        </p:nvSpPr>
        <p:spPr>
          <a:xfrm>
            <a:off x="3370418" y="1515091"/>
            <a:ext cx="1619597" cy="48035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26" name="Graphic 122">
            <a:extLst>
              <a:ext uri="{FF2B5EF4-FFF2-40B4-BE49-F238E27FC236}">
                <a16:creationId xmlns:a16="http://schemas.microsoft.com/office/drawing/2014/main" id="{A9FB882B-618C-AC4D-87F1-07BE98220F8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77837" y="5414968"/>
            <a:ext cx="469900" cy="469900"/>
          </a:xfrm>
          <a:prstGeom prst="rect">
            <a:avLst/>
          </a:prstGeom>
        </p:spPr>
      </p:pic>
      <p:sp>
        <p:nvSpPr>
          <p:cNvPr id="27" name="TextBox 187">
            <a:extLst>
              <a:ext uri="{FF2B5EF4-FFF2-40B4-BE49-F238E27FC236}">
                <a16:creationId xmlns:a16="http://schemas.microsoft.com/office/drawing/2014/main" id="{27157670-A1DB-5F4C-83E6-AB9F6E94DF09}"/>
              </a:ext>
            </a:extLst>
          </p:cNvPr>
          <p:cNvSpPr txBox="1"/>
          <p:nvPr/>
        </p:nvSpPr>
        <p:spPr>
          <a:xfrm>
            <a:off x="9541359" y="5884868"/>
            <a:ext cx="151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AMI</a:t>
            </a:r>
          </a:p>
        </p:txBody>
      </p:sp>
      <p:pic>
        <p:nvPicPr>
          <p:cNvPr id="28" name="Graphic 135">
            <a:extLst>
              <a:ext uri="{FF2B5EF4-FFF2-40B4-BE49-F238E27FC236}">
                <a16:creationId xmlns:a16="http://schemas.microsoft.com/office/drawing/2014/main" id="{C19987B1-DB3A-1640-994D-BCB81FCC1AE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95165" y="3215109"/>
            <a:ext cx="469900" cy="469900"/>
          </a:xfrm>
          <a:prstGeom prst="rect">
            <a:avLst/>
          </a:prstGeom>
        </p:spPr>
      </p:pic>
      <p:sp>
        <p:nvSpPr>
          <p:cNvPr id="29" name="TextBox 197">
            <a:extLst>
              <a:ext uri="{FF2B5EF4-FFF2-40B4-BE49-F238E27FC236}">
                <a16:creationId xmlns:a16="http://schemas.microsoft.com/office/drawing/2014/main" id="{F90C1CC4-DFE6-0445-BD1C-DB610E1A07F5}"/>
              </a:ext>
            </a:extLst>
          </p:cNvPr>
          <p:cNvSpPr txBox="1"/>
          <p:nvPr/>
        </p:nvSpPr>
        <p:spPr>
          <a:xfrm>
            <a:off x="9573463" y="3660518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EC2 </a:t>
            </a:r>
          </a:p>
          <a:p>
            <a:pPr algn="ctr"/>
            <a:r>
              <a:rPr lang="en-US" sz="1200" b="1" dirty="0"/>
              <a:t>Instance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6B798BF-037D-45A8-B1A4-3F8CF40D9D06}"/>
              </a:ext>
            </a:extLst>
          </p:cNvPr>
          <p:cNvCxnSpPr>
            <a:stCxn id="11" idx="3"/>
          </p:cNvCxnSpPr>
          <p:nvPr/>
        </p:nvCxnSpPr>
        <p:spPr>
          <a:xfrm flipV="1">
            <a:off x="7576422" y="3629918"/>
            <a:ext cx="2272253" cy="15291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697158CF-A57B-4DF4-9EED-FE0E3FE1846B}"/>
              </a:ext>
            </a:extLst>
          </p:cNvPr>
          <p:cNvCxnSpPr>
            <a:cxnSpLocks/>
          </p:cNvCxnSpPr>
          <p:nvPr/>
        </p:nvCxnSpPr>
        <p:spPr>
          <a:xfrm>
            <a:off x="7576422" y="5159047"/>
            <a:ext cx="2272253" cy="5171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eptagon 36">
            <a:extLst>
              <a:ext uri="{FF2B5EF4-FFF2-40B4-BE49-F238E27FC236}">
                <a16:creationId xmlns:a16="http://schemas.microsoft.com/office/drawing/2014/main" id="{AB48BB36-36B7-4F3B-B0DC-C7FE4753F57C}"/>
              </a:ext>
            </a:extLst>
          </p:cNvPr>
          <p:cNvSpPr/>
          <p:nvPr/>
        </p:nvSpPr>
        <p:spPr>
          <a:xfrm>
            <a:off x="9447069" y="3303277"/>
            <a:ext cx="234669" cy="25144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38" name="Heptagon 37">
            <a:extLst>
              <a:ext uri="{FF2B5EF4-FFF2-40B4-BE49-F238E27FC236}">
                <a16:creationId xmlns:a16="http://schemas.microsoft.com/office/drawing/2014/main" id="{26FF3CE1-4A59-4B02-A712-A009FC62EACA}"/>
              </a:ext>
            </a:extLst>
          </p:cNvPr>
          <p:cNvSpPr/>
          <p:nvPr/>
        </p:nvSpPr>
        <p:spPr>
          <a:xfrm>
            <a:off x="9453641" y="4067611"/>
            <a:ext cx="234669" cy="25144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39" name="Heptagon 38">
            <a:extLst>
              <a:ext uri="{FF2B5EF4-FFF2-40B4-BE49-F238E27FC236}">
                <a16:creationId xmlns:a16="http://schemas.microsoft.com/office/drawing/2014/main" id="{11E8D5F8-063A-42EB-9FF6-C70754C77CC9}"/>
              </a:ext>
            </a:extLst>
          </p:cNvPr>
          <p:cNvSpPr/>
          <p:nvPr/>
        </p:nvSpPr>
        <p:spPr>
          <a:xfrm>
            <a:off x="9428429" y="5368363"/>
            <a:ext cx="234669" cy="25144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5D8D69-ED88-6C47-9F99-93B2DE8465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7142" y="4402926"/>
            <a:ext cx="310382" cy="257821"/>
          </a:xfrm>
          <a:prstGeom prst="rect">
            <a:avLst/>
          </a:prstGeom>
        </p:spPr>
      </p:pic>
      <p:pic>
        <p:nvPicPr>
          <p:cNvPr id="41" name="Graphic 135">
            <a:extLst>
              <a:ext uri="{FF2B5EF4-FFF2-40B4-BE49-F238E27FC236}">
                <a16:creationId xmlns:a16="http://schemas.microsoft.com/office/drawing/2014/main" id="{B7854E87-90F9-4322-B6B8-1C1339ABD4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87383" y="4305153"/>
            <a:ext cx="469900" cy="469900"/>
          </a:xfrm>
          <a:prstGeom prst="rect">
            <a:avLst/>
          </a:prstGeom>
        </p:spPr>
      </p:pic>
      <p:sp>
        <p:nvSpPr>
          <p:cNvPr id="42" name="TextBox 197">
            <a:extLst>
              <a:ext uri="{FF2B5EF4-FFF2-40B4-BE49-F238E27FC236}">
                <a16:creationId xmlns:a16="http://schemas.microsoft.com/office/drawing/2014/main" id="{D23445A3-C104-42BB-B315-A235E5B350BC}"/>
              </a:ext>
            </a:extLst>
          </p:cNvPr>
          <p:cNvSpPr txBox="1"/>
          <p:nvPr/>
        </p:nvSpPr>
        <p:spPr>
          <a:xfrm>
            <a:off x="9553049" y="4802376"/>
            <a:ext cx="1513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Applying </a:t>
            </a:r>
            <a:br>
              <a:rPr lang="en-US" sz="1200" b="1" dirty="0"/>
            </a:br>
            <a:r>
              <a:rPr lang="en-US" sz="1200" b="1" dirty="0"/>
              <a:t>Ansible Role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6587757-8120-4B1D-9FE6-455963C1CA54}"/>
              </a:ext>
            </a:extLst>
          </p:cNvPr>
          <p:cNvCxnSpPr/>
          <p:nvPr/>
        </p:nvCxnSpPr>
        <p:spPr>
          <a:xfrm flipV="1">
            <a:off x="7576422" y="4540103"/>
            <a:ext cx="2272253" cy="6189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5AABDB9-ABCE-456F-8721-53BEB811B194}"/>
              </a:ext>
            </a:extLst>
          </p:cNvPr>
          <p:cNvCxnSpPr>
            <a:stCxn id="23" idx="2"/>
            <a:endCxn id="28" idx="3"/>
          </p:cNvCxnSpPr>
          <p:nvPr/>
        </p:nvCxnSpPr>
        <p:spPr>
          <a:xfrm rot="5400000" flipH="1" flipV="1">
            <a:off x="7252484" y="3009976"/>
            <a:ext cx="2872498" cy="3752663"/>
          </a:xfrm>
          <a:prstGeom prst="bentConnector4">
            <a:avLst>
              <a:gd name="adj1" fmla="val -7958"/>
              <a:gd name="adj2" fmla="val 123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Heptagon 53">
            <a:extLst>
              <a:ext uri="{FF2B5EF4-FFF2-40B4-BE49-F238E27FC236}">
                <a16:creationId xmlns:a16="http://schemas.microsoft.com/office/drawing/2014/main" id="{C5FB2AFD-3366-4E80-A832-9C1FC0359CDD}"/>
              </a:ext>
            </a:extLst>
          </p:cNvPr>
          <p:cNvSpPr/>
          <p:nvPr/>
        </p:nvSpPr>
        <p:spPr>
          <a:xfrm>
            <a:off x="10874043" y="3130728"/>
            <a:ext cx="234669" cy="251446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0302629-295C-4957-B88C-8E3F7A1B43D5}"/>
              </a:ext>
            </a:extLst>
          </p:cNvPr>
          <p:cNvSpPr txBox="1"/>
          <p:nvPr/>
        </p:nvSpPr>
        <p:spPr>
          <a:xfrm>
            <a:off x="7783492" y="6505526"/>
            <a:ext cx="24806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 err="1"/>
              <a:t>Deleting</a:t>
            </a:r>
            <a:r>
              <a:rPr lang="es-ES" sz="1200" b="1" dirty="0"/>
              <a:t> Temporal EC2 </a:t>
            </a:r>
            <a:r>
              <a:rPr lang="es-ES" sz="1200" b="1" dirty="0" err="1"/>
              <a:t>Instance</a:t>
            </a:r>
            <a:endParaRPr lang="es-E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121FFD-641A-4755-81C8-E1FBB079AA0B}"/>
              </a:ext>
            </a:extLst>
          </p:cNvPr>
          <p:cNvSpPr txBox="1"/>
          <p:nvPr/>
        </p:nvSpPr>
        <p:spPr>
          <a:xfrm>
            <a:off x="6296918" y="1501816"/>
            <a:ext cx="99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/>
              <a:t>EPHEMERAL</a:t>
            </a:r>
          </a:p>
          <a:p>
            <a:pPr algn="ctr"/>
            <a:r>
              <a:rPr lang="es-ES" sz="1200" b="1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551509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Why</a:t>
            </a:r>
            <a:r>
              <a:rPr lang="es-ES" sz="3600" b="1" dirty="0"/>
              <a:t> use </a:t>
            </a:r>
            <a:r>
              <a:rPr lang="es-ES" sz="3600" b="1" dirty="0" err="1"/>
              <a:t>these</a:t>
            </a:r>
            <a:r>
              <a:rPr lang="es-ES" sz="3600" b="1" dirty="0"/>
              <a:t> Technologies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u="sng" dirty="0"/>
              <a:t>Jenkins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used</a:t>
            </a:r>
            <a:r>
              <a:rPr lang="es-ES" dirty="0"/>
              <a:t> as a simple </a:t>
            </a:r>
            <a:r>
              <a:rPr lang="es-ES" i="1" dirty="0"/>
              <a:t>“</a:t>
            </a:r>
            <a:r>
              <a:rPr lang="es-ES" i="1" dirty="0" err="1"/>
              <a:t>Orchestrator</a:t>
            </a:r>
            <a:r>
              <a:rPr lang="es-ES" i="1" dirty="0"/>
              <a:t>”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i="1" dirty="0"/>
              <a:t>“Container </a:t>
            </a:r>
            <a:r>
              <a:rPr lang="es-ES" i="1" dirty="0" err="1"/>
              <a:t>Application</a:t>
            </a:r>
            <a:r>
              <a:rPr lang="es-ES" i="1" dirty="0"/>
              <a:t>” [AWS AMI </a:t>
            </a:r>
            <a:r>
              <a:rPr lang="es-ES" i="1" dirty="0" err="1"/>
              <a:t>Creator</a:t>
            </a:r>
            <a:r>
              <a:rPr lang="es-ES" i="1" dirty="0"/>
              <a:t> at </a:t>
            </a:r>
            <a:r>
              <a:rPr lang="es-ES" i="1" dirty="0" err="1"/>
              <a:t>this</a:t>
            </a:r>
            <a:r>
              <a:rPr lang="es-ES" i="1" dirty="0"/>
              <a:t> case]</a:t>
            </a:r>
          </a:p>
          <a:p>
            <a:pPr lvl="1"/>
            <a:r>
              <a:rPr lang="es-ES" dirty="0" err="1"/>
              <a:t>Centralize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 Pipeline </a:t>
            </a:r>
            <a:r>
              <a:rPr lang="es-ES" dirty="0" err="1"/>
              <a:t>the</a:t>
            </a:r>
            <a:r>
              <a:rPr lang="es-ES" dirty="0"/>
              <a:t> AMI </a:t>
            </a:r>
            <a:r>
              <a:rPr lang="es-ES" dirty="0" err="1"/>
              <a:t>Creation</a:t>
            </a:r>
            <a:endParaRPr lang="es-ES" dirty="0"/>
          </a:p>
          <a:p>
            <a:pPr lvl="1"/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Params</a:t>
            </a:r>
            <a:r>
              <a:rPr lang="es-ES" dirty="0"/>
              <a:t> and </a:t>
            </a:r>
            <a:r>
              <a:rPr lang="es-ES" dirty="0" err="1"/>
              <a:t>Several</a:t>
            </a:r>
            <a:r>
              <a:rPr lang="es-ES" dirty="0"/>
              <a:t> </a:t>
            </a:r>
            <a:r>
              <a:rPr lang="es-ES" dirty="0" err="1"/>
              <a:t>Execution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API</a:t>
            </a:r>
          </a:p>
          <a:p>
            <a:pPr lvl="2"/>
            <a:r>
              <a:rPr lang="es-ES" dirty="0"/>
              <a:t>Pipeline </a:t>
            </a:r>
            <a:r>
              <a:rPr lang="es-ES" dirty="0" err="1"/>
              <a:t>Invokes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JOBs</a:t>
            </a:r>
            <a:r>
              <a:rPr lang="es-ES" dirty="0"/>
              <a:t>/</a:t>
            </a:r>
            <a:r>
              <a:rPr lang="es-ES" dirty="0" err="1"/>
              <a:t>Other</a:t>
            </a:r>
            <a:r>
              <a:rPr lang="es-ES" dirty="0"/>
              <a:t> Pipelines</a:t>
            </a:r>
          </a:p>
          <a:p>
            <a:pPr lvl="1"/>
            <a:r>
              <a:rPr lang="es-ES" dirty="0" err="1"/>
              <a:t>Support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creation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Workers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Containers</a:t>
            </a:r>
            <a:r>
              <a:rPr lang="es-ES" dirty="0"/>
              <a:t> (</a:t>
            </a:r>
            <a:r>
              <a:rPr lang="es-ES" dirty="0" err="1"/>
              <a:t>Detailed</a:t>
            </a:r>
            <a:r>
              <a:rPr lang="es-ES" dirty="0"/>
              <a:t> in </a:t>
            </a:r>
            <a:r>
              <a:rPr lang="es-ES" dirty="0" err="1"/>
              <a:t>another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375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Why</a:t>
            </a:r>
            <a:r>
              <a:rPr lang="es-ES" sz="3600" b="1" dirty="0"/>
              <a:t> use </a:t>
            </a:r>
            <a:r>
              <a:rPr lang="es-ES" sz="3600" b="1" dirty="0" err="1"/>
              <a:t>these</a:t>
            </a:r>
            <a:r>
              <a:rPr lang="es-ES" sz="3600" b="1" dirty="0"/>
              <a:t> Technologies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i="1" u="sng" dirty="0"/>
              <a:t>Ansible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Declarative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“</a:t>
            </a:r>
            <a:r>
              <a:rPr lang="es-ES" dirty="0" err="1"/>
              <a:t>IaC</a:t>
            </a:r>
            <a:r>
              <a:rPr lang="es-ES" dirty="0"/>
              <a:t>”</a:t>
            </a:r>
          </a:p>
          <a:p>
            <a:pPr lvl="1"/>
            <a:r>
              <a:rPr lang="es-ES" i="1" dirty="0"/>
              <a:t>“</a:t>
            </a:r>
            <a:r>
              <a:rPr lang="es-ES" i="1" dirty="0" err="1"/>
              <a:t>Idempotent</a:t>
            </a:r>
            <a:r>
              <a:rPr lang="es-ES" i="1" dirty="0"/>
              <a:t>”</a:t>
            </a:r>
          </a:p>
          <a:p>
            <a:pPr lvl="1"/>
            <a:r>
              <a:rPr lang="es-ES" i="1" dirty="0"/>
              <a:t>Portable / </a:t>
            </a:r>
            <a:r>
              <a:rPr lang="es-ES" i="1" dirty="0" err="1"/>
              <a:t>Crossplatform</a:t>
            </a:r>
            <a:endParaRPr lang="es-ES" i="1" dirty="0"/>
          </a:p>
          <a:p>
            <a:pPr lvl="2"/>
            <a:r>
              <a:rPr lang="es-ES" i="1" dirty="0"/>
              <a:t>Ansible Roles can be </a:t>
            </a:r>
            <a:r>
              <a:rPr lang="es-ES" i="1" dirty="0" err="1"/>
              <a:t>used</a:t>
            </a:r>
            <a:r>
              <a:rPr lang="es-ES" i="1" dirty="0"/>
              <a:t> </a:t>
            </a:r>
            <a:r>
              <a:rPr lang="es-ES" i="1" dirty="0" err="1"/>
              <a:t>without</a:t>
            </a:r>
            <a:r>
              <a:rPr lang="es-ES" i="1" dirty="0"/>
              <a:t> </a:t>
            </a:r>
            <a:r>
              <a:rPr lang="es-ES" i="1" dirty="0" err="1"/>
              <a:t>modification</a:t>
            </a:r>
            <a:r>
              <a:rPr lang="es-ES" i="1" dirty="0"/>
              <a:t> in </a:t>
            </a:r>
            <a:r>
              <a:rPr lang="es-ES" i="1" dirty="0" err="1"/>
              <a:t>several</a:t>
            </a:r>
            <a:r>
              <a:rPr lang="es-ES" i="1" dirty="0"/>
              <a:t> </a:t>
            </a:r>
            <a:r>
              <a:rPr lang="es-ES" i="1" dirty="0" err="1"/>
              <a:t>environments</a:t>
            </a:r>
            <a:r>
              <a:rPr lang="es-ES" i="1" dirty="0"/>
              <a:t>: </a:t>
            </a:r>
            <a:r>
              <a:rPr lang="es-ES" i="1" dirty="0" err="1"/>
              <a:t>On-Premise</a:t>
            </a:r>
            <a:r>
              <a:rPr lang="es-ES" i="1" dirty="0"/>
              <a:t>, </a:t>
            </a:r>
            <a:r>
              <a:rPr lang="es-ES" i="1" dirty="0" err="1"/>
              <a:t>Clouds</a:t>
            </a:r>
            <a:r>
              <a:rPr lang="es-ES" i="1" dirty="0"/>
              <a:t>, </a:t>
            </a:r>
            <a:r>
              <a:rPr lang="es-ES" i="1" dirty="0" err="1"/>
              <a:t>etc</a:t>
            </a:r>
            <a:r>
              <a:rPr lang="es-ES" i="1" dirty="0"/>
              <a:t>…</a:t>
            </a:r>
          </a:p>
          <a:p>
            <a:pPr lvl="1"/>
            <a:r>
              <a:rPr lang="es-ES" i="1" dirty="0" err="1"/>
              <a:t>Integrated</a:t>
            </a:r>
            <a:r>
              <a:rPr lang="es-ES" i="1" dirty="0"/>
              <a:t> “</a:t>
            </a:r>
            <a:r>
              <a:rPr lang="es-ES" i="1" dirty="0" err="1"/>
              <a:t>Debug</a:t>
            </a:r>
            <a:r>
              <a:rPr lang="es-ES" i="1" dirty="0"/>
              <a:t> </a:t>
            </a:r>
            <a:r>
              <a:rPr lang="es-ES" i="1" dirty="0" err="1"/>
              <a:t>Levels</a:t>
            </a:r>
            <a:r>
              <a:rPr lang="es-ES" i="1" dirty="0"/>
              <a:t> and </a:t>
            </a:r>
            <a:r>
              <a:rPr lang="es-ES" i="1" dirty="0" err="1"/>
              <a:t>Reports</a:t>
            </a:r>
            <a:r>
              <a:rPr lang="es-ES" i="1" dirty="0"/>
              <a:t>”</a:t>
            </a:r>
          </a:p>
          <a:p>
            <a:pPr lvl="1"/>
            <a:r>
              <a:rPr lang="es-ES" i="1" dirty="0"/>
              <a:t>Wide </a:t>
            </a:r>
            <a:r>
              <a:rPr lang="es-ES" i="1" dirty="0" err="1"/>
              <a:t>used</a:t>
            </a:r>
            <a:r>
              <a:rPr lang="es-ES" i="1" dirty="0"/>
              <a:t> </a:t>
            </a:r>
            <a:r>
              <a:rPr lang="es-ES" i="1" dirty="0" err="1"/>
              <a:t>solution</a:t>
            </a:r>
            <a:r>
              <a:rPr lang="es-ES" i="1" dirty="0"/>
              <a:t> in </a:t>
            </a:r>
            <a:r>
              <a:rPr lang="es-ES" i="1" dirty="0" err="1"/>
              <a:t>OpenSource</a:t>
            </a:r>
            <a:r>
              <a:rPr lang="es-ES" i="1" dirty="0"/>
              <a:t> </a:t>
            </a:r>
            <a:r>
              <a:rPr lang="es-ES" i="1" dirty="0" err="1"/>
              <a:t>World</a:t>
            </a:r>
            <a:r>
              <a:rPr lang="es-ES" i="1" dirty="0"/>
              <a:t>:</a:t>
            </a:r>
          </a:p>
          <a:p>
            <a:pPr lvl="2"/>
            <a:r>
              <a:rPr lang="es-ES" i="1" dirty="0" err="1"/>
              <a:t>Community</a:t>
            </a:r>
            <a:r>
              <a:rPr lang="es-ES" i="1" dirty="0"/>
              <a:t> </a:t>
            </a:r>
            <a:r>
              <a:rPr lang="es-ES" i="1" dirty="0" err="1"/>
              <a:t>References</a:t>
            </a:r>
            <a:r>
              <a:rPr lang="es-ES" i="1" dirty="0"/>
              <a:t> and </a:t>
            </a:r>
            <a:r>
              <a:rPr lang="es-ES" i="1" dirty="0" err="1"/>
              <a:t>Support</a:t>
            </a:r>
            <a:endParaRPr lang="es-ES" i="1" dirty="0"/>
          </a:p>
          <a:p>
            <a:pPr lvl="2"/>
            <a:r>
              <a:rPr lang="es-ES" i="1" dirty="0"/>
              <a:t>Red </a:t>
            </a:r>
            <a:r>
              <a:rPr lang="es-ES" i="1" dirty="0" err="1"/>
              <a:t>Hat</a:t>
            </a:r>
            <a:r>
              <a:rPr lang="es-ES" i="1" dirty="0"/>
              <a:t> </a:t>
            </a:r>
            <a:r>
              <a:rPr lang="es-ES" i="1" dirty="0" err="1"/>
              <a:t>Support</a:t>
            </a:r>
            <a:r>
              <a:rPr lang="es-ES" i="1" dirty="0"/>
              <a:t> (</a:t>
            </a:r>
            <a:r>
              <a:rPr lang="es-ES" i="1" dirty="0" err="1"/>
              <a:t>If</a:t>
            </a:r>
            <a:r>
              <a:rPr lang="es-ES" i="1" dirty="0"/>
              <a:t> </a:t>
            </a:r>
            <a:r>
              <a:rPr lang="es-ES" i="1" dirty="0" err="1"/>
              <a:t>Required</a:t>
            </a:r>
            <a:r>
              <a:rPr lang="es-ES" i="1" dirty="0"/>
              <a:t>)</a:t>
            </a:r>
          </a:p>
          <a:p>
            <a:pPr lvl="1"/>
            <a:r>
              <a:rPr lang="es-ES" dirty="0" err="1"/>
              <a:t>Integration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AWS (More </a:t>
            </a:r>
            <a:r>
              <a:rPr lang="es-ES" dirty="0" err="1"/>
              <a:t>than</a:t>
            </a:r>
            <a:r>
              <a:rPr lang="es-ES" dirty="0"/>
              <a:t> 169 AWS Modules </a:t>
            </a:r>
            <a:r>
              <a:rPr lang="es-ES" dirty="0" err="1"/>
              <a:t>supported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Integration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“</a:t>
            </a:r>
            <a:r>
              <a:rPr lang="es-ES" dirty="0" err="1"/>
              <a:t>Compliance</a:t>
            </a:r>
            <a:r>
              <a:rPr lang="es-ES" dirty="0"/>
              <a:t> </a:t>
            </a:r>
            <a:r>
              <a:rPr lang="es-ES" dirty="0" err="1"/>
              <a:t>Frameworks</a:t>
            </a:r>
            <a:r>
              <a:rPr lang="es-ES" dirty="0"/>
              <a:t>” [More in </a:t>
            </a:r>
            <a:r>
              <a:rPr lang="es-ES" dirty="0" err="1"/>
              <a:t>future</a:t>
            </a:r>
            <a:r>
              <a:rPr lang="es-ES" dirty="0"/>
              <a:t> </a:t>
            </a:r>
            <a:r>
              <a:rPr lang="es-ES" dirty="0" err="1"/>
              <a:t>Proposal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56285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Why</a:t>
            </a:r>
            <a:r>
              <a:rPr lang="es-ES" sz="3600" b="1" dirty="0"/>
              <a:t> use </a:t>
            </a:r>
            <a:r>
              <a:rPr lang="es-ES" sz="3600" b="1" dirty="0" err="1"/>
              <a:t>these</a:t>
            </a:r>
            <a:r>
              <a:rPr lang="es-ES" sz="3600" b="1" dirty="0"/>
              <a:t> Technologies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i="1" u="sng" dirty="0"/>
              <a:t>Docker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Isolation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Dependencies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“</a:t>
            </a:r>
            <a:r>
              <a:rPr lang="es-ES" dirty="0" err="1"/>
              <a:t>IaC</a:t>
            </a:r>
            <a:r>
              <a:rPr lang="es-ES" dirty="0"/>
              <a:t>” – </a:t>
            </a:r>
            <a:r>
              <a:rPr lang="es-ES" dirty="0" err="1"/>
              <a:t>Include</a:t>
            </a:r>
            <a:r>
              <a:rPr lang="es-ES" dirty="0"/>
              <a:t> as </a:t>
            </a:r>
            <a:r>
              <a:rPr lang="es-ES" dirty="0" err="1"/>
              <a:t>additional</a:t>
            </a:r>
            <a:r>
              <a:rPr lang="es-ES" dirty="0"/>
              <a:t> “</a:t>
            </a:r>
            <a:r>
              <a:rPr lang="es-ES" dirty="0" err="1"/>
              <a:t>SourceCode</a:t>
            </a:r>
            <a:r>
              <a:rPr lang="es-ES" dirty="0"/>
              <a:t>” in </a:t>
            </a:r>
            <a:r>
              <a:rPr lang="es-ES" dirty="0" err="1"/>
              <a:t>your</a:t>
            </a:r>
            <a:r>
              <a:rPr lang="es-ES" dirty="0"/>
              <a:t>  “</a:t>
            </a:r>
            <a:r>
              <a:rPr lang="es-ES" dirty="0" err="1"/>
              <a:t>Code</a:t>
            </a:r>
            <a:r>
              <a:rPr lang="es-ES" dirty="0"/>
              <a:t> Repo”</a:t>
            </a:r>
          </a:p>
          <a:p>
            <a:pPr lvl="1"/>
            <a:r>
              <a:rPr lang="es-ES" i="1" dirty="0" err="1"/>
              <a:t>Crossplatform</a:t>
            </a:r>
            <a:r>
              <a:rPr lang="es-ES" i="1" dirty="0"/>
              <a:t> – </a:t>
            </a:r>
            <a:r>
              <a:rPr lang="es-ES" i="1" dirty="0" err="1"/>
              <a:t>Execute</a:t>
            </a:r>
            <a:r>
              <a:rPr lang="es-ES" i="1" dirty="0"/>
              <a:t> </a:t>
            </a:r>
            <a:r>
              <a:rPr lang="es-ES" i="1" dirty="0" err="1"/>
              <a:t>your</a:t>
            </a:r>
            <a:r>
              <a:rPr lang="es-ES" i="1" dirty="0"/>
              <a:t> “</a:t>
            </a:r>
            <a:r>
              <a:rPr lang="es-ES" i="1" dirty="0" err="1"/>
              <a:t>Containerized</a:t>
            </a:r>
            <a:r>
              <a:rPr lang="es-ES" i="1" dirty="0"/>
              <a:t> </a:t>
            </a:r>
            <a:r>
              <a:rPr lang="es-ES" i="1" dirty="0" err="1"/>
              <a:t>APPs</a:t>
            </a:r>
            <a:r>
              <a:rPr lang="es-ES" i="1" dirty="0"/>
              <a:t>” </a:t>
            </a:r>
            <a:r>
              <a:rPr lang="es-ES" i="1" dirty="0" err="1"/>
              <a:t>without</a:t>
            </a:r>
            <a:r>
              <a:rPr lang="es-ES" i="1" dirty="0"/>
              <a:t> </a:t>
            </a:r>
            <a:r>
              <a:rPr lang="es-ES" i="1" dirty="0" err="1"/>
              <a:t>changes</a:t>
            </a:r>
            <a:endParaRPr lang="es-ES" i="1" dirty="0"/>
          </a:p>
          <a:p>
            <a:pPr lvl="2"/>
            <a:r>
              <a:rPr lang="es-ES" i="1" dirty="0" err="1"/>
              <a:t>Your</a:t>
            </a:r>
            <a:r>
              <a:rPr lang="es-ES" i="1" dirty="0"/>
              <a:t> local Container </a:t>
            </a:r>
            <a:r>
              <a:rPr lang="es-ES" i="1" dirty="0" err="1"/>
              <a:t>could</a:t>
            </a:r>
            <a:r>
              <a:rPr lang="es-ES" i="1" dirty="0"/>
              <a:t> be </a:t>
            </a:r>
            <a:r>
              <a:rPr lang="es-ES" i="1" dirty="0" err="1"/>
              <a:t>deployed</a:t>
            </a:r>
            <a:r>
              <a:rPr lang="es-ES" i="1" dirty="0"/>
              <a:t> in DEV/PRE/PRO </a:t>
            </a:r>
            <a:r>
              <a:rPr lang="es-ES" i="1" dirty="0" err="1"/>
              <a:t>without</a:t>
            </a:r>
            <a:r>
              <a:rPr lang="es-ES" i="1" dirty="0"/>
              <a:t> </a:t>
            </a:r>
            <a:r>
              <a:rPr lang="es-ES" i="1" dirty="0" err="1"/>
              <a:t>changes</a:t>
            </a:r>
            <a:endParaRPr lang="es-ES" i="1" dirty="0"/>
          </a:p>
          <a:p>
            <a:pPr lvl="1"/>
            <a:r>
              <a:rPr lang="es-ES" i="1" dirty="0"/>
              <a:t>“</a:t>
            </a:r>
            <a:r>
              <a:rPr lang="es-ES" i="1" dirty="0" err="1"/>
              <a:t>Ephemeral</a:t>
            </a:r>
            <a:r>
              <a:rPr lang="es-ES" i="1" dirty="0"/>
              <a:t>” and “Light”:</a:t>
            </a:r>
          </a:p>
          <a:p>
            <a:pPr lvl="2"/>
            <a:r>
              <a:rPr lang="es-ES" i="1" dirty="0" err="1"/>
              <a:t>Destroy</a:t>
            </a:r>
            <a:r>
              <a:rPr lang="es-ES" i="1" dirty="0"/>
              <a:t> </a:t>
            </a:r>
            <a:r>
              <a:rPr lang="es-ES" i="1" dirty="0" err="1"/>
              <a:t>Containers</a:t>
            </a:r>
            <a:r>
              <a:rPr lang="es-ES" i="1" dirty="0"/>
              <a:t> after </a:t>
            </a:r>
            <a:r>
              <a:rPr lang="es-ES" i="1" dirty="0" err="1"/>
              <a:t>executions</a:t>
            </a:r>
            <a:r>
              <a:rPr lang="es-ES" i="1" dirty="0"/>
              <a:t> and “</a:t>
            </a:r>
            <a:r>
              <a:rPr lang="es-ES" i="1" dirty="0" err="1"/>
              <a:t>Save</a:t>
            </a:r>
            <a:r>
              <a:rPr lang="es-ES" i="1" dirty="0"/>
              <a:t> </a:t>
            </a:r>
            <a:r>
              <a:rPr lang="es-ES" i="1" dirty="0" err="1"/>
              <a:t>Resources</a:t>
            </a:r>
            <a:r>
              <a:rPr lang="es-ES" i="1" dirty="0"/>
              <a:t>”</a:t>
            </a:r>
          </a:p>
          <a:p>
            <a:pPr lvl="2"/>
            <a:r>
              <a:rPr lang="es-ES" i="1" dirty="0" err="1"/>
              <a:t>Less</a:t>
            </a:r>
            <a:r>
              <a:rPr lang="es-ES" i="1" dirty="0"/>
              <a:t> </a:t>
            </a:r>
            <a:r>
              <a:rPr lang="es-ES" i="1" dirty="0" err="1"/>
              <a:t>resources</a:t>
            </a:r>
            <a:r>
              <a:rPr lang="es-ES" i="1" dirty="0"/>
              <a:t> </a:t>
            </a:r>
            <a:r>
              <a:rPr lang="es-ES" i="1" dirty="0" err="1"/>
              <a:t>that</a:t>
            </a:r>
            <a:r>
              <a:rPr lang="es-ES" i="1" dirty="0"/>
              <a:t> </a:t>
            </a:r>
            <a:r>
              <a:rPr lang="es-ES" i="1" dirty="0" err="1"/>
              <a:t>VMs</a:t>
            </a:r>
            <a:r>
              <a:rPr lang="es-ES" i="1" dirty="0"/>
              <a:t> [“</a:t>
            </a:r>
            <a:r>
              <a:rPr lang="es-ES" i="1" dirty="0" err="1"/>
              <a:t>Shared</a:t>
            </a:r>
            <a:r>
              <a:rPr lang="es-ES" i="1" dirty="0"/>
              <a:t> Storage </a:t>
            </a:r>
            <a:r>
              <a:rPr lang="es-ES" i="1" dirty="0" err="1"/>
              <a:t>Layers</a:t>
            </a:r>
            <a:r>
              <a:rPr lang="es-ES" i="1" dirty="0"/>
              <a:t>”, “Non </a:t>
            </a:r>
            <a:r>
              <a:rPr lang="es-ES" i="1" dirty="0" err="1"/>
              <a:t>Hypervisor</a:t>
            </a:r>
            <a:r>
              <a:rPr lang="es-ES" i="1" dirty="0"/>
              <a:t>”, etc..]</a:t>
            </a:r>
          </a:p>
          <a:p>
            <a:pPr lvl="1"/>
            <a:r>
              <a:rPr lang="es-ES" i="1" dirty="0"/>
              <a:t>“Wide-</a:t>
            </a:r>
            <a:r>
              <a:rPr lang="es-ES" i="1" dirty="0" err="1"/>
              <a:t>Known</a:t>
            </a:r>
            <a:r>
              <a:rPr lang="es-ES" i="1" dirty="0"/>
              <a:t>” </a:t>
            </a:r>
            <a:r>
              <a:rPr lang="es-ES" i="1" dirty="0" err="1"/>
              <a:t>Solution</a:t>
            </a:r>
            <a:r>
              <a:rPr lang="es-ES" i="1" dirty="0"/>
              <a:t> </a:t>
            </a:r>
            <a:r>
              <a:rPr lang="es-ES" i="1" dirty="0" err="1"/>
              <a:t>with</a:t>
            </a:r>
            <a:r>
              <a:rPr lang="es-ES" i="1" dirty="0"/>
              <a:t> “Wide </a:t>
            </a:r>
            <a:r>
              <a:rPr lang="es-ES" i="1" dirty="0" err="1"/>
              <a:t>Opensource</a:t>
            </a:r>
            <a:r>
              <a:rPr lang="es-ES" i="1" dirty="0"/>
              <a:t> </a:t>
            </a:r>
            <a:r>
              <a:rPr lang="es-ES" i="1" dirty="0" err="1"/>
              <a:t>Community</a:t>
            </a:r>
            <a:r>
              <a:rPr lang="es-ES" i="1" dirty="0"/>
              <a:t> </a:t>
            </a:r>
            <a:r>
              <a:rPr lang="es-ES" i="1" dirty="0" err="1"/>
              <a:t>Support</a:t>
            </a:r>
            <a:r>
              <a:rPr lang="es-ES" i="1" dirty="0"/>
              <a:t>”</a:t>
            </a:r>
          </a:p>
          <a:p>
            <a:pPr lvl="2"/>
            <a:r>
              <a:rPr lang="es-ES" i="1" dirty="0" err="1"/>
              <a:t>Although</a:t>
            </a:r>
            <a:r>
              <a:rPr lang="es-ES" i="1" dirty="0"/>
              <a:t> </a:t>
            </a:r>
            <a:r>
              <a:rPr lang="es-ES" i="1" dirty="0" err="1"/>
              <a:t>not</a:t>
            </a:r>
            <a:r>
              <a:rPr lang="es-ES" i="1" dirty="0"/>
              <a:t> </a:t>
            </a:r>
            <a:r>
              <a:rPr lang="es-ES" i="1" dirty="0" err="1"/>
              <a:t>used</a:t>
            </a:r>
            <a:r>
              <a:rPr lang="es-ES" i="1" dirty="0"/>
              <a:t> </a:t>
            </a:r>
            <a:r>
              <a:rPr lang="es-ES" i="1" dirty="0" err="1"/>
              <a:t>here</a:t>
            </a:r>
            <a:r>
              <a:rPr lang="es-ES" i="1" dirty="0"/>
              <a:t>, </a:t>
            </a:r>
            <a:r>
              <a:rPr lang="es-ES" i="1" dirty="0" err="1"/>
              <a:t>there</a:t>
            </a:r>
            <a:r>
              <a:rPr lang="es-ES" i="1" dirty="0"/>
              <a:t> are “</a:t>
            </a:r>
            <a:r>
              <a:rPr lang="es-ES" i="1" dirty="0" err="1"/>
              <a:t>Orchestrator</a:t>
            </a:r>
            <a:r>
              <a:rPr lang="es-ES" i="1" dirty="0"/>
              <a:t>” </a:t>
            </a:r>
            <a:r>
              <a:rPr lang="es-ES" i="1" dirty="0" err="1"/>
              <a:t>that</a:t>
            </a:r>
            <a:r>
              <a:rPr lang="es-ES" i="1" dirty="0"/>
              <a:t> </a:t>
            </a:r>
            <a:r>
              <a:rPr lang="es-ES" i="1" dirty="0" err="1"/>
              <a:t>facilitate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“</a:t>
            </a:r>
            <a:r>
              <a:rPr lang="es-ES" i="1" dirty="0" err="1"/>
              <a:t>Expose</a:t>
            </a:r>
            <a:r>
              <a:rPr lang="es-ES" i="1" dirty="0"/>
              <a:t> as </a:t>
            </a:r>
            <a:r>
              <a:rPr lang="es-ES" i="1" dirty="0" err="1"/>
              <a:t>Service</a:t>
            </a:r>
            <a:r>
              <a:rPr lang="es-ES" i="1" dirty="0"/>
              <a:t>/s”, </a:t>
            </a:r>
            <a:r>
              <a:rPr lang="es-ES" i="1" dirty="0" err="1"/>
              <a:t>Lifecycle</a:t>
            </a:r>
            <a:r>
              <a:rPr lang="es-ES" i="1" dirty="0"/>
              <a:t>, </a:t>
            </a:r>
            <a:r>
              <a:rPr lang="es-ES" i="1" dirty="0" err="1"/>
              <a:t>etc</a:t>
            </a:r>
            <a:r>
              <a:rPr lang="es-ES" i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2519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Main</a:t>
            </a:r>
            <a:r>
              <a:rPr lang="es-ES" sz="3600" b="1" dirty="0"/>
              <a:t> </a:t>
            </a:r>
            <a:r>
              <a:rPr lang="es-ES" sz="3600" b="1" dirty="0" err="1"/>
              <a:t>Solution</a:t>
            </a:r>
            <a:r>
              <a:rPr lang="es-ES" sz="3600" b="1" dirty="0"/>
              <a:t> </a:t>
            </a:r>
            <a:r>
              <a:rPr lang="es-ES" sz="3600" b="1" dirty="0" err="1"/>
              <a:t>Components</a:t>
            </a:r>
            <a:r>
              <a:rPr lang="es-ES" sz="3600" b="1" dirty="0"/>
              <a:t> [Jenkins]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i="1" dirty="0"/>
              <a:t>In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source</a:t>
            </a:r>
            <a:r>
              <a:rPr lang="es-ES" i="1" dirty="0"/>
              <a:t> </a:t>
            </a:r>
            <a:r>
              <a:rPr lang="es-ES" i="1" dirty="0" err="1"/>
              <a:t>code</a:t>
            </a:r>
            <a:r>
              <a:rPr lang="es-ES" i="1" dirty="0"/>
              <a:t> </a:t>
            </a:r>
            <a:r>
              <a:rPr lang="es-ES" i="1" dirty="0" err="1"/>
              <a:t>is</a:t>
            </a:r>
            <a:r>
              <a:rPr lang="es-ES" i="1" dirty="0"/>
              <a:t> </a:t>
            </a:r>
            <a:r>
              <a:rPr lang="es-ES" i="1" dirty="0" err="1"/>
              <a:t>included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Jenkinsfile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create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pipeline </a:t>
            </a:r>
            <a:r>
              <a:rPr lang="es-ES" i="1" dirty="0" err="1"/>
              <a:t>directly</a:t>
            </a:r>
            <a:r>
              <a:rPr lang="es-ES" i="1" dirty="0"/>
              <a:t> </a:t>
            </a:r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it</a:t>
            </a:r>
            <a:r>
              <a:rPr lang="es-ES" i="1" dirty="0"/>
              <a:t> (“Pipeline as </a:t>
            </a:r>
            <a:r>
              <a:rPr lang="es-ES" i="1" dirty="0" err="1"/>
              <a:t>Code</a:t>
            </a:r>
            <a:r>
              <a:rPr lang="es-ES" i="1" dirty="0"/>
              <a:t>”) – </a:t>
            </a:r>
            <a:r>
              <a:rPr lang="es-ES" i="1" dirty="0" err="1"/>
              <a:t>Present</a:t>
            </a:r>
            <a:r>
              <a:rPr lang="es-ES" i="1" dirty="0"/>
              <a:t> </a:t>
            </a:r>
            <a:r>
              <a:rPr lang="es-ES" i="1" dirty="0" err="1"/>
              <a:t>on</a:t>
            </a:r>
            <a:r>
              <a:rPr lang="es-ES" i="1" dirty="0"/>
              <a:t> </a:t>
            </a:r>
            <a:r>
              <a:rPr lang="es-ES" i="1" dirty="0" err="1"/>
              <a:t>root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F6322-9626-420A-89D9-8B2E9E496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849" y="2967691"/>
            <a:ext cx="2444644" cy="282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3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Main</a:t>
            </a:r>
            <a:r>
              <a:rPr lang="es-ES" sz="3600" b="1" dirty="0"/>
              <a:t> </a:t>
            </a:r>
            <a:r>
              <a:rPr lang="es-ES" sz="3600" b="1" dirty="0" err="1"/>
              <a:t>Solution</a:t>
            </a:r>
            <a:r>
              <a:rPr lang="es-ES" sz="3600" b="1" dirty="0"/>
              <a:t> </a:t>
            </a:r>
            <a:r>
              <a:rPr lang="es-ES" sz="3600" b="1" dirty="0" err="1"/>
              <a:t>Components</a:t>
            </a:r>
            <a:r>
              <a:rPr lang="es-ES" sz="3600" b="1" dirty="0"/>
              <a:t> [Docker]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i="1" dirty="0"/>
              <a:t>In </a:t>
            </a:r>
            <a:r>
              <a:rPr lang="es-ES" i="1" dirty="0" err="1"/>
              <a:t>our</a:t>
            </a:r>
            <a:r>
              <a:rPr lang="es-ES" i="1" dirty="0"/>
              <a:t> case </a:t>
            </a:r>
            <a:r>
              <a:rPr lang="es-ES" i="1" dirty="0" err="1"/>
              <a:t>is</a:t>
            </a:r>
            <a:r>
              <a:rPr lang="es-ES" i="1" dirty="0"/>
              <a:t> </a:t>
            </a:r>
            <a:r>
              <a:rPr lang="es-ES" i="1" dirty="0" err="1"/>
              <a:t>included</a:t>
            </a:r>
            <a:r>
              <a:rPr lang="es-ES" i="1" dirty="0"/>
              <a:t> in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repository</a:t>
            </a:r>
            <a:r>
              <a:rPr lang="es-ES" i="1" dirty="0"/>
              <a:t> a </a:t>
            </a:r>
            <a:r>
              <a:rPr lang="es-ES" i="1" dirty="0" err="1"/>
              <a:t>Dockerfile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create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reguired</a:t>
            </a:r>
            <a:r>
              <a:rPr lang="es-ES" i="1" dirty="0"/>
              <a:t> “Docker </a:t>
            </a:r>
            <a:r>
              <a:rPr lang="es-ES" i="1" dirty="0" err="1"/>
              <a:t>Image</a:t>
            </a:r>
            <a:r>
              <a:rPr lang="es-ES" i="1" dirty="0"/>
              <a:t>”: -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below</a:t>
            </a:r>
            <a:r>
              <a:rPr lang="es-ES" i="1" dirty="0"/>
              <a:t> </a:t>
            </a:r>
            <a:r>
              <a:rPr lang="es-ES" i="1" dirty="0" err="1"/>
              <a:t>screenshot</a:t>
            </a:r>
            <a:r>
              <a:rPr lang="es-ES" i="1" dirty="0"/>
              <a:t> show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main</a:t>
            </a:r>
            <a:r>
              <a:rPr lang="es-ES" i="1" dirty="0"/>
              <a:t> </a:t>
            </a:r>
            <a:r>
              <a:rPr lang="es-ES" i="1" dirty="0" err="1"/>
              <a:t>directory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“AWS AMI </a:t>
            </a:r>
            <a:r>
              <a:rPr lang="es-ES" i="1" dirty="0" err="1"/>
              <a:t>Creator</a:t>
            </a:r>
            <a:r>
              <a:rPr lang="es-ES" i="1" dirty="0"/>
              <a:t>”</a:t>
            </a:r>
          </a:p>
          <a:p>
            <a:pPr marL="0" indent="0">
              <a:buNone/>
            </a:pPr>
            <a:endParaRPr lang="es-E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293E73-C9EF-4820-9987-A0F2EA01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037" y="3311288"/>
            <a:ext cx="3057163" cy="266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82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Main</a:t>
            </a:r>
            <a:r>
              <a:rPr lang="es-ES" sz="3600" b="1" dirty="0"/>
              <a:t> </a:t>
            </a:r>
            <a:r>
              <a:rPr lang="es-ES" sz="3600" b="1" dirty="0" err="1"/>
              <a:t>Solution</a:t>
            </a:r>
            <a:r>
              <a:rPr lang="es-ES" sz="3600" b="1" dirty="0"/>
              <a:t> </a:t>
            </a:r>
            <a:r>
              <a:rPr lang="es-ES" sz="3600" b="1" dirty="0" err="1"/>
              <a:t>Components</a:t>
            </a:r>
            <a:r>
              <a:rPr lang="es-ES" sz="3600" b="1" dirty="0"/>
              <a:t> [Docker]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i="1" dirty="0" err="1"/>
              <a:t>Using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indicated</a:t>
            </a:r>
            <a:r>
              <a:rPr lang="es-ES" i="1" dirty="0"/>
              <a:t> </a:t>
            </a:r>
            <a:r>
              <a:rPr lang="es-ES" i="1" dirty="0" err="1"/>
              <a:t>Dockerfile</a:t>
            </a:r>
            <a:r>
              <a:rPr lang="es-ES" i="1" dirty="0"/>
              <a:t> </a:t>
            </a:r>
            <a:r>
              <a:rPr lang="es-ES" i="1" dirty="0" err="1"/>
              <a:t>you</a:t>
            </a:r>
            <a:r>
              <a:rPr lang="es-ES" i="1" dirty="0"/>
              <a:t> can </a:t>
            </a:r>
            <a:r>
              <a:rPr lang="es-ES" i="1" dirty="0" err="1"/>
              <a:t>build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next</a:t>
            </a:r>
            <a:r>
              <a:rPr lang="es-ES" i="1" dirty="0"/>
              <a:t> Docker </a:t>
            </a:r>
            <a:r>
              <a:rPr lang="es-ES" i="1" dirty="0" err="1"/>
              <a:t>image</a:t>
            </a:r>
            <a:r>
              <a:rPr lang="es-ES" i="1" dirty="0"/>
              <a:t>: </a:t>
            </a:r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endParaRPr lang="es-ES" i="1" dirty="0"/>
          </a:p>
          <a:p>
            <a:r>
              <a:rPr lang="es-ES" i="1" dirty="0" err="1"/>
              <a:t>From</a:t>
            </a:r>
            <a:r>
              <a:rPr lang="es-ES" i="1" dirty="0"/>
              <a:t> </a:t>
            </a:r>
            <a:r>
              <a:rPr lang="es-ES" i="1" dirty="0" err="1"/>
              <a:t>that</a:t>
            </a:r>
            <a:r>
              <a:rPr lang="es-ES" i="1" dirty="0"/>
              <a:t> </a:t>
            </a:r>
            <a:r>
              <a:rPr lang="es-ES" i="1" dirty="0" err="1"/>
              <a:t>Image</a:t>
            </a:r>
            <a:r>
              <a:rPr lang="es-ES" i="1" dirty="0"/>
              <a:t> </a:t>
            </a:r>
            <a:r>
              <a:rPr lang="es-ES" i="1" dirty="0" err="1"/>
              <a:t>you</a:t>
            </a:r>
            <a:r>
              <a:rPr lang="es-ES" i="1" dirty="0"/>
              <a:t> can run </a:t>
            </a:r>
            <a:r>
              <a:rPr lang="es-ES" i="1" dirty="0" err="1"/>
              <a:t>the</a:t>
            </a:r>
            <a:r>
              <a:rPr lang="es-ES" i="1" dirty="0"/>
              <a:t> AWS AMI </a:t>
            </a:r>
            <a:r>
              <a:rPr lang="es-ES" i="1" dirty="0" err="1"/>
              <a:t>Creator</a:t>
            </a:r>
            <a:r>
              <a:rPr lang="es-ES" i="1" dirty="0"/>
              <a:t> </a:t>
            </a:r>
            <a:r>
              <a:rPr lang="es-ES" i="1" dirty="0" err="1"/>
              <a:t>solution</a:t>
            </a:r>
            <a:r>
              <a:rPr lang="es-ES" i="1" dirty="0"/>
              <a:t> </a:t>
            </a:r>
            <a:r>
              <a:rPr lang="es-ES" i="1" dirty="0" err="1"/>
              <a:t>given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indicated</a:t>
            </a:r>
            <a:r>
              <a:rPr lang="es-ES" i="1" dirty="0"/>
              <a:t> </a:t>
            </a:r>
            <a:r>
              <a:rPr lang="es-ES" i="1" dirty="0" err="1"/>
              <a:t>parameters</a:t>
            </a:r>
            <a:endParaRPr lang="es-ES" i="1" dirty="0"/>
          </a:p>
          <a:p>
            <a:r>
              <a:rPr lang="es-ES" i="1" dirty="0" err="1"/>
              <a:t>Check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Repository</a:t>
            </a:r>
            <a:r>
              <a:rPr lang="es-ES" i="1" dirty="0"/>
              <a:t> </a:t>
            </a:r>
            <a:r>
              <a:rPr lang="es-ES" i="1" dirty="0" err="1"/>
              <a:t>Documentation</a:t>
            </a:r>
            <a:r>
              <a:rPr lang="es-ES" i="1" dirty="0"/>
              <a:t> </a:t>
            </a:r>
            <a:r>
              <a:rPr lang="es-ES" i="1" dirty="0" err="1"/>
              <a:t>to</a:t>
            </a:r>
            <a:r>
              <a:rPr lang="es-ES" i="1" dirty="0"/>
              <a:t> </a:t>
            </a:r>
            <a:r>
              <a:rPr lang="es-ES" i="1" dirty="0" err="1"/>
              <a:t>obtain</a:t>
            </a:r>
            <a:r>
              <a:rPr lang="es-ES" i="1" dirty="0"/>
              <a:t> </a:t>
            </a:r>
            <a:r>
              <a:rPr lang="es-ES" i="1" dirty="0" err="1"/>
              <a:t>examples</a:t>
            </a:r>
            <a:r>
              <a:rPr lang="es-ES" i="1" dirty="0"/>
              <a:t> </a:t>
            </a:r>
            <a:r>
              <a:rPr lang="es-ES" i="1" dirty="0" err="1"/>
              <a:t>about</a:t>
            </a:r>
            <a:r>
              <a:rPr lang="es-ES" i="1" dirty="0"/>
              <a:t> “</a:t>
            </a:r>
            <a:r>
              <a:rPr lang="es-ES" i="1" dirty="0" err="1"/>
              <a:t>build</a:t>
            </a:r>
            <a:r>
              <a:rPr lang="es-ES" i="1" dirty="0"/>
              <a:t>, run and </a:t>
            </a:r>
            <a:r>
              <a:rPr lang="es-ES" i="1" dirty="0" err="1"/>
              <a:t>executed</a:t>
            </a:r>
            <a:r>
              <a:rPr lang="es-ES" i="1" dirty="0"/>
              <a:t>” </a:t>
            </a:r>
            <a:r>
              <a:rPr lang="es-ES" i="1" dirty="0" err="1"/>
              <a:t>the</a:t>
            </a:r>
            <a:r>
              <a:rPr lang="es-ES" i="1" dirty="0"/>
              <a:t> container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30404-CD1F-4DB3-BA8F-5E4F9C3B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403" y="2687967"/>
            <a:ext cx="4867954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6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E359-EE8B-45CB-9ECB-54997807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b="1" dirty="0" err="1"/>
              <a:t>Main</a:t>
            </a:r>
            <a:r>
              <a:rPr lang="es-ES" sz="3600" b="1" dirty="0"/>
              <a:t> </a:t>
            </a:r>
            <a:r>
              <a:rPr lang="es-ES" sz="3600" b="1" dirty="0" err="1"/>
              <a:t>Solution</a:t>
            </a:r>
            <a:r>
              <a:rPr lang="es-ES" sz="3600" b="1" dirty="0"/>
              <a:t> </a:t>
            </a:r>
            <a:r>
              <a:rPr lang="es-ES" sz="3600" b="1" dirty="0" err="1"/>
              <a:t>Components</a:t>
            </a:r>
            <a:r>
              <a:rPr lang="es-ES" sz="3600" b="1" dirty="0"/>
              <a:t> [Ansible]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5D06-EA5F-4A26-B19E-1DD0A130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7771"/>
          </a:xfrm>
        </p:spPr>
        <p:txBody>
          <a:bodyPr>
            <a:normAutofit/>
          </a:bodyPr>
          <a:lstStyle/>
          <a:p>
            <a:r>
              <a:rPr lang="es-ES" i="1" dirty="0" err="1"/>
              <a:t>This</a:t>
            </a:r>
            <a:r>
              <a:rPr lang="es-ES" i="1" dirty="0"/>
              <a:t> </a:t>
            </a:r>
            <a:r>
              <a:rPr lang="es-ES" i="1" dirty="0" err="1"/>
              <a:t>component</a:t>
            </a:r>
            <a:r>
              <a:rPr lang="es-ES" i="1" dirty="0"/>
              <a:t> </a:t>
            </a:r>
            <a:r>
              <a:rPr lang="es-ES" i="1" dirty="0" err="1"/>
              <a:t>contains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main</a:t>
            </a:r>
            <a:r>
              <a:rPr lang="es-ES" i="1" dirty="0"/>
              <a:t> </a:t>
            </a:r>
            <a:r>
              <a:rPr lang="es-ES" i="1" dirty="0" err="1"/>
              <a:t>functionality</a:t>
            </a:r>
            <a:r>
              <a:rPr lang="es-ES" i="1" dirty="0"/>
              <a:t> </a:t>
            </a:r>
            <a:r>
              <a:rPr lang="es-ES" i="1" dirty="0" err="1"/>
              <a:t>that</a:t>
            </a:r>
            <a:r>
              <a:rPr lang="es-ES" i="1" dirty="0"/>
              <a:t> </a:t>
            </a:r>
            <a:r>
              <a:rPr lang="es-ES" i="1" dirty="0" err="1"/>
              <a:t>allows</a:t>
            </a:r>
            <a:r>
              <a:rPr lang="es-ES" i="1" dirty="0"/>
              <a:t>:</a:t>
            </a:r>
          </a:p>
          <a:p>
            <a:endParaRPr lang="es-ES" i="1" dirty="0"/>
          </a:p>
          <a:p>
            <a:pPr marL="0" indent="0">
              <a:buNone/>
            </a:pPr>
            <a:endParaRPr lang="es-ES" i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44BC6D-4DF4-4FDE-9566-95381A6BC3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588287"/>
              </p:ext>
            </p:extLst>
          </p:nvPr>
        </p:nvGraphicFramePr>
        <p:xfrm>
          <a:off x="1266890" y="2406066"/>
          <a:ext cx="8903478" cy="4086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129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888</Words>
  <Application>Microsoft Office PowerPoint</Application>
  <PresentationFormat>Widescreen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AWS AMI Creator</vt:lpstr>
      <vt:lpstr>Global Architecture Model</vt:lpstr>
      <vt:lpstr>Why use these Technologies ?</vt:lpstr>
      <vt:lpstr>Why use these Technologies ?</vt:lpstr>
      <vt:lpstr>Why use these Technologies ?</vt:lpstr>
      <vt:lpstr>Main Solution Components [Jenkins]</vt:lpstr>
      <vt:lpstr>Main Solution Components [Docker]</vt:lpstr>
      <vt:lpstr>Main Solution Components [Docker]</vt:lpstr>
      <vt:lpstr>Main Solution Components [Ansible]</vt:lpstr>
      <vt:lpstr>Main Solution Components [Ansible]</vt:lpstr>
      <vt:lpstr>Main Solution Components [Ansible]</vt:lpstr>
      <vt:lpstr>Main Solution Components [Ansible]</vt:lpstr>
      <vt:lpstr>Main Solution Components [Ansible]</vt:lpstr>
      <vt:lpstr>VIDEO DEMO TIME</vt:lpstr>
      <vt:lpstr>Thanks for your Attention!!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AMI Creator</dc:title>
  <dc:creator>Beltran Jose María</dc:creator>
  <cp:lastModifiedBy>Beltran Jose María</cp:lastModifiedBy>
  <cp:revision>49</cp:revision>
  <dcterms:created xsi:type="dcterms:W3CDTF">2020-02-07T07:15:14Z</dcterms:created>
  <dcterms:modified xsi:type="dcterms:W3CDTF">2020-02-07T11:28:04Z</dcterms:modified>
</cp:coreProperties>
</file>