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70049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86678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11048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99142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53903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A06A6A-1418-4E7D-8C14-C10F1FD9C186}"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43264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A06A6A-1418-4E7D-8C14-C10F1FD9C186}" type="datetimeFigureOut">
              <a:rPr lang="en-US" smtClean="0"/>
              <a:t>12/10/2023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00991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544353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96020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89944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55645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417666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06A6A-1418-4E7D-8C14-C10F1FD9C186}"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93589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06A6A-1418-4E7D-8C14-C10F1FD9C186}"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20008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06A6A-1418-4E7D-8C14-C10F1FD9C186}"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02777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59944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48277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A06A6A-1418-4E7D-8C14-C10F1FD9C186}" type="datetimeFigureOut">
              <a:rPr lang="en-US" smtClean="0"/>
              <a:t>12/10/2023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62AA7A-FF67-4E14-A6A4-BC8D277B33F3}" type="slidenum">
              <a:rPr lang="en-US" smtClean="0"/>
              <a:t>‹#›</a:t>
            </a:fld>
            <a:endParaRPr lang="en-US"/>
          </a:p>
        </p:txBody>
      </p:sp>
    </p:spTree>
    <p:extLst>
      <p:ext uri="{BB962C8B-B14F-4D97-AF65-F5344CB8AC3E}">
        <p14:creationId xmlns:p14="http://schemas.microsoft.com/office/powerpoint/2010/main" val="7022364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A8D7-8A88-C0B5-4A61-4D16F50DA91B}"/>
              </a:ext>
            </a:extLst>
          </p:cNvPr>
          <p:cNvSpPr>
            <a:spLocks noGrp="1"/>
          </p:cNvSpPr>
          <p:nvPr>
            <p:ph type="ctrTitle"/>
          </p:nvPr>
        </p:nvSpPr>
        <p:spPr/>
        <p:txBody>
          <a:bodyPr/>
          <a:lstStyle/>
          <a:p>
            <a:r>
              <a:rPr lang="en-US" dirty="0"/>
              <a:t>Penultimate Adventure Game</a:t>
            </a:r>
          </a:p>
        </p:txBody>
      </p:sp>
      <p:sp>
        <p:nvSpPr>
          <p:cNvPr id="3" name="Subtitle 2">
            <a:extLst>
              <a:ext uri="{FF2B5EF4-FFF2-40B4-BE49-F238E27FC236}">
                <a16:creationId xmlns:a16="http://schemas.microsoft.com/office/drawing/2014/main" id="{3AFD22AC-246D-F417-4BF6-8B4F55619D50}"/>
              </a:ext>
            </a:extLst>
          </p:cNvPr>
          <p:cNvSpPr>
            <a:spLocks noGrp="1"/>
          </p:cNvSpPr>
          <p:nvPr>
            <p:ph type="subTitle" idx="1"/>
          </p:nvPr>
        </p:nvSpPr>
        <p:spPr/>
        <p:txBody>
          <a:bodyPr>
            <a:normAutofit fontScale="40000" lnSpcReduction="20000"/>
          </a:bodyPr>
          <a:lstStyle/>
          <a:p>
            <a:r>
              <a:rPr lang="en-US" dirty="0"/>
              <a:t>Team:G</a:t>
            </a:r>
          </a:p>
          <a:p>
            <a:r>
              <a:rPr lang="en-US" dirty="0"/>
              <a:t>Fernando Duffoo – Management &amp; Organization</a:t>
            </a:r>
          </a:p>
          <a:p>
            <a:r>
              <a:rPr lang="en-US" dirty="0"/>
              <a:t>Isaac Howard - Programming</a:t>
            </a:r>
          </a:p>
          <a:p>
            <a:r>
              <a:rPr lang="en-US" dirty="0"/>
              <a:t>Johnathan Bennett - Design</a:t>
            </a:r>
          </a:p>
        </p:txBody>
      </p:sp>
    </p:spTree>
    <p:extLst>
      <p:ext uri="{BB962C8B-B14F-4D97-AF65-F5344CB8AC3E}">
        <p14:creationId xmlns:p14="http://schemas.microsoft.com/office/powerpoint/2010/main" val="146131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6273-801E-9243-76C0-C6868B41855F}"/>
              </a:ext>
            </a:extLst>
          </p:cNvPr>
          <p:cNvSpPr>
            <a:spLocks noGrp="1"/>
          </p:cNvSpPr>
          <p:nvPr>
            <p:ph type="title"/>
          </p:nvPr>
        </p:nvSpPr>
        <p:spPr/>
        <p:txBody>
          <a:bodyPr/>
          <a:lstStyle/>
          <a:p>
            <a:r>
              <a:rPr lang="en-US" dirty="0"/>
              <a:t>Introduction &amp; Project Motivation</a:t>
            </a:r>
          </a:p>
        </p:txBody>
      </p:sp>
      <p:sp>
        <p:nvSpPr>
          <p:cNvPr id="3" name="Content Placeholder 2">
            <a:extLst>
              <a:ext uri="{FF2B5EF4-FFF2-40B4-BE49-F238E27FC236}">
                <a16:creationId xmlns:a16="http://schemas.microsoft.com/office/drawing/2014/main" id="{CD9105DB-195F-6211-8800-5281EE040EE2}"/>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Today, video games are more than just entertainment. Video games are a medium for things like education, social interaction, as well as solving real world problems. Keeping this in mind, the development of our game will offer a unique opportunity to people of any background and of all ages. Video games can be designed and used to address sociotechnical problems in various ways.</a:t>
            </a:r>
            <a:endParaRPr lang="en-US" dirty="0"/>
          </a:p>
        </p:txBody>
      </p:sp>
      <p:pic>
        <p:nvPicPr>
          <p:cNvPr id="3074" name="Picture 2" descr="Motivation: a driving force for learning engagement - KnowledgeOne">
            <a:extLst>
              <a:ext uri="{FF2B5EF4-FFF2-40B4-BE49-F238E27FC236}">
                <a16:creationId xmlns:a16="http://schemas.microsoft.com/office/drawing/2014/main" id="{04EC0A4C-13E4-260C-690B-3FF80412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783" y="4455582"/>
            <a:ext cx="32099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6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492A-28D9-6DC1-7525-ED538A5E9DE8}"/>
              </a:ext>
            </a:extLst>
          </p:cNvPr>
          <p:cNvSpPr>
            <a:spLocks noGrp="1"/>
          </p:cNvSpPr>
          <p:nvPr>
            <p:ph type="title"/>
          </p:nvPr>
        </p:nvSpPr>
        <p:spPr/>
        <p:txBody>
          <a:bodyPr/>
          <a:lstStyle/>
          <a:p>
            <a:r>
              <a:rPr lang="en-US" dirty="0"/>
              <a:t>Customer Problem Statement &amp; Requirements</a:t>
            </a:r>
          </a:p>
        </p:txBody>
      </p:sp>
      <p:sp>
        <p:nvSpPr>
          <p:cNvPr id="3" name="Content Placeholder 2">
            <a:extLst>
              <a:ext uri="{FF2B5EF4-FFF2-40B4-BE49-F238E27FC236}">
                <a16:creationId xmlns:a16="http://schemas.microsoft.com/office/drawing/2014/main" id="{FD0E4D6F-DEE4-BB96-80D9-5E63A8690FA5}"/>
              </a:ext>
            </a:extLst>
          </p:cNvPr>
          <p:cNvSpPr>
            <a:spLocks noGrp="1"/>
          </p:cNvSpPr>
          <p:nvPr>
            <p:ph idx="1"/>
          </p:nvPr>
        </p:nvSpPr>
        <p:spPr/>
        <p:txBody>
          <a:bodyPr>
            <a:normAutofit fontScale="85000" lnSpcReduction="10000"/>
          </a:bodyPr>
          <a:lstStyle/>
          <a:p>
            <a:pPr algn="l">
              <a:buFont typeface="+mj-lt"/>
              <a:buAutoNum type="arabicPeriod"/>
            </a:pPr>
            <a:r>
              <a:rPr lang="en-US" sz="2400" b="0" i="0" dirty="0">
                <a:effectLst/>
                <a:latin typeface="Söhne"/>
              </a:rPr>
              <a:t>This project aims to address challenges in contemporary gaming related to exclusive system specifications and limited accessibility for individuals with disabilities. Unlike many games that prioritize cutting-edge graphics, this initiative focuses on creating a story-based and engaging experience. By moving away from high graphics models, the project promotes inclusivity by facilitating the use of assisting tools like screen readers and accommodating more lenient hardware requirements. The goal is to offer a fun and creative gaming experience accessible to a broad audience. The user interface includes options for starting, saving, loading, viewing status, and quitting the game. In summary, the project strives to advocate for inclusivity in gaming, seeking to enhance accessibility and enjoyment for a wider audience while addressing critical socio-technological challenges in the industry.</a:t>
            </a:r>
            <a:endParaRPr lang="en-US" sz="2400" dirty="0"/>
          </a:p>
        </p:txBody>
      </p:sp>
    </p:spTree>
    <p:extLst>
      <p:ext uri="{BB962C8B-B14F-4D97-AF65-F5344CB8AC3E}">
        <p14:creationId xmlns:p14="http://schemas.microsoft.com/office/powerpoint/2010/main" val="3220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09DB-CEFD-3E6C-3872-DF90AED117AB}"/>
              </a:ext>
            </a:extLst>
          </p:cNvPr>
          <p:cNvSpPr>
            <a:spLocks noGrp="1"/>
          </p:cNvSpPr>
          <p:nvPr>
            <p:ph type="title"/>
          </p:nvPr>
        </p:nvSpPr>
        <p:spPr/>
        <p:txBody>
          <a:bodyPr/>
          <a:lstStyle/>
          <a:p>
            <a:r>
              <a:rPr lang="en-US" dirty="0"/>
              <a:t>System Specifications</a:t>
            </a:r>
          </a:p>
        </p:txBody>
      </p:sp>
      <p:sp>
        <p:nvSpPr>
          <p:cNvPr id="3" name="Content Placeholder 2">
            <a:extLst>
              <a:ext uri="{FF2B5EF4-FFF2-40B4-BE49-F238E27FC236}">
                <a16:creationId xmlns:a16="http://schemas.microsoft.com/office/drawing/2014/main" id="{F83B038F-1668-1ACC-0E6A-AC5160A02565}"/>
              </a:ext>
            </a:extLst>
          </p:cNvPr>
          <p:cNvSpPr>
            <a:spLocks noGrp="1"/>
          </p:cNvSpPr>
          <p:nvPr>
            <p:ph idx="1"/>
          </p:nvPr>
        </p:nvSpPr>
        <p:spPr/>
        <p:txBody>
          <a:bodyPr>
            <a:normAutofit fontScale="85000" lnSpcReduction="20000"/>
          </a:bodyPr>
          <a:lstStyle/>
          <a:p>
            <a:pPr marL="0" indent="0">
              <a:buNone/>
            </a:pPr>
            <a:r>
              <a:rPr lang="en-US" sz="1800" b="1" dirty="0"/>
              <a:t>Functional:</a:t>
            </a:r>
          </a:p>
          <a:p>
            <a:pPr marL="0" indent="0">
              <a:buNone/>
            </a:pPr>
            <a:r>
              <a:rPr lang="en-US" sz="1800" b="1" dirty="0"/>
              <a:t>REQ1:</a:t>
            </a:r>
            <a:r>
              <a:rPr lang="en-US" sz="1800"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system’s interface shall allow the user to start game, save, load, view status, and exit game.</a:t>
            </a:r>
            <a:endParaRPr lang="en-US" sz="1800" b="1" dirty="0"/>
          </a:p>
          <a:p>
            <a:pPr marL="0" indent="0">
              <a:buNone/>
            </a:pPr>
            <a:r>
              <a:rPr lang="en-US" sz="1800" b="1" dirty="0"/>
              <a:t>REQ2: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systems interface shall allow for text commands to control their progress through the game.</a:t>
            </a:r>
            <a:endParaRPr lang="en-US" sz="1800" b="1" dirty="0"/>
          </a:p>
          <a:p>
            <a:pPr marL="0" indent="0">
              <a:buNone/>
            </a:pPr>
            <a:r>
              <a:rPr lang="en-US" sz="1800" b="1" dirty="0"/>
              <a:t>REQ3: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system will allow for shortcuts for common commands.</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Non-Functional:</a:t>
            </a: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REQ4: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provide a non-cluttered, user friendly, easy to understand interface.</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REQ5: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have preferences for font and display styles.</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Interface:</a:t>
            </a: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REQ6: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use a display containing the menu and the functional portion of the game application.</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a Specification? - Smartpedia - t2informatik">
            <a:extLst>
              <a:ext uri="{FF2B5EF4-FFF2-40B4-BE49-F238E27FC236}">
                <a16:creationId xmlns:a16="http://schemas.microsoft.com/office/drawing/2014/main" id="{4548A1DA-0204-0494-9957-A7BCC0005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292" y="1168877"/>
            <a:ext cx="2155855" cy="143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76A-68A6-0B91-C22E-AEE2CDA3739C}"/>
              </a:ext>
            </a:extLst>
          </p:cNvPr>
          <p:cNvSpPr>
            <a:spLocks noGrp="1"/>
          </p:cNvSpPr>
          <p:nvPr>
            <p:ph type="title"/>
          </p:nvPr>
        </p:nvSpPr>
        <p:spPr/>
        <p:txBody>
          <a:bodyPr/>
          <a:lstStyle/>
          <a:p>
            <a:r>
              <a:rPr lang="en-US" dirty="0"/>
              <a:t>Summary of Implementation</a:t>
            </a:r>
          </a:p>
        </p:txBody>
      </p:sp>
      <p:sp>
        <p:nvSpPr>
          <p:cNvPr id="3" name="Content Placeholder 2">
            <a:extLst>
              <a:ext uri="{FF2B5EF4-FFF2-40B4-BE49-F238E27FC236}">
                <a16:creationId xmlns:a16="http://schemas.microsoft.com/office/drawing/2014/main" id="{440728AB-7FBF-0076-12B7-5582F4237A52}"/>
              </a:ext>
            </a:extLst>
          </p:cNvPr>
          <p:cNvSpPr>
            <a:spLocks noGrp="1"/>
          </p:cNvSpPr>
          <p:nvPr>
            <p:ph idx="1"/>
          </p:nvPr>
        </p:nvSpPr>
        <p:spPr/>
        <p:txBody>
          <a:bodyPr/>
          <a:lstStyle/>
          <a:p>
            <a:pPr marL="0" indent="0">
              <a:buNone/>
            </a:pPr>
            <a:r>
              <a:rPr lang="en-US" dirty="0"/>
              <a:t>We are currently using Java, BlueJ, and IntelliJ IDEA</a:t>
            </a:r>
          </a:p>
        </p:txBody>
      </p:sp>
      <p:pic>
        <p:nvPicPr>
          <p:cNvPr id="1026" name="Picture 2" descr="Java logo and symbol, meaning, history, PNG">
            <a:extLst>
              <a:ext uri="{FF2B5EF4-FFF2-40B4-BE49-F238E27FC236}">
                <a16:creationId xmlns:a16="http://schemas.microsoft.com/office/drawing/2014/main" id="{5010B282-40C1-9AA9-C6DE-C8B3DDB02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046" y="3772693"/>
            <a:ext cx="184785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ueJ">
            <a:extLst>
              <a:ext uri="{FF2B5EF4-FFF2-40B4-BE49-F238E27FC236}">
                <a16:creationId xmlns:a16="http://schemas.microsoft.com/office/drawing/2014/main" id="{94B02124-BEFB-E0A7-4218-B99809065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667" y="4017432"/>
            <a:ext cx="24479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liJ IDEA Logo PNG vector in SVG, PDF, AI, CDR format">
            <a:extLst>
              <a:ext uri="{FF2B5EF4-FFF2-40B4-BE49-F238E27FC236}">
                <a16:creationId xmlns:a16="http://schemas.microsoft.com/office/drawing/2014/main" id="{9B3091FD-58FF-4D3C-2A98-EB2D98A89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826" y="3077368"/>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3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30CC-14E7-A1CC-31E5-3F38A101AF64}"/>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87202194-1BF4-45A0-9306-FA2F5B4021BB}"/>
              </a:ext>
            </a:extLst>
          </p:cNvPr>
          <p:cNvSpPr>
            <a:spLocks noGrp="1"/>
          </p:cNvSpPr>
          <p:nvPr>
            <p:ph idx="1"/>
          </p:nvPr>
        </p:nvSpPr>
        <p:spPr/>
        <p:txBody>
          <a:bodyPr>
            <a:normAutofit/>
          </a:bodyPr>
          <a:lstStyle/>
          <a:p>
            <a:r>
              <a:rPr lang="en-US" dirty="0"/>
              <a:t>Design Discussion (09/01/2023 – 09/04/2023)</a:t>
            </a:r>
          </a:p>
          <a:p>
            <a:r>
              <a:rPr lang="en-US" dirty="0"/>
              <a:t>Initial Design (09/04/2023 – 09/11/2023 )</a:t>
            </a:r>
          </a:p>
          <a:p>
            <a:r>
              <a:rPr lang="en-US" dirty="0"/>
              <a:t>Detailed Design (09/11/2023 – 09/18/2023)</a:t>
            </a:r>
          </a:p>
          <a:p>
            <a:r>
              <a:rPr lang="en-US" dirty="0"/>
              <a:t>Analysis of Implementable Tools (09/18/2023 – 10/08/2023)</a:t>
            </a:r>
          </a:p>
          <a:p>
            <a:r>
              <a:rPr lang="en-US" dirty="0"/>
              <a:t>Perform System Testing (10/08/2023 – 10/09/2023)</a:t>
            </a:r>
          </a:p>
          <a:p>
            <a:r>
              <a:rPr lang="en-US" dirty="0"/>
              <a:t>Document Bugs Found (10/09/2023 – 10/10/2023)</a:t>
            </a:r>
          </a:p>
          <a:p>
            <a:r>
              <a:rPr lang="en-US" dirty="0"/>
              <a:t>Debug (10/10/2023 – 10/29/2023)</a:t>
            </a:r>
          </a:p>
          <a:p>
            <a:r>
              <a:rPr lang="en-US" dirty="0"/>
              <a:t>First Demo (10/29/2023 – 10/30/2023)</a:t>
            </a:r>
          </a:p>
        </p:txBody>
      </p:sp>
      <p:pic>
        <p:nvPicPr>
          <p:cNvPr id="7" name="Picture 6" descr="Red pinpointers pinned on a road">
            <a:extLst>
              <a:ext uri="{FF2B5EF4-FFF2-40B4-BE49-F238E27FC236}">
                <a16:creationId xmlns:a16="http://schemas.microsoft.com/office/drawing/2014/main" id="{E5C007C7-AFF0-505C-B13A-B7BB5853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856" y="3644985"/>
            <a:ext cx="3359021" cy="2239347"/>
          </a:xfrm>
          <a:prstGeom prst="rect">
            <a:avLst/>
          </a:prstGeom>
        </p:spPr>
      </p:pic>
    </p:spTree>
    <p:extLst>
      <p:ext uri="{BB962C8B-B14F-4D97-AF65-F5344CB8AC3E}">
        <p14:creationId xmlns:p14="http://schemas.microsoft.com/office/powerpoint/2010/main" val="8732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D7D-82BB-7840-9ED1-03D258F59A3B}"/>
              </a:ext>
            </a:extLst>
          </p:cNvPr>
          <p:cNvSpPr>
            <a:spLocks noGrp="1"/>
          </p:cNvSpPr>
          <p:nvPr>
            <p:ph type="title"/>
          </p:nvPr>
        </p:nvSpPr>
        <p:spPr/>
        <p:txBody>
          <a:bodyPr/>
          <a:lstStyle/>
          <a:p>
            <a:r>
              <a:rPr lang="en-US" dirty="0"/>
              <a:t>Road Map (continued)</a:t>
            </a:r>
          </a:p>
        </p:txBody>
      </p:sp>
      <p:sp>
        <p:nvSpPr>
          <p:cNvPr id="3" name="Content Placeholder 2">
            <a:extLst>
              <a:ext uri="{FF2B5EF4-FFF2-40B4-BE49-F238E27FC236}">
                <a16:creationId xmlns:a16="http://schemas.microsoft.com/office/drawing/2014/main" id="{136A7C05-70DE-93C8-0F99-AE1105F8A022}"/>
              </a:ext>
            </a:extLst>
          </p:cNvPr>
          <p:cNvSpPr>
            <a:spLocks noGrp="1"/>
          </p:cNvSpPr>
          <p:nvPr>
            <p:ph idx="1"/>
          </p:nvPr>
        </p:nvSpPr>
        <p:spPr/>
        <p:txBody>
          <a:bodyPr>
            <a:normAutofit/>
          </a:bodyPr>
          <a:lstStyle/>
          <a:p>
            <a:r>
              <a:rPr lang="en-US" dirty="0"/>
              <a:t>Review Feedback (10/31/2023 – 11/01/2023)</a:t>
            </a:r>
          </a:p>
          <a:p>
            <a:r>
              <a:rPr lang="en-US" dirty="0"/>
              <a:t>Redesign (11/01/2023 – 11/13/2023)</a:t>
            </a:r>
          </a:p>
          <a:p>
            <a:r>
              <a:rPr lang="en-US" dirty="0"/>
              <a:t>Develop &amp; Integrate (11/13/2023 – 11/15/2023)</a:t>
            </a:r>
          </a:p>
          <a:p>
            <a:r>
              <a:rPr lang="en-US" dirty="0"/>
              <a:t>System Testing (11/15/2023 – 11/20/2023)</a:t>
            </a:r>
          </a:p>
          <a:p>
            <a:r>
              <a:rPr lang="en-US" dirty="0"/>
              <a:t>Document Bugs Found (11/20/2023 – 11/23/2023)</a:t>
            </a:r>
          </a:p>
          <a:p>
            <a:r>
              <a:rPr lang="en-US" dirty="0"/>
              <a:t>Debug (11/23/2023 – 11/25/2023)</a:t>
            </a:r>
          </a:p>
          <a:p>
            <a:r>
              <a:rPr lang="en-US" dirty="0"/>
              <a:t>Deployment (11/25/2023 – 11/26/2023)</a:t>
            </a:r>
          </a:p>
          <a:p>
            <a:r>
              <a:rPr lang="en-US" dirty="0"/>
              <a:t>Second Demo (11/26/2023 – 12/08/2023)</a:t>
            </a:r>
          </a:p>
        </p:txBody>
      </p:sp>
      <p:pic>
        <p:nvPicPr>
          <p:cNvPr id="5" name="Picture 4" descr="Pin in a map">
            <a:extLst>
              <a:ext uri="{FF2B5EF4-FFF2-40B4-BE49-F238E27FC236}">
                <a16:creationId xmlns:a16="http://schemas.microsoft.com/office/drawing/2014/main" id="{AE5CF41E-8F26-82E5-3A6E-D0A84A0A5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872" y="3041780"/>
            <a:ext cx="3550761" cy="2351314"/>
          </a:xfrm>
          <a:prstGeom prst="rect">
            <a:avLst/>
          </a:prstGeom>
        </p:spPr>
      </p:pic>
    </p:spTree>
    <p:extLst>
      <p:ext uri="{BB962C8B-B14F-4D97-AF65-F5344CB8AC3E}">
        <p14:creationId xmlns:p14="http://schemas.microsoft.com/office/powerpoint/2010/main" val="165538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CF9B-DF67-BDFC-A98C-BD5929DFDDF1}"/>
              </a:ext>
            </a:extLst>
          </p:cNvPr>
          <p:cNvSpPr>
            <a:spLocks noGrp="1"/>
          </p:cNvSpPr>
          <p:nvPr>
            <p:ph type="title"/>
          </p:nvPr>
        </p:nvSpPr>
        <p:spPr/>
        <p:txBody>
          <a:bodyPr/>
          <a:lstStyle/>
          <a:p>
            <a:r>
              <a:rPr lang="en-US" dirty="0"/>
              <a:t>Project Challenges and Future Work</a:t>
            </a:r>
          </a:p>
        </p:txBody>
      </p:sp>
      <p:sp>
        <p:nvSpPr>
          <p:cNvPr id="3" name="Content Placeholder 2">
            <a:extLst>
              <a:ext uri="{FF2B5EF4-FFF2-40B4-BE49-F238E27FC236}">
                <a16:creationId xmlns:a16="http://schemas.microsoft.com/office/drawing/2014/main" id="{08837691-85B8-BD3C-1F59-FDC619E112EA}"/>
              </a:ext>
            </a:extLst>
          </p:cNvPr>
          <p:cNvSpPr>
            <a:spLocks noGrp="1"/>
          </p:cNvSpPr>
          <p:nvPr>
            <p:ph idx="1"/>
          </p:nvPr>
        </p:nvSpPr>
        <p:spPr/>
        <p:txBody>
          <a:bodyPr/>
          <a:lstStyle/>
          <a:p>
            <a:r>
              <a:rPr lang="en-US" b="1" dirty="0"/>
              <a:t>Challenges</a:t>
            </a:r>
          </a:p>
          <a:p>
            <a:pPr lvl="1"/>
            <a:r>
              <a:rPr lang="en-US" b="1" dirty="0"/>
              <a:t>User input validation</a:t>
            </a:r>
          </a:p>
          <a:p>
            <a:pPr lvl="1"/>
            <a:r>
              <a:rPr lang="en-US" b="1" dirty="0"/>
              <a:t>Game state management</a:t>
            </a:r>
          </a:p>
          <a:p>
            <a:pPr lvl="1"/>
            <a:r>
              <a:rPr lang="en-US" b="1" dirty="0"/>
              <a:t>Narrative Design</a:t>
            </a:r>
          </a:p>
          <a:p>
            <a:pPr marL="457200" lvl="1" indent="0">
              <a:buNone/>
            </a:pPr>
            <a:endParaRPr lang="en-US" b="1" dirty="0"/>
          </a:p>
          <a:p>
            <a:r>
              <a:rPr lang="en-US" b="1" dirty="0"/>
              <a:t>Future work</a:t>
            </a:r>
          </a:p>
          <a:p>
            <a:pPr lvl="1"/>
            <a:r>
              <a:rPr lang="en-US" b="1" dirty="0"/>
              <a:t>Enhance storyline and characters</a:t>
            </a:r>
          </a:p>
          <a:p>
            <a:pPr lvl="1"/>
            <a:r>
              <a:rPr lang="en-US" b="1" dirty="0"/>
              <a:t>Add more social features</a:t>
            </a:r>
          </a:p>
          <a:p>
            <a:pPr lvl="1"/>
            <a:r>
              <a:rPr lang="en-US" b="1" dirty="0"/>
              <a:t>Advanced AI for dynamic storytelling</a:t>
            </a:r>
          </a:p>
          <a:p>
            <a:pPr lvl="1"/>
            <a:endParaRPr lang="en-US" b="1" dirty="0"/>
          </a:p>
        </p:txBody>
      </p:sp>
      <p:pic>
        <p:nvPicPr>
          <p:cNvPr id="1026" name="Picture 2" descr="11 Big SEO Challenges You'll Face in Your Career">
            <a:extLst>
              <a:ext uri="{FF2B5EF4-FFF2-40B4-BE49-F238E27FC236}">
                <a16:creationId xmlns:a16="http://schemas.microsoft.com/office/drawing/2014/main" id="{26741727-F0ED-58CA-9CCB-0D1B54533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863" y="3021915"/>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13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279</TotalTime>
  <Words>515</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Söhne</vt:lpstr>
      <vt:lpstr>Wingdings 3</vt:lpstr>
      <vt:lpstr>Ion Boardroom</vt:lpstr>
      <vt:lpstr>Penultimate Adventure Game</vt:lpstr>
      <vt:lpstr>Introduction &amp; Project Motivation</vt:lpstr>
      <vt:lpstr>Customer Problem Statement &amp; Requirements</vt:lpstr>
      <vt:lpstr>System Specifications</vt:lpstr>
      <vt:lpstr>Summary of Implementation</vt:lpstr>
      <vt:lpstr>Road Map</vt:lpstr>
      <vt:lpstr>Road Map (continued)</vt:lpstr>
      <vt:lpstr>Project Challenges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Penultimate Adventure Game</dc:title>
  <dc:creator>Fernando Duffoo</dc:creator>
  <cp:lastModifiedBy>Fernando Duffoo</cp:lastModifiedBy>
  <cp:revision>14</cp:revision>
  <dcterms:created xsi:type="dcterms:W3CDTF">2023-11-09T19:48:28Z</dcterms:created>
  <dcterms:modified xsi:type="dcterms:W3CDTF">2023-12-10T19:31:47Z</dcterms:modified>
</cp:coreProperties>
</file>