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61" r:id="rId6"/>
    <p:sldId id="262" r:id="rId7"/>
    <p:sldId id="278" r:id="rId8"/>
    <p:sldId id="259" r:id="rId9"/>
    <p:sldId id="260" r:id="rId10"/>
    <p:sldId id="265" r:id="rId11"/>
    <p:sldId id="264" r:id="rId12"/>
    <p:sldId id="266" r:id="rId13"/>
    <p:sldId id="267" r:id="rId14"/>
    <p:sldId id="279" r:id="rId15"/>
    <p:sldId id="281" r:id="rId16"/>
    <p:sldId id="270" r:id="rId17"/>
    <p:sldId id="272" r:id="rId18"/>
    <p:sldId id="283" r:id="rId19"/>
    <p:sldId id="274" r:id="rId20"/>
    <p:sldId id="284" r:id="rId21"/>
    <p:sldId id="276" r:id="rId22"/>
    <p:sldId id="285" r:id="rId23"/>
    <p:sldId id="290" r:id="rId24"/>
    <p:sldId id="286"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diagrams/_rels/data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4.pn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_rels/data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diagrams/_rels/data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diagrams/_rels/drawing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4.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_rels/drawing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diagrams/_rels/drawing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856934-F6E2-4770-A1A5-27DFA755F1C7}"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E3DB6D40-9388-4C01-94F7-095C82974091}">
      <dgm:prSet/>
      <dgm:spPr/>
      <dgm:t>
        <a:bodyPr/>
        <a:lstStyle/>
        <a:p>
          <a:pPr>
            <a:lnSpc>
              <a:spcPct val="100000"/>
            </a:lnSpc>
          </a:pPr>
          <a:r>
            <a:rPr lang="en-US" dirty="0"/>
            <a:t>The Shakespeare Folios Project is an editable Web-based Database that seeks to identify all existing copies of Shakespeare’s Second, Third, and Fourth Folios. </a:t>
          </a:r>
        </a:p>
      </dgm:t>
    </dgm:pt>
    <dgm:pt modelId="{394C75E4-2E44-4EF3-BA12-E98932064AE3}" type="parTrans" cxnId="{82DE5223-95D8-47F9-B608-0987EC74F0AE}">
      <dgm:prSet/>
      <dgm:spPr/>
      <dgm:t>
        <a:bodyPr/>
        <a:lstStyle/>
        <a:p>
          <a:endParaRPr lang="en-US"/>
        </a:p>
      </dgm:t>
    </dgm:pt>
    <dgm:pt modelId="{1B612D72-55BA-4178-8C15-DE58C5743DFE}" type="sibTrans" cxnId="{82DE5223-95D8-47F9-B608-0987EC74F0AE}">
      <dgm:prSet/>
      <dgm:spPr/>
      <dgm:t>
        <a:bodyPr/>
        <a:lstStyle/>
        <a:p>
          <a:endParaRPr lang="en-US"/>
        </a:p>
      </dgm:t>
    </dgm:pt>
    <dgm:pt modelId="{9B2F1964-58C9-42BA-BF56-3B54BAD54281}">
      <dgm:prSet/>
      <dgm:spPr/>
      <dgm:t>
        <a:bodyPr/>
        <a:lstStyle/>
        <a:p>
          <a:pPr>
            <a:lnSpc>
              <a:spcPct val="100000"/>
            </a:lnSpc>
          </a:pPr>
          <a:r>
            <a:rPr lang="en-US" dirty="0"/>
            <a:t>Why? </a:t>
          </a:r>
        </a:p>
      </dgm:t>
    </dgm:pt>
    <dgm:pt modelId="{35ACA661-BC4A-4A76-9529-19C530E337C2}" type="parTrans" cxnId="{AB606F6D-E613-42AA-A28A-3483BDC69CD8}">
      <dgm:prSet/>
      <dgm:spPr/>
      <dgm:t>
        <a:bodyPr/>
        <a:lstStyle/>
        <a:p>
          <a:endParaRPr lang="en-US"/>
        </a:p>
      </dgm:t>
    </dgm:pt>
    <dgm:pt modelId="{97AE3C37-871A-4A4F-8B13-514B757202AB}" type="sibTrans" cxnId="{AB606F6D-E613-42AA-A28A-3483BDC69CD8}">
      <dgm:prSet/>
      <dgm:spPr/>
      <dgm:t>
        <a:bodyPr/>
        <a:lstStyle/>
        <a:p>
          <a:endParaRPr lang="en-US"/>
        </a:p>
      </dgm:t>
    </dgm:pt>
    <dgm:pt modelId="{80690EFC-1DF9-4CEB-9ABC-227C54EDD7C2}">
      <dgm:prSet/>
      <dgm:spPr/>
      <dgm:t>
        <a:bodyPr/>
        <a:lstStyle/>
        <a:p>
          <a:pPr>
            <a:lnSpc>
              <a:spcPct val="100000"/>
            </a:lnSpc>
          </a:pPr>
          <a:r>
            <a:rPr lang="en-US" dirty="0"/>
            <a:t>The First Folio has been thoroughly studied and counted, and thanks to the work of generations of scholars, we know how many copies exist today (around 235) and where they are located. </a:t>
          </a:r>
        </a:p>
      </dgm:t>
    </dgm:pt>
    <dgm:pt modelId="{4956EDE5-1933-4E4F-8420-D52C3861B615}" type="parTrans" cxnId="{5DF654D2-4FF5-4EE3-B944-0DDE3B3C685D}">
      <dgm:prSet/>
      <dgm:spPr/>
      <dgm:t>
        <a:bodyPr/>
        <a:lstStyle/>
        <a:p>
          <a:endParaRPr lang="en-US"/>
        </a:p>
      </dgm:t>
    </dgm:pt>
    <dgm:pt modelId="{4412D0E8-C2B2-4E7C-AED9-BABBAED15A2A}" type="sibTrans" cxnId="{5DF654D2-4FF5-4EE3-B944-0DDE3B3C685D}">
      <dgm:prSet/>
      <dgm:spPr/>
      <dgm:t>
        <a:bodyPr/>
        <a:lstStyle/>
        <a:p>
          <a:endParaRPr lang="en-US"/>
        </a:p>
      </dgm:t>
    </dgm:pt>
    <dgm:pt modelId="{DF9B0498-FC93-4843-999F-32144352C04B}">
      <dgm:prSet/>
      <dgm:spPr/>
      <dgm:t>
        <a:bodyPr/>
        <a:lstStyle/>
        <a:p>
          <a:pPr>
            <a:lnSpc>
              <a:spcPct val="100000"/>
            </a:lnSpc>
          </a:pPr>
          <a:r>
            <a:rPr lang="en-US" dirty="0"/>
            <a:t>But we don’t know how many copies of the later folios there are. Scholars make assertions about the scarcity of the Third Folio, but is it actually scarce? </a:t>
          </a:r>
        </a:p>
      </dgm:t>
    </dgm:pt>
    <dgm:pt modelId="{8E3AC438-1FA4-4A7E-ADE4-93FCDE2FA82D}" type="parTrans" cxnId="{8FB62E97-090C-4610-A622-BD80823100C6}">
      <dgm:prSet/>
      <dgm:spPr/>
      <dgm:t>
        <a:bodyPr/>
        <a:lstStyle/>
        <a:p>
          <a:endParaRPr lang="en-US"/>
        </a:p>
      </dgm:t>
    </dgm:pt>
    <dgm:pt modelId="{0BE34CD2-E71F-4A20-873D-AF4FA309F838}" type="sibTrans" cxnId="{8FB62E97-090C-4610-A622-BD80823100C6}">
      <dgm:prSet/>
      <dgm:spPr/>
      <dgm:t>
        <a:bodyPr/>
        <a:lstStyle/>
        <a:p>
          <a:endParaRPr lang="en-US"/>
        </a:p>
      </dgm:t>
    </dgm:pt>
    <dgm:pt modelId="{A189A3BA-98D0-4E1E-B6CB-BF5D9B3181BD}">
      <dgm:prSet/>
      <dgm:spPr/>
      <dgm:t>
        <a:bodyPr/>
        <a:lstStyle/>
        <a:p>
          <a:pPr>
            <a:lnSpc>
              <a:spcPct val="100000"/>
            </a:lnSpc>
          </a:pPr>
          <a:r>
            <a:rPr lang="en-US" dirty="0"/>
            <a:t>If we want to study how Shakespeare’s publications evolved and how they were used, we need first to identify where to find them.</a:t>
          </a:r>
        </a:p>
      </dgm:t>
    </dgm:pt>
    <dgm:pt modelId="{1BFE9680-7904-492B-A247-818B1B338D6A}" type="parTrans" cxnId="{43950530-F889-45E0-BD0B-B29F128A96F1}">
      <dgm:prSet/>
      <dgm:spPr/>
      <dgm:t>
        <a:bodyPr/>
        <a:lstStyle/>
        <a:p>
          <a:endParaRPr lang="en-US"/>
        </a:p>
      </dgm:t>
    </dgm:pt>
    <dgm:pt modelId="{3E1F2563-464C-4497-8E6A-6D3257ADFCCE}" type="sibTrans" cxnId="{43950530-F889-45E0-BD0B-B29F128A96F1}">
      <dgm:prSet/>
      <dgm:spPr/>
      <dgm:t>
        <a:bodyPr/>
        <a:lstStyle/>
        <a:p>
          <a:endParaRPr lang="en-US"/>
        </a:p>
      </dgm:t>
    </dgm:pt>
    <dgm:pt modelId="{638C85B0-132C-45A2-B1E3-22F69499F2F0}" type="pres">
      <dgm:prSet presAssocID="{A3856934-F6E2-4770-A1A5-27DFA755F1C7}" presName="root" presStyleCnt="0">
        <dgm:presLayoutVars>
          <dgm:dir/>
          <dgm:resizeHandles val="exact"/>
        </dgm:presLayoutVars>
      </dgm:prSet>
      <dgm:spPr/>
    </dgm:pt>
    <dgm:pt modelId="{C5204852-DACF-4877-A16C-4B807407D1FD}" type="pres">
      <dgm:prSet presAssocID="{E3DB6D40-9388-4C01-94F7-095C82974091}" presName="compNode" presStyleCnt="0"/>
      <dgm:spPr/>
    </dgm:pt>
    <dgm:pt modelId="{6328971E-CB7B-40EF-B171-AF77AF42C021}" type="pres">
      <dgm:prSet presAssocID="{E3DB6D40-9388-4C01-94F7-095C82974091}" presName="bgRect" presStyleLbl="bgShp" presStyleIdx="0" presStyleCnt="5" custScaleY="145614"/>
      <dgm:spPr/>
    </dgm:pt>
    <dgm:pt modelId="{525AEE16-C83F-4F4A-A823-CE329E10820D}" type="pres">
      <dgm:prSet presAssocID="{E3DB6D40-9388-4C01-94F7-095C8297409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Books"/>
        </a:ext>
      </dgm:extLst>
    </dgm:pt>
    <dgm:pt modelId="{5AA1E888-CC21-4069-8CB2-DD699DEC6049}" type="pres">
      <dgm:prSet presAssocID="{E3DB6D40-9388-4C01-94F7-095C82974091}" presName="spaceRect" presStyleCnt="0"/>
      <dgm:spPr/>
    </dgm:pt>
    <dgm:pt modelId="{6F25C4FA-61F1-44BB-8453-378015375E24}" type="pres">
      <dgm:prSet presAssocID="{E3DB6D40-9388-4C01-94F7-095C82974091}" presName="parTx" presStyleLbl="revTx" presStyleIdx="0" presStyleCnt="5">
        <dgm:presLayoutVars>
          <dgm:chMax val="0"/>
          <dgm:chPref val="0"/>
        </dgm:presLayoutVars>
      </dgm:prSet>
      <dgm:spPr/>
    </dgm:pt>
    <dgm:pt modelId="{BD1812E4-4D67-4EC3-A837-506B8868777F}" type="pres">
      <dgm:prSet presAssocID="{1B612D72-55BA-4178-8C15-DE58C5743DFE}" presName="sibTrans" presStyleCnt="0"/>
      <dgm:spPr/>
    </dgm:pt>
    <dgm:pt modelId="{1B0FF030-D2C9-4038-921E-E85FDC0E6630}" type="pres">
      <dgm:prSet presAssocID="{9B2F1964-58C9-42BA-BF56-3B54BAD54281}" presName="compNode" presStyleCnt="0"/>
      <dgm:spPr/>
    </dgm:pt>
    <dgm:pt modelId="{377360F4-3BA1-4418-BC0C-DFABD8E27F65}" type="pres">
      <dgm:prSet presAssocID="{9B2F1964-58C9-42BA-BF56-3B54BAD54281}" presName="bgRect" presStyleLbl="bgShp" presStyleIdx="1" presStyleCnt="5" custScaleY="79842"/>
      <dgm:spPr/>
    </dgm:pt>
    <dgm:pt modelId="{7B528557-AF86-4F6E-8C50-61AC27D4277E}" type="pres">
      <dgm:prSet presAssocID="{9B2F1964-58C9-42BA-BF56-3B54BAD54281}" presName="iconRect" presStyleLbl="node1" presStyleIdx="1" presStyleCnt="5"/>
      <dgm:spPr>
        <a:blipFill>
          <a:blip xmlns:r="http://schemas.openxmlformats.org/officeDocument/2006/relationships" r:embed="rId2">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Question mark"/>
        </a:ext>
      </dgm:extLst>
    </dgm:pt>
    <dgm:pt modelId="{8628DDE1-A263-4B44-9F1D-F24BA2C67800}" type="pres">
      <dgm:prSet presAssocID="{9B2F1964-58C9-42BA-BF56-3B54BAD54281}" presName="spaceRect" presStyleCnt="0"/>
      <dgm:spPr/>
    </dgm:pt>
    <dgm:pt modelId="{D991C8A7-914A-4042-8A93-9D96A8005ED6}" type="pres">
      <dgm:prSet presAssocID="{9B2F1964-58C9-42BA-BF56-3B54BAD54281}" presName="parTx" presStyleLbl="revTx" presStyleIdx="1" presStyleCnt="5">
        <dgm:presLayoutVars>
          <dgm:chMax val="0"/>
          <dgm:chPref val="0"/>
        </dgm:presLayoutVars>
      </dgm:prSet>
      <dgm:spPr/>
    </dgm:pt>
    <dgm:pt modelId="{0FB4BD33-FCD0-4B72-A5AC-3026B9EA9F3C}" type="pres">
      <dgm:prSet presAssocID="{97AE3C37-871A-4A4F-8B13-514B757202AB}" presName="sibTrans" presStyleCnt="0"/>
      <dgm:spPr/>
    </dgm:pt>
    <dgm:pt modelId="{AA2A6D2D-D5EA-4F31-AD88-C3E4CA2E4B32}" type="pres">
      <dgm:prSet presAssocID="{80690EFC-1DF9-4CEB-9ABC-227C54EDD7C2}" presName="compNode" presStyleCnt="0"/>
      <dgm:spPr/>
    </dgm:pt>
    <dgm:pt modelId="{19C5C40D-92B9-4C18-B3F3-7905BBA64328}" type="pres">
      <dgm:prSet presAssocID="{80690EFC-1DF9-4CEB-9ABC-227C54EDD7C2}" presName="bgRect" presStyleLbl="bgShp" presStyleIdx="2" presStyleCnt="5" custScaleY="108862"/>
      <dgm:spPr/>
    </dgm:pt>
    <dgm:pt modelId="{519468E6-8A11-491E-827D-EFF4F235431D}" type="pres">
      <dgm:prSet presAssocID="{80690EFC-1DF9-4CEB-9ABC-227C54EDD7C2}" presName="iconRect" presStyleLbl="node1" presStyleIdx="2" presStyleCnt="5"/>
      <dgm:spPr>
        <a:blipFill>
          <a:blip xmlns:r="http://schemas.openxmlformats.org/officeDocument/2006/relationships" r:embed="rId3">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Pencil"/>
        </a:ext>
      </dgm:extLst>
    </dgm:pt>
    <dgm:pt modelId="{2C68275E-C040-4FAD-BF91-196CA14B3373}" type="pres">
      <dgm:prSet presAssocID="{80690EFC-1DF9-4CEB-9ABC-227C54EDD7C2}" presName="spaceRect" presStyleCnt="0"/>
      <dgm:spPr/>
    </dgm:pt>
    <dgm:pt modelId="{75AF3BDF-CB71-4D96-95EB-7E73EA8BBA51}" type="pres">
      <dgm:prSet presAssocID="{80690EFC-1DF9-4CEB-9ABC-227C54EDD7C2}" presName="parTx" presStyleLbl="revTx" presStyleIdx="2" presStyleCnt="5">
        <dgm:presLayoutVars>
          <dgm:chMax val="0"/>
          <dgm:chPref val="0"/>
        </dgm:presLayoutVars>
      </dgm:prSet>
      <dgm:spPr/>
    </dgm:pt>
    <dgm:pt modelId="{9DBF4778-FFDF-4D06-BBFB-73D3031CD4B7}" type="pres">
      <dgm:prSet presAssocID="{4412D0E8-C2B2-4E7C-AED9-BABBAED15A2A}" presName="sibTrans" presStyleCnt="0"/>
      <dgm:spPr/>
    </dgm:pt>
    <dgm:pt modelId="{E217AA6E-F340-4249-92E5-23D2CB316E7B}" type="pres">
      <dgm:prSet presAssocID="{DF9B0498-FC93-4843-999F-32144352C04B}" presName="compNode" presStyleCnt="0"/>
      <dgm:spPr/>
    </dgm:pt>
    <dgm:pt modelId="{FC352531-BCA1-493C-9A27-FC3FC02E90BB}" type="pres">
      <dgm:prSet presAssocID="{DF9B0498-FC93-4843-999F-32144352C04B}" presName="bgRect" presStyleLbl="bgShp" presStyleIdx="3" presStyleCnt="5"/>
      <dgm:spPr/>
    </dgm:pt>
    <dgm:pt modelId="{D5818327-6F38-46A0-900B-4C1BA3B955BB}" type="pres">
      <dgm:prSet presAssocID="{DF9B0498-FC93-4843-999F-32144352C04B}" presName="iconRect" presStyleLbl="node1" presStyleIdx="3" presStyleCnt="5"/>
      <dgm:spPr>
        <a:blipFill>
          <a:blip xmlns:r="http://schemas.openxmlformats.org/officeDocument/2006/relationships" r:embed="rId4">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Help"/>
        </a:ext>
      </dgm:extLst>
    </dgm:pt>
    <dgm:pt modelId="{B8DFB8B5-D397-441B-BB50-409CE60F1080}" type="pres">
      <dgm:prSet presAssocID="{DF9B0498-FC93-4843-999F-32144352C04B}" presName="spaceRect" presStyleCnt="0"/>
      <dgm:spPr/>
    </dgm:pt>
    <dgm:pt modelId="{32F6D052-094B-44F8-BC75-6878C984A8D8}" type="pres">
      <dgm:prSet presAssocID="{DF9B0498-FC93-4843-999F-32144352C04B}" presName="parTx" presStyleLbl="revTx" presStyleIdx="3" presStyleCnt="5">
        <dgm:presLayoutVars>
          <dgm:chMax val="0"/>
          <dgm:chPref val="0"/>
        </dgm:presLayoutVars>
      </dgm:prSet>
      <dgm:spPr/>
    </dgm:pt>
    <dgm:pt modelId="{BAE84CBF-C07D-4FA8-A133-2C261E4269E0}" type="pres">
      <dgm:prSet presAssocID="{0BE34CD2-E71F-4A20-873D-AF4FA309F838}" presName="sibTrans" presStyleCnt="0"/>
      <dgm:spPr/>
    </dgm:pt>
    <dgm:pt modelId="{35D43442-7BB5-4424-92AF-870ECDB49343}" type="pres">
      <dgm:prSet presAssocID="{A189A3BA-98D0-4E1E-B6CB-BF5D9B3181BD}" presName="compNode" presStyleCnt="0"/>
      <dgm:spPr/>
    </dgm:pt>
    <dgm:pt modelId="{FDB12E1E-AC0F-47C7-A30C-E40503BCA70D}" type="pres">
      <dgm:prSet presAssocID="{A189A3BA-98D0-4E1E-B6CB-BF5D9B3181BD}" presName="bgRect" presStyleLbl="bgShp" presStyleIdx="4" presStyleCnt="5"/>
      <dgm:spPr/>
    </dgm:pt>
    <dgm:pt modelId="{EDBA931E-A99D-46CE-8008-41D07222C34D}" type="pres">
      <dgm:prSet presAssocID="{A189A3BA-98D0-4E1E-B6CB-BF5D9B3181BD}" presName="iconRect" presStyleLbl="node1" presStyleIdx="4" presStyleCnt="5"/>
      <dgm:spPr>
        <a:blipFill>
          <a:blip xmlns:r="http://schemas.openxmlformats.org/officeDocument/2006/relationships" r:embed="rId5">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Magnifying glass"/>
        </a:ext>
      </dgm:extLst>
    </dgm:pt>
    <dgm:pt modelId="{74BDAD8E-4C99-4D05-B386-EDD900AA82E4}" type="pres">
      <dgm:prSet presAssocID="{A189A3BA-98D0-4E1E-B6CB-BF5D9B3181BD}" presName="spaceRect" presStyleCnt="0"/>
      <dgm:spPr/>
    </dgm:pt>
    <dgm:pt modelId="{D3516596-7CA8-40ED-8B4B-2582D6344E05}" type="pres">
      <dgm:prSet presAssocID="{A189A3BA-98D0-4E1E-B6CB-BF5D9B3181BD}" presName="parTx" presStyleLbl="revTx" presStyleIdx="4" presStyleCnt="5">
        <dgm:presLayoutVars>
          <dgm:chMax val="0"/>
          <dgm:chPref val="0"/>
        </dgm:presLayoutVars>
      </dgm:prSet>
      <dgm:spPr/>
    </dgm:pt>
  </dgm:ptLst>
  <dgm:cxnLst>
    <dgm:cxn modelId="{EA2A640D-E2C3-4E55-A734-CEAC5CD30E97}" type="presOf" srcId="{DF9B0498-FC93-4843-999F-32144352C04B}" destId="{32F6D052-094B-44F8-BC75-6878C984A8D8}" srcOrd="0" destOrd="0" presId="urn:microsoft.com/office/officeart/2018/2/layout/IconVerticalSolidList"/>
    <dgm:cxn modelId="{82DE5223-95D8-47F9-B608-0987EC74F0AE}" srcId="{A3856934-F6E2-4770-A1A5-27DFA755F1C7}" destId="{E3DB6D40-9388-4C01-94F7-095C82974091}" srcOrd="0" destOrd="0" parTransId="{394C75E4-2E44-4EF3-BA12-E98932064AE3}" sibTransId="{1B612D72-55BA-4178-8C15-DE58C5743DFE}"/>
    <dgm:cxn modelId="{43950530-F889-45E0-BD0B-B29F128A96F1}" srcId="{A3856934-F6E2-4770-A1A5-27DFA755F1C7}" destId="{A189A3BA-98D0-4E1E-B6CB-BF5D9B3181BD}" srcOrd="4" destOrd="0" parTransId="{1BFE9680-7904-492B-A247-818B1B338D6A}" sibTransId="{3E1F2563-464C-4497-8E6A-6D3257ADFCCE}"/>
    <dgm:cxn modelId="{2FC4103C-3EC6-4A3C-9F19-3C87114F2F70}" type="presOf" srcId="{80690EFC-1DF9-4CEB-9ABC-227C54EDD7C2}" destId="{75AF3BDF-CB71-4D96-95EB-7E73EA8BBA51}" srcOrd="0" destOrd="0" presId="urn:microsoft.com/office/officeart/2018/2/layout/IconVerticalSolidList"/>
    <dgm:cxn modelId="{5A064B5D-C3ED-413A-A868-8C679ECBE962}" type="presOf" srcId="{E3DB6D40-9388-4C01-94F7-095C82974091}" destId="{6F25C4FA-61F1-44BB-8453-378015375E24}" srcOrd="0" destOrd="0" presId="urn:microsoft.com/office/officeart/2018/2/layout/IconVerticalSolidList"/>
    <dgm:cxn modelId="{AB606F6D-E613-42AA-A28A-3483BDC69CD8}" srcId="{A3856934-F6E2-4770-A1A5-27DFA755F1C7}" destId="{9B2F1964-58C9-42BA-BF56-3B54BAD54281}" srcOrd="1" destOrd="0" parTransId="{35ACA661-BC4A-4A76-9529-19C530E337C2}" sibTransId="{97AE3C37-871A-4A4F-8B13-514B757202AB}"/>
    <dgm:cxn modelId="{C1A7DF59-5566-4EA9-9F33-6A04DEC4D06A}" type="presOf" srcId="{A189A3BA-98D0-4E1E-B6CB-BF5D9B3181BD}" destId="{D3516596-7CA8-40ED-8B4B-2582D6344E05}" srcOrd="0" destOrd="0" presId="urn:microsoft.com/office/officeart/2018/2/layout/IconVerticalSolidList"/>
    <dgm:cxn modelId="{8FB62E97-090C-4610-A622-BD80823100C6}" srcId="{A3856934-F6E2-4770-A1A5-27DFA755F1C7}" destId="{DF9B0498-FC93-4843-999F-32144352C04B}" srcOrd="3" destOrd="0" parTransId="{8E3AC438-1FA4-4A7E-ADE4-93FCDE2FA82D}" sibTransId="{0BE34CD2-E71F-4A20-873D-AF4FA309F838}"/>
    <dgm:cxn modelId="{DEE1DDAE-B75B-4C5E-AC48-93D590E4C8F4}" type="presOf" srcId="{A3856934-F6E2-4770-A1A5-27DFA755F1C7}" destId="{638C85B0-132C-45A2-B1E3-22F69499F2F0}" srcOrd="0" destOrd="0" presId="urn:microsoft.com/office/officeart/2018/2/layout/IconVerticalSolidList"/>
    <dgm:cxn modelId="{5DF654D2-4FF5-4EE3-B944-0DDE3B3C685D}" srcId="{A3856934-F6E2-4770-A1A5-27DFA755F1C7}" destId="{80690EFC-1DF9-4CEB-9ABC-227C54EDD7C2}" srcOrd="2" destOrd="0" parTransId="{4956EDE5-1933-4E4F-8420-D52C3861B615}" sibTransId="{4412D0E8-C2B2-4E7C-AED9-BABBAED15A2A}"/>
    <dgm:cxn modelId="{80545BE8-F730-4D1D-A31C-70D9D7F079C9}" type="presOf" srcId="{9B2F1964-58C9-42BA-BF56-3B54BAD54281}" destId="{D991C8A7-914A-4042-8A93-9D96A8005ED6}" srcOrd="0" destOrd="0" presId="urn:microsoft.com/office/officeart/2018/2/layout/IconVerticalSolidList"/>
    <dgm:cxn modelId="{9C7AAB7D-B327-48F4-915F-2A9D1FD418CC}" type="presParOf" srcId="{638C85B0-132C-45A2-B1E3-22F69499F2F0}" destId="{C5204852-DACF-4877-A16C-4B807407D1FD}" srcOrd="0" destOrd="0" presId="urn:microsoft.com/office/officeart/2018/2/layout/IconVerticalSolidList"/>
    <dgm:cxn modelId="{401763FA-0CAB-428A-91A5-BB63CAE92770}" type="presParOf" srcId="{C5204852-DACF-4877-A16C-4B807407D1FD}" destId="{6328971E-CB7B-40EF-B171-AF77AF42C021}" srcOrd="0" destOrd="0" presId="urn:microsoft.com/office/officeart/2018/2/layout/IconVerticalSolidList"/>
    <dgm:cxn modelId="{8FC6DB7B-83E4-48A6-A3C4-855200A5E09A}" type="presParOf" srcId="{C5204852-DACF-4877-A16C-4B807407D1FD}" destId="{525AEE16-C83F-4F4A-A823-CE329E10820D}" srcOrd="1" destOrd="0" presId="urn:microsoft.com/office/officeart/2018/2/layout/IconVerticalSolidList"/>
    <dgm:cxn modelId="{CB95162F-6825-410F-A744-612540AE4245}" type="presParOf" srcId="{C5204852-DACF-4877-A16C-4B807407D1FD}" destId="{5AA1E888-CC21-4069-8CB2-DD699DEC6049}" srcOrd="2" destOrd="0" presId="urn:microsoft.com/office/officeart/2018/2/layout/IconVerticalSolidList"/>
    <dgm:cxn modelId="{9FC4CA4F-96E1-4514-B900-537182A0D8B5}" type="presParOf" srcId="{C5204852-DACF-4877-A16C-4B807407D1FD}" destId="{6F25C4FA-61F1-44BB-8453-378015375E24}" srcOrd="3" destOrd="0" presId="urn:microsoft.com/office/officeart/2018/2/layout/IconVerticalSolidList"/>
    <dgm:cxn modelId="{6BE930C6-2A34-4C00-85F1-E536FA171757}" type="presParOf" srcId="{638C85B0-132C-45A2-B1E3-22F69499F2F0}" destId="{BD1812E4-4D67-4EC3-A837-506B8868777F}" srcOrd="1" destOrd="0" presId="urn:microsoft.com/office/officeart/2018/2/layout/IconVerticalSolidList"/>
    <dgm:cxn modelId="{AD60C898-830B-4E02-B829-D897C467C127}" type="presParOf" srcId="{638C85B0-132C-45A2-B1E3-22F69499F2F0}" destId="{1B0FF030-D2C9-4038-921E-E85FDC0E6630}" srcOrd="2" destOrd="0" presId="urn:microsoft.com/office/officeart/2018/2/layout/IconVerticalSolidList"/>
    <dgm:cxn modelId="{33DF6E06-F6B7-4475-983F-E680234445D2}" type="presParOf" srcId="{1B0FF030-D2C9-4038-921E-E85FDC0E6630}" destId="{377360F4-3BA1-4418-BC0C-DFABD8E27F65}" srcOrd="0" destOrd="0" presId="urn:microsoft.com/office/officeart/2018/2/layout/IconVerticalSolidList"/>
    <dgm:cxn modelId="{BB074C81-1E86-42B1-B0C8-91C240122BF5}" type="presParOf" srcId="{1B0FF030-D2C9-4038-921E-E85FDC0E6630}" destId="{7B528557-AF86-4F6E-8C50-61AC27D4277E}" srcOrd="1" destOrd="0" presId="urn:microsoft.com/office/officeart/2018/2/layout/IconVerticalSolidList"/>
    <dgm:cxn modelId="{7676EBBA-2A4E-4C99-BB15-2C661A51C377}" type="presParOf" srcId="{1B0FF030-D2C9-4038-921E-E85FDC0E6630}" destId="{8628DDE1-A263-4B44-9F1D-F24BA2C67800}" srcOrd="2" destOrd="0" presId="urn:microsoft.com/office/officeart/2018/2/layout/IconVerticalSolidList"/>
    <dgm:cxn modelId="{CC284E73-EC83-4B7F-80B0-3B3A5CD64269}" type="presParOf" srcId="{1B0FF030-D2C9-4038-921E-E85FDC0E6630}" destId="{D991C8A7-914A-4042-8A93-9D96A8005ED6}" srcOrd="3" destOrd="0" presId="urn:microsoft.com/office/officeart/2018/2/layout/IconVerticalSolidList"/>
    <dgm:cxn modelId="{0EB7B3AD-C80F-4602-B248-11BC071A49CA}" type="presParOf" srcId="{638C85B0-132C-45A2-B1E3-22F69499F2F0}" destId="{0FB4BD33-FCD0-4B72-A5AC-3026B9EA9F3C}" srcOrd="3" destOrd="0" presId="urn:microsoft.com/office/officeart/2018/2/layout/IconVerticalSolidList"/>
    <dgm:cxn modelId="{8B5C77C5-3880-4F7F-AE9B-B78352F60A52}" type="presParOf" srcId="{638C85B0-132C-45A2-B1E3-22F69499F2F0}" destId="{AA2A6D2D-D5EA-4F31-AD88-C3E4CA2E4B32}" srcOrd="4" destOrd="0" presId="urn:microsoft.com/office/officeart/2018/2/layout/IconVerticalSolidList"/>
    <dgm:cxn modelId="{68D87119-11F9-4AAE-99BE-187EAB769CBF}" type="presParOf" srcId="{AA2A6D2D-D5EA-4F31-AD88-C3E4CA2E4B32}" destId="{19C5C40D-92B9-4C18-B3F3-7905BBA64328}" srcOrd="0" destOrd="0" presId="urn:microsoft.com/office/officeart/2018/2/layout/IconVerticalSolidList"/>
    <dgm:cxn modelId="{FC85F961-8877-424B-8D9F-08F08DD92DA5}" type="presParOf" srcId="{AA2A6D2D-D5EA-4F31-AD88-C3E4CA2E4B32}" destId="{519468E6-8A11-491E-827D-EFF4F235431D}" srcOrd="1" destOrd="0" presId="urn:microsoft.com/office/officeart/2018/2/layout/IconVerticalSolidList"/>
    <dgm:cxn modelId="{60BF2AA9-41EA-4502-B383-71E1938F2DEA}" type="presParOf" srcId="{AA2A6D2D-D5EA-4F31-AD88-C3E4CA2E4B32}" destId="{2C68275E-C040-4FAD-BF91-196CA14B3373}" srcOrd="2" destOrd="0" presId="urn:microsoft.com/office/officeart/2018/2/layout/IconVerticalSolidList"/>
    <dgm:cxn modelId="{0B0B325A-F6E8-461D-8D2A-75B10DAB9F24}" type="presParOf" srcId="{AA2A6D2D-D5EA-4F31-AD88-C3E4CA2E4B32}" destId="{75AF3BDF-CB71-4D96-95EB-7E73EA8BBA51}" srcOrd="3" destOrd="0" presId="urn:microsoft.com/office/officeart/2018/2/layout/IconVerticalSolidList"/>
    <dgm:cxn modelId="{50EFE7A8-E290-419F-9B72-3C1E6759B87D}" type="presParOf" srcId="{638C85B0-132C-45A2-B1E3-22F69499F2F0}" destId="{9DBF4778-FFDF-4D06-BBFB-73D3031CD4B7}" srcOrd="5" destOrd="0" presId="urn:microsoft.com/office/officeart/2018/2/layout/IconVerticalSolidList"/>
    <dgm:cxn modelId="{F5274C23-1196-4036-8445-A2FFA30A4A7C}" type="presParOf" srcId="{638C85B0-132C-45A2-B1E3-22F69499F2F0}" destId="{E217AA6E-F340-4249-92E5-23D2CB316E7B}" srcOrd="6" destOrd="0" presId="urn:microsoft.com/office/officeart/2018/2/layout/IconVerticalSolidList"/>
    <dgm:cxn modelId="{92F588D1-2E91-4859-A78D-4B2F42FB26D7}" type="presParOf" srcId="{E217AA6E-F340-4249-92E5-23D2CB316E7B}" destId="{FC352531-BCA1-493C-9A27-FC3FC02E90BB}" srcOrd="0" destOrd="0" presId="urn:microsoft.com/office/officeart/2018/2/layout/IconVerticalSolidList"/>
    <dgm:cxn modelId="{242CD280-5F43-4A0E-AF08-608E4D84BC6B}" type="presParOf" srcId="{E217AA6E-F340-4249-92E5-23D2CB316E7B}" destId="{D5818327-6F38-46A0-900B-4C1BA3B955BB}" srcOrd="1" destOrd="0" presId="urn:microsoft.com/office/officeart/2018/2/layout/IconVerticalSolidList"/>
    <dgm:cxn modelId="{09AE48F5-6082-41EB-ABDC-4EEF065C7B7A}" type="presParOf" srcId="{E217AA6E-F340-4249-92E5-23D2CB316E7B}" destId="{B8DFB8B5-D397-441B-BB50-409CE60F1080}" srcOrd="2" destOrd="0" presId="urn:microsoft.com/office/officeart/2018/2/layout/IconVerticalSolidList"/>
    <dgm:cxn modelId="{FBBEEDDD-E1DF-4F78-8A5C-FF33269969B2}" type="presParOf" srcId="{E217AA6E-F340-4249-92E5-23D2CB316E7B}" destId="{32F6D052-094B-44F8-BC75-6878C984A8D8}" srcOrd="3" destOrd="0" presId="urn:microsoft.com/office/officeart/2018/2/layout/IconVerticalSolidList"/>
    <dgm:cxn modelId="{29F5EAB4-1850-4EFA-8CE2-07CE0F9BF5D1}" type="presParOf" srcId="{638C85B0-132C-45A2-B1E3-22F69499F2F0}" destId="{BAE84CBF-C07D-4FA8-A133-2C261E4269E0}" srcOrd="7" destOrd="0" presId="urn:microsoft.com/office/officeart/2018/2/layout/IconVerticalSolidList"/>
    <dgm:cxn modelId="{E816DD44-D272-4872-A058-287124AD5795}" type="presParOf" srcId="{638C85B0-132C-45A2-B1E3-22F69499F2F0}" destId="{35D43442-7BB5-4424-92AF-870ECDB49343}" srcOrd="8" destOrd="0" presId="urn:microsoft.com/office/officeart/2018/2/layout/IconVerticalSolidList"/>
    <dgm:cxn modelId="{8105E719-503D-410C-9DAE-A80AD660BD01}" type="presParOf" srcId="{35D43442-7BB5-4424-92AF-870ECDB49343}" destId="{FDB12E1E-AC0F-47C7-A30C-E40503BCA70D}" srcOrd="0" destOrd="0" presId="urn:microsoft.com/office/officeart/2018/2/layout/IconVerticalSolidList"/>
    <dgm:cxn modelId="{AD20523A-4749-40F7-A099-EBE43644C7D7}" type="presParOf" srcId="{35D43442-7BB5-4424-92AF-870ECDB49343}" destId="{EDBA931E-A99D-46CE-8008-41D07222C34D}" srcOrd="1" destOrd="0" presId="urn:microsoft.com/office/officeart/2018/2/layout/IconVerticalSolidList"/>
    <dgm:cxn modelId="{8E0887EA-E8C0-4A74-BC6D-FFADCD1F0F59}" type="presParOf" srcId="{35D43442-7BB5-4424-92AF-870ECDB49343}" destId="{74BDAD8E-4C99-4D05-B386-EDD900AA82E4}" srcOrd="2" destOrd="0" presId="urn:microsoft.com/office/officeart/2018/2/layout/IconVerticalSolidList"/>
    <dgm:cxn modelId="{9373C88C-1093-45E5-8661-EFECDA7607D5}" type="presParOf" srcId="{35D43442-7BB5-4424-92AF-870ECDB49343}" destId="{D3516596-7CA8-40ED-8B4B-2582D6344E0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D0625C4-FD1E-47F6-BA19-B66319D183CC}" type="doc">
      <dgm:prSet loTypeId="urn:microsoft.com/office/officeart/2016/7/layout/VerticalSolidActionList" loCatId="List" qsTypeId="urn:microsoft.com/office/officeart/2005/8/quickstyle/simple5" qsCatId="simple" csTypeId="urn:microsoft.com/office/officeart/2005/8/colors/colorful5" csCatId="colorful" phldr="1"/>
      <dgm:spPr/>
      <dgm:t>
        <a:bodyPr/>
        <a:lstStyle/>
        <a:p>
          <a:endParaRPr lang="en-US"/>
        </a:p>
      </dgm:t>
    </dgm:pt>
    <dgm:pt modelId="{7E2B3A0F-026B-4987-BF6A-38AF33BBAA9D}">
      <dgm:prSet custT="1"/>
      <dgm:spPr/>
      <dgm:t>
        <a:bodyPr/>
        <a:lstStyle/>
        <a:p>
          <a:r>
            <a:rPr lang="en-US" sz="2400" dirty="0"/>
            <a:t>Input</a:t>
          </a:r>
        </a:p>
      </dgm:t>
    </dgm:pt>
    <dgm:pt modelId="{BAB883ED-B8D1-4A1D-927E-9801108FD84D}" type="parTrans" cxnId="{578DD74B-2CF4-44F2-B73A-E787C0441839}">
      <dgm:prSet/>
      <dgm:spPr/>
      <dgm:t>
        <a:bodyPr/>
        <a:lstStyle/>
        <a:p>
          <a:endParaRPr lang="en-US"/>
        </a:p>
      </dgm:t>
    </dgm:pt>
    <dgm:pt modelId="{1920F6DC-0385-4BAD-BB64-24F8878AF2BE}" type="sibTrans" cxnId="{578DD74B-2CF4-44F2-B73A-E787C0441839}">
      <dgm:prSet/>
      <dgm:spPr/>
      <dgm:t>
        <a:bodyPr/>
        <a:lstStyle/>
        <a:p>
          <a:endParaRPr lang="en-US"/>
        </a:p>
      </dgm:t>
    </dgm:pt>
    <dgm:pt modelId="{A74949E7-384B-4DC6-A0E2-6CB629A4215D}">
      <dgm:prSet custT="1"/>
      <dgm:spPr/>
      <dgm:t>
        <a:bodyPr/>
        <a:lstStyle/>
        <a:p>
          <a:pPr>
            <a:buFont typeface="Wingdings" panose="05000000000000000000" pitchFamily="2" charset="2"/>
            <a:buChar char="v"/>
          </a:pPr>
          <a:r>
            <a:rPr lang="en-US" sz="2000" dirty="0"/>
            <a:t>First Name, Last Name, Username, Institutional Relation, Email and Password.</a:t>
          </a:r>
        </a:p>
      </dgm:t>
    </dgm:pt>
    <dgm:pt modelId="{43E289A1-CD3C-45F9-837F-66F6A08693D2}" type="parTrans" cxnId="{B8FA7B08-52F5-49F6-B763-923E3955E1C7}">
      <dgm:prSet/>
      <dgm:spPr/>
      <dgm:t>
        <a:bodyPr/>
        <a:lstStyle/>
        <a:p>
          <a:endParaRPr lang="en-US"/>
        </a:p>
      </dgm:t>
    </dgm:pt>
    <dgm:pt modelId="{4A4596C1-A348-448A-83E3-EDE7F97FCAD4}" type="sibTrans" cxnId="{B8FA7B08-52F5-49F6-B763-923E3955E1C7}">
      <dgm:prSet/>
      <dgm:spPr/>
      <dgm:t>
        <a:bodyPr/>
        <a:lstStyle/>
        <a:p>
          <a:endParaRPr lang="en-US"/>
        </a:p>
      </dgm:t>
    </dgm:pt>
    <dgm:pt modelId="{BE6632AF-8D2F-4337-B2E2-463F7943A6DD}">
      <dgm:prSet custT="1"/>
      <dgm:spPr/>
      <dgm:t>
        <a:bodyPr/>
        <a:lstStyle/>
        <a:p>
          <a:r>
            <a:rPr lang="en-US" sz="2400" dirty="0"/>
            <a:t>Process</a:t>
          </a:r>
        </a:p>
      </dgm:t>
    </dgm:pt>
    <dgm:pt modelId="{0B20A70F-9D00-434D-8A89-2FC3081E20D3}" type="parTrans" cxnId="{14D29119-3483-4FA8-9140-9AD79EF6FDE2}">
      <dgm:prSet/>
      <dgm:spPr/>
      <dgm:t>
        <a:bodyPr/>
        <a:lstStyle/>
        <a:p>
          <a:endParaRPr lang="en-US"/>
        </a:p>
      </dgm:t>
    </dgm:pt>
    <dgm:pt modelId="{E2052E37-D4AE-4BC8-8203-64A70005B493}" type="sibTrans" cxnId="{14D29119-3483-4FA8-9140-9AD79EF6FDE2}">
      <dgm:prSet/>
      <dgm:spPr/>
      <dgm:t>
        <a:bodyPr/>
        <a:lstStyle/>
        <a:p>
          <a:endParaRPr lang="en-US"/>
        </a:p>
      </dgm:t>
    </dgm:pt>
    <dgm:pt modelId="{5B184D4A-C3BB-4130-BBC9-B2330D631596}">
      <dgm:prSet custT="1"/>
      <dgm:spPr/>
      <dgm:t>
        <a:bodyPr/>
        <a:lstStyle/>
        <a:p>
          <a:pPr>
            <a:buFont typeface="Arial" panose="020B0604020202020204" pitchFamily="34" charset="0"/>
            <a:buChar char="•"/>
          </a:pPr>
          <a:r>
            <a:rPr lang="en-US" sz="2000" dirty="0"/>
            <a:t>1) Authenticate email/password is a valid , dealt with on front end. (HTML)</a:t>
          </a:r>
        </a:p>
        <a:p>
          <a:pPr>
            <a:buFont typeface="Arial" panose="020B0604020202020204" pitchFamily="34" charset="0"/>
            <a:buChar char="•"/>
          </a:pPr>
          <a:r>
            <a:rPr lang="en-US" sz="2000" dirty="0"/>
            <a:t>2) Compare in database that the users email is not present, dealt with on back end. (PHP/MySQL)</a:t>
          </a:r>
        </a:p>
      </dgm:t>
    </dgm:pt>
    <dgm:pt modelId="{8A3B672F-EE1C-4FEF-B67D-1BA4B3F7DE50}" type="parTrans" cxnId="{C1072800-9023-49A5-B9FB-0A57DCD307ED}">
      <dgm:prSet/>
      <dgm:spPr/>
      <dgm:t>
        <a:bodyPr/>
        <a:lstStyle/>
        <a:p>
          <a:endParaRPr lang="en-US"/>
        </a:p>
      </dgm:t>
    </dgm:pt>
    <dgm:pt modelId="{571550C4-8DFC-4E27-B6A6-EF4FF7391A1F}" type="sibTrans" cxnId="{C1072800-9023-49A5-B9FB-0A57DCD307ED}">
      <dgm:prSet/>
      <dgm:spPr/>
      <dgm:t>
        <a:bodyPr/>
        <a:lstStyle/>
        <a:p>
          <a:endParaRPr lang="en-US"/>
        </a:p>
      </dgm:t>
    </dgm:pt>
    <dgm:pt modelId="{D35680AC-01CC-4A6C-A9D0-F3A14731F6C5}">
      <dgm:prSet custT="1"/>
      <dgm:spPr/>
      <dgm:t>
        <a:bodyPr/>
        <a:lstStyle/>
        <a:p>
          <a:r>
            <a:rPr lang="en-US" sz="2400" dirty="0"/>
            <a:t>Output</a:t>
          </a:r>
        </a:p>
      </dgm:t>
    </dgm:pt>
    <dgm:pt modelId="{B63446FF-AD29-447F-A851-92ACAAC05EF3}" type="parTrans" cxnId="{C79EE668-44EA-43C8-AF43-4037313B507F}">
      <dgm:prSet/>
      <dgm:spPr/>
      <dgm:t>
        <a:bodyPr/>
        <a:lstStyle/>
        <a:p>
          <a:endParaRPr lang="en-US"/>
        </a:p>
      </dgm:t>
    </dgm:pt>
    <dgm:pt modelId="{6808D7CC-80EB-46BE-AE90-D394911CC430}" type="sibTrans" cxnId="{C79EE668-44EA-43C8-AF43-4037313B507F}">
      <dgm:prSet/>
      <dgm:spPr/>
      <dgm:t>
        <a:bodyPr/>
        <a:lstStyle/>
        <a:p>
          <a:endParaRPr lang="en-US"/>
        </a:p>
      </dgm:t>
    </dgm:pt>
    <dgm:pt modelId="{D0A3DD43-A020-4F39-A03A-93A9BE33A4A1}">
      <dgm:prSet custT="1"/>
      <dgm:spPr/>
      <dgm:t>
        <a:bodyPr/>
        <a:lstStyle/>
        <a:p>
          <a:r>
            <a:rPr lang="en-US" sz="2000" dirty="0"/>
            <a:t>i.) Fail if:</a:t>
          </a:r>
        </a:p>
        <a:p>
          <a:r>
            <a:rPr lang="en-US" sz="2000" dirty="0"/>
            <a:t>	- Email is not valid. (1)</a:t>
          </a:r>
        </a:p>
        <a:p>
          <a:r>
            <a:rPr lang="en-US" sz="2000" dirty="0"/>
            <a:t>	- Password length is not at least 8 characters. (2)</a:t>
          </a:r>
        </a:p>
        <a:p>
          <a:r>
            <a:rPr lang="en-US" sz="2000" dirty="0"/>
            <a:t>	- Username already exists in “User” table. (3)</a:t>
          </a:r>
        </a:p>
        <a:p>
          <a:r>
            <a:rPr lang="en-US" sz="2000" dirty="0"/>
            <a:t>	Send error (k) to register page =&gt; Register page.</a:t>
          </a:r>
        </a:p>
      </dgm:t>
    </dgm:pt>
    <dgm:pt modelId="{41C5D8D0-A35E-47AA-8BC1-F5E2B1AF9450}" type="parTrans" cxnId="{6FA1DF4F-1A42-4BC0-8C41-A4604F84E44B}">
      <dgm:prSet/>
      <dgm:spPr/>
      <dgm:t>
        <a:bodyPr/>
        <a:lstStyle/>
        <a:p>
          <a:endParaRPr lang="en-US"/>
        </a:p>
      </dgm:t>
    </dgm:pt>
    <dgm:pt modelId="{A402B57B-B532-4D6D-9197-2CA8B6733B48}" type="sibTrans" cxnId="{6FA1DF4F-1A42-4BC0-8C41-A4604F84E44B}">
      <dgm:prSet/>
      <dgm:spPr/>
      <dgm:t>
        <a:bodyPr/>
        <a:lstStyle/>
        <a:p>
          <a:endParaRPr lang="en-US"/>
        </a:p>
      </dgm:t>
    </dgm:pt>
    <dgm:pt modelId="{14347F52-CD20-41A1-B14B-CC7ACCC19156}">
      <dgm:prSet custT="1"/>
      <dgm:spPr/>
      <dgm:t>
        <a:bodyPr/>
        <a:lstStyle/>
        <a:p>
          <a:r>
            <a:rPr lang="en-US" sz="2000" dirty="0"/>
            <a:t>ii.) Success =&gt; Hash users password, Inset users information into User table in DB. 	</a:t>
          </a:r>
        </a:p>
        <a:p>
          <a:r>
            <a:rPr lang="en-US" sz="2000" dirty="0"/>
            <a:t>	Create active user session  =&gt; Profile page</a:t>
          </a:r>
        </a:p>
      </dgm:t>
    </dgm:pt>
    <dgm:pt modelId="{9F0BE0DC-44BD-4E94-9E1C-729D808BEDBB}" type="parTrans" cxnId="{47931EE8-A0C9-4386-81D3-E8FDDCDD3C33}">
      <dgm:prSet/>
      <dgm:spPr/>
      <dgm:t>
        <a:bodyPr/>
        <a:lstStyle/>
        <a:p>
          <a:endParaRPr lang="en-US"/>
        </a:p>
      </dgm:t>
    </dgm:pt>
    <dgm:pt modelId="{34C173B5-46BA-488E-8C2D-73974DCBD160}" type="sibTrans" cxnId="{47931EE8-A0C9-4386-81D3-E8FDDCDD3C33}">
      <dgm:prSet/>
      <dgm:spPr/>
      <dgm:t>
        <a:bodyPr/>
        <a:lstStyle/>
        <a:p>
          <a:endParaRPr lang="en-US"/>
        </a:p>
      </dgm:t>
    </dgm:pt>
    <dgm:pt modelId="{F3EB2169-A337-44B3-BE25-56805DFD9EEC}" type="pres">
      <dgm:prSet presAssocID="{BD0625C4-FD1E-47F6-BA19-B66319D183CC}" presName="Name0" presStyleCnt="0">
        <dgm:presLayoutVars>
          <dgm:dir/>
          <dgm:animLvl val="lvl"/>
          <dgm:resizeHandles val="exact"/>
        </dgm:presLayoutVars>
      </dgm:prSet>
      <dgm:spPr/>
    </dgm:pt>
    <dgm:pt modelId="{809AF18F-3A60-4CC9-9861-B9EB42A67EA6}" type="pres">
      <dgm:prSet presAssocID="{7E2B3A0F-026B-4987-BF6A-38AF33BBAA9D}" presName="linNode" presStyleCnt="0"/>
      <dgm:spPr/>
    </dgm:pt>
    <dgm:pt modelId="{BB3A4F58-8018-44EA-97E0-94FBFF4EE754}" type="pres">
      <dgm:prSet presAssocID="{7E2B3A0F-026B-4987-BF6A-38AF33BBAA9D}" presName="parentText" presStyleLbl="alignNode1" presStyleIdx="0" presStyleCnt="3" custScaleX="57673" custScaleY="20702" custLinFactNeighborX="-4954" custLinFactNeighborY="-131">
        <dgm:presLayoutVars>
          <dgm:chMax val="1"/>
          <dgm:bulletEnabled/>
        </dgm:presLayoutVars>
      </dgm:prSet>
      <dgm:spPr/>
    </dgm:pt>
    <dgm:pt modelId="{970FB5C1-D9FE-45E0-8CF2-2A2435047C41}" type="pres">
      <dgm:prSet presAssocID="{7E2B3A0F-026B-4987-BF6A-38AF33BBAA9D}" presName="descendantText" presStyleLbl="alignAccFollowNode1" presStyleIdx="0" presStyleCnt="3" custScaleX="110329" custScaleY="20702">
        <dgm:presLayoutVars>
          <dgm:bulletEnabled/>
        </dgm:presLayoutVars>
      </dgm:prSet>
      <dgm:spPr/>
    </dgm:pt>
    <dgm:pt modelId="{E3A18A54-F6C1-437E-8E1E-AB44F089AC8A}" type="pres">
      <dgm:prSet presAssocID="{1920F6DC-0385-4BAD-BB64-24F8878AF2BE}" presName="sp" presStyleCnt="0"/>
      <dgm:spPr/>
    </dgm:pt>
    <dgm:pt modelId="{A98A2D69-B9E9-4B6D-B5CD-61610EC0F9AA}" type="pres">
      <dgm:prSet presAssocID="{BE6632AF-8D2F-4337-B2E2-463F7943A6DD}" presName="linNode" presStyleCnt="0"/>
      <dgm:spPr/>
    </dgm:pt>
    <dgm:pt modelId="{A9EF996B-7AF5-4F10-AE1B-37DA715DB02F}" type="pres">
      <dgm:prSet presAssocID="{BE6632AF-8D2F-4337-B2E2-463F7943A6DD}" presName="parentText" presStyleLbl="alignNode1" presStyleIdx="1" presStyleCnt="3" custScaleX="57673" custScaleY="31897" custLinFactNeighborX="-4954" custLinFactNeighborY="-131">
        <dgm:presLayoutVars>
          <dgm:chMax val="1"/>
          <dgm:bulletEnabled/>
        </dgm:presLayoutVars>
      </dgm:prSet>
      <dgm:spPr/>
    </dgm:pt>
    <dgm:pt modelId="{8DCEB4BD-828F-4D9E-9FF1-D54243984B4B}" type="pres">
      <dgm:prSet presAssocID="{BE6632AF-8D2F-4337-B2E2-463F7943A6DD}" presName="descendantText" presStyleLbl="alignAccFollowNode1" presStyleIdx="1" presStyleCnt="3" custScaleX="110329" custScaleY="31897">
        <dgm:presLayoutVars>
          <dgm:bulletEnabled/>
        </dgm:presLayoutVars>
      </dgm:prSet>
      <dgm:spPr/>
    </dgm:pt>
    <dgm:pt modelId="{B3EE6D4F-A8AA-487E-BE36-4A0570AAC7DA}" type="pres">
      <dgm:prSet presAssocID="{E2052E37-D4AE-4BC8-8203-64A70005B493}" presName="sp" presStyleCnt="0"/>
      <dgm:spPr/>
    </dgm:pt>
    <dgm:pt modelId="{16E87E01-9BAF-48A7-B529-448237B9CA2E}" type="pres">
      <dgm:prSet presAssocID="{D35680AC-01CC-4A6C-A9D0-F3A14731F6C5}" presName="linNode" presStyleCnt="0"/>
      <dgm:spPr/>
    </dgm:pt>
    <dgm:pt modelId="{BC3548DD-CABA-49AE-8EB2-8DC8DD0F42AB}" type="pres">
      <dgm:prSet presAssocID="{D35680AC-01CC-4A6C-A9D0-F3A14731F6C5}" presName="parentText" presStyleLbl="alignNode1" presStyleIdx="2" presStyleCnt="3" custScaleX="57673" custLinFactNeighborX="-4954" custLinFactNeighborY="-131">
        <dgm:presLayoutVars>
          <dgm:chMax val="1"/>
          <dgm:bulletEnabled/>
        </dgm:presLayoutVars>
      </dgm:prSet>
      <dgm:spPr/>
    </dgm:pt>
    <dgm:pt modelId="{3617D6E4-3CD0-40E2-B3FB-0ED3D3F881E6}" type="pres">
      <dgm:prSet presAssocID="{D35680AC-01CC-4A6C-A9D0-F3A14731F6C5}" presName="descendantText" presStyleLbl="alignAccFollowNode1" presStyleIdx="2" presStyleCnt="3" custScaleX="110329" custScaleY="99979">
        <dgm:presLayoutVars>
          <dgm:bulletEnabled/>
        </dgm:presLayoutVars>
      </dgm:prSet>
      <dgm:spPr/>
    </dgm:pt>
  </dgm:ptLst>
  <dgm:cxnLst>
    <dgm:cxn modelId="{C1072800-9023-49A5-B9FB-0A57DCD307ED}" srcId="{BE6632AF-8D2F-4337-B2E2-463F7943A6DD}" destId="{5B184D4A-C3BB-4130-BBC9-B2330D631596}" srcOrd="0" destOrd="0" parTransId="{8A3B672F-EE1C-4FEF-B67D-1BA4B3F7DE50}" sibTransId="{571550C4-8DFC-4E27-B6A6-EF4FF7391A1F}"/>
    <dgm:cxn modelId="{B8FA7B08-52F5-49F6-B763-923E3955E1C7}" srcId="{7E2B3A0F-026B-4987-BF6A-38AF33BBAA9D}" destId="{A74949E7-384B-4DC6-A0E2-6CB629A4215D}" srcOrd="0" destOrd="0" parTransId="{43E289A1-CD3C-45F9-837F-66F6A08693D2}" sibTransId="{4A4596C1-A348-448A-83E3-EDE7F97FCAD4}"/>
    <dgm:cxn modelId="{CA873519-7019-4A16-8725-60FD2962E102}" type="presOf" srcId="{BD0625C4-FD1E-47F6-BA19-B66319D183CC}" destId="{F3EB2169-A337-44B3-BE25-56805DFD9EEC}" srcOrd="0" destOrd="0" presId="urn:microsoft.com/office/officeart/2016/7/layout/VerticalSolidActionList"/>
    <dgm:cxn modelId="{14D29119-3483-4FA8-9140-9AD79EF6FDE2}" srcId="{BD0625C4-FD1E-47F6-BA19-B66319D183CC}" destId="{BE6632AF-8D2F-4337-B2E2-463F7943A6DD}" srcOrd="1" destOrd="0" parTransId="{0B20A70F-9D00-434D-8A89-2FC3081E20D3}" sibTransId="{E2052E37-D4AE-4BC8-8203-64A70005B493}"/>
    <dgm:cxn modelId="{AB83261E-D30D-49AD-9E90-3DDD8F1885FE}" type="presOf" srcId="{5B184D4A-C3BB-4130-BBC9-B2330D631596}" destId="{8DCEB4BD-828F-4D9E-9FF1-D54243984B4B}" srcOrd="0" destOrd="0" presId="urn:microsoft.com/office/officeart/2016/7/layout/VerticalSolidActionList"/>
    <dgm:cxn modelId="{C79EE668-44EA-43C8-AF43-4037313B507F}" srcId="{BD0625C4-FD1E-47F6-BA19-B66319D183CC}" destId="{D35680AC-01CC-4A6C-A9D0-F3A14731F6C5}" srcOrd="2" destOrd="0" parTransId="{B63446FF-AD29-447F-A851-92ACAAC05EF3}" sibTransId="{6808D7CC-80EB-46BE-AE90-D394911CC430}"/>
    <dgm:cxn modelId="{578DD74B-2CF4-44F2-B73A-E787C0441839}" srcId="{BD0625C4-FD1E-47F6-BA19-B66319D183CC}" destId="{7E2B3A0F-026B-4987-BF6A-38AF33BBAA9D}" srcOrd="0" destOrd="0" parTransId="{BAB883ED-B8D1-4A1D-927E-9801108FD84D}" sibTransId="{1920F6DC-0385-4BAD-BB64-24F8878AF2BE}"/>
    <dgm:cxn modelId="{6FA1DF4F-1A42-4BC0-8C41-A4604F84E44B}" srcId="{D35680AC-01CC-4A6C-A9D0-F3A14731F6C5}" destId="{D0A3DD43-A020-4F39-A03A-93A9BE33A4A1}" srcOrd="0" destOrd="0" parTransId="{41C5D8D0-A35E-47AA-8BC1-F5E2B1AF9450}" sibTransId="{A402B57B-B532-4D6D-9197-2CA8B6733B48}"/>
    <dgm:cxn modelId="{FA28127B-75BE-4259-ADB6-2FC9D1A608AE}" type="presOf" srcId="{D35680AC-01CC-4A6C-A9D0-F3A14731F6C5}" destId="{BC3548DD-CABA-49AE-8EB2-8DC8DD0F42AB}" srcOrd="0" destOrd="0" presId="urn:microsoft.com/office/officeart/2016/7/layout/VerticalSolidActionList"/>
    <dgm:cxn modelId="{D80883C7-5F22-4EE0-9479-B3709EAF57B4}" type="presOf" srcId="{14347F52-CD20-41A1-B14B-CC7ACCC19156}" destId="{3617D6E4-3CD0-40E2-B3FB-0ED3D3F881E6}" srcOrd="0" destOrd="1" presId="urn:microsoft.com/office/officeart/2016/7/layout/VerticalSolidActionList"/>
    <dgm:cxn modelId="{D750D2D3-68A0-42FA-8F45-6203979BBE5F}" type="presOf" srcId="{A74949E7-384B-4DC6-A0E2-6CB629A4215D}" destId="{970FB5C1-D9FE-45E0-8CF2-2A2435047C41}" srcOrd="0" destOrd="0" presId="urn:microsoft.com/office/officeart/2016/7/layout/VerticalSolidActionList"/>
    <dgm:cxn modelId="{47931EE8-A0C9-4386-81D3-E8FDDCDD3C33}" srcId="{D35680AC-01CC-4A6C-A9D0-F3A14731F6C5}" destId="{14347F52-CD20-41A1-B14B-CC7ACCC19156}" srcOrd="1" destOrd="0" parTransId="{9F0BE0DC-44BD-4E94-9E1C-729D808BEDBB}" sibTransId="{34C173B5-46BA-488E-8C2D-73974DCBD160}"/>
    <dgm:cxn modelId="{E67600FB-8B67-4C23-8BD8-F4CFF8968711}" type="presOf" srcId="{BE6632AF-8D2F-4337-B2E2-463F7943A6DD}" destId="{A9EF996B-7AF5-4F10-AE1B-37DA715DB02F}" srcOrd="0" destOrd="0" presId="urn:microsoft.com/office/officeart/2016/7/layout/VerticalSolidActionList"/>
    <dgm:cxn modelId="{B45CC4FB-6F65-4422-8612-DAE40786375D}" type="presOf" srcId="{7E2B3A0F-026B-4987-BF6A-38AF33BBAA9D}" destId="{BB3A4F58-8018-44EA-97E0-94FBFF4EE754}" srcOrd="0" destOrd="0" presId="urn:microsoft.com/office/officeart/2016/7/layout/VerticalSolidActionList"/>
    <dgm:cxn modelId="{2F4BE7FD-5054-4279-8C83-144CBE47C07F}" type="presOf" srcId="{D0A3DD43-A020-4F39-A03A-93A9BE33A4A1}" destId="{3617D6E4-3CD0-40E2-B3FB-0ED3D3F881E6}" srcOrd="0" destOrd="0" presId="urn:microsoft.com/office/officeart/2016/7/layout/VerticalSolidActionList"/>
    <dgm:cxn modelId="{C2B9C7B6-9A7A-4E53-BF58-DEB93B931E26}" type="presParOf" srcId="{F3EB2169-A337-44B3-BE25-56805DFD9EEC}" destId="{809AF18F-3A60-4CC9-9861-B9EB42A67EA6}" srcOrd="0" destOrd="0" presId="urn:microsoft.com/office/officeart/2016/7/layout/VerticalSolidActionList"/>
    <dgm:cxn modelId="{11101D72-59BE-48B1-AD4E-73AEECF283D2}" type="presParOf" srcId="{809AF18F-3A60-4CC9-9861-B9EB42A67EA6}" destId="{BB3A4F58-8018-44EA-97E0-94FBFF4EE754}" srcOrd="0" destOrd="0" presId="urn:microsoft.com/office/officeart/2016/7/layout/VerticalSolidActionList"/>
    <dgm:cxn modelId="{2F792F21-34CD-4A8D-8ED2-8724403DA90C}" type="presParOf" srcId="{809AF18F-3A60-4CC9-9861-B9EB42A67EA6}" destId="{970FB5C1-D9FE-45E0-8CF2-2A2435047C41}" srcOrd="1" destOrd="0" presId="urn:microsoft.com/office/officeart/2016/7/layout/VerticalSolidActionList"/>
    <dgm:cxn modelId="{071ECBCC-124F-4F91-ABB6-A4FAE6F42AAB}" type="presParOf" srcId="{F3EB2169-A337-44B3-BE25-56805DFD9EEC}" destId="{E3A18A54-F6C1-437E-8E1E-AB44F089AC8A}" srcOrd="1" destOrd="0" presId="urn:microsoft.com/office/officeart/2016/7/layout/VerticalSolidActionList"/>
    <dgm:cxn modelId="{82D8E494-D817-4529-8A72-BAB9C5C4599E}" type="presParOf" srcId="{F3EB2169-A337-44B3-BE25-56805DFD9EEC}" destId="{A98A2D69-B9E9-4B6D-B5CD-61610EC0F9AA}" srcOrd="2" destOrd="0" presId="urn:microsoft.com/office/officeart/2016/7/layout/VerticalSolidActionList"/>
    <dgm:cxn modelId="{3ED073DB-15A7-4268-BA22-03F9C3E695BA}" type="presParOf" srcId="{A98A2D69-B9E9-4B6D-B5CD-61610EC0F9AA}" destId="{A9EF996B-7AF5-4F10-AE1B-37DA715DB02F}" srcOrd="0" destOrd="0" presId="urn:microsoft.com/office/officeart/2016/7/layout/VerticalSolidActionList"/>
    <dgm:cxn modelId="{B0E91580-3EB2-4B28-8109-775400CD2D86}" type="presParOf" srcId="{A98A2D69-B9E9-4B6D-B5CD-61610EC0F9AA}" destId="{8DCEB4BD-828F-4D9E-9FF1-D54243984B4B}" srcOrd="1" destOrd="0" presId="urn:microsoft.com/office/officeart/2016/7/layout/VerticalSolidActionList"/>
    <dgm:cxn modelId="{42290865-F414-4F80-B671-C070438A614D}" type="presParOf" srcId="{F3EB2169-A337-44B3-BE25-56805DFD9EEC}" destId="{B3EE6D4F-A8AA-487E-BE36-4A0570AAC7DA}" srcOrd="3" destOrd="0" presId="urn:microsoft.com/office/officeart/2016/7/layout/VerticalSolidActionList"/>
    <dgm:cxn modelId="{4763C33C-98E1-4BCD-A611-186B625833AF}" type="presParOf" srcId="{F3EB2169-A337-44B3-BE25-56805DFD9EEC}" destId="{16E87E01-9BAF-48A7-B529-448237B9CA2E}" srcOrd="4" destOrd="0" presId="urn:microsoft.com/office/officeart/2016/7/layout/VerticalSolidActionList"/>
    <dgm:cxn modelId="{6E7E2CF7-7EF2-4C2B-B765-CEE6CE7D9EEA}" type="presParOf" srcId="{16E87E01-9BAF-48A7-B529-448237B9CA2E}" destId="{BC3548DD-CABA-49AE-8EB2-8DC8DD0F42AB}" srcOrd="0" destOrd="0" presId="urn:microsoft.com/office/officeart/2016/7/layout/VerticalSolidActionList"/>
    <dgm:cxn modelId="{3E1354E6-67F3-4783-81CB-87213CA3B47E}" type="presParOf" srcId="{16E87E01-9BAF-48A7-B529-448237B9CA2E}" destId="{3617D6E4-3CD0-40E2-B3FB-0ED3D3F881E6}"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D0625C4-FD1E-47F6-BA19-B66319D183CC}" type="doc">
      <dgm:prSet loTypeId="urn:microsoft.com/office/officeart/2016/7/layout/VerticalSolidActionList" loCatId="List" qsTypeId="urn:microsoft.com/office/officeart/2005/8/quickstyle/simple5" qsCatId="simple" csTypeId="urn:microsoft.com/office/officeart/2005/8/colors/colorful5" csCatId="colorful" phldr="1"/>
      <dgm:spPr/>
      <dgm:t>
        <a:bodyPr/>
        <a:lstStyle/>
        <a:p>
          <a:endParaRPr lang="en-US"/>
        </a:p>
      </dgm:t>
    </dgm:pt>
    <dgm:pt modelId="{7E2B3A0F-026B-4987-BF6A-38AF33BBAA9D}">
      <dgm:prSet custT="1"/>
      <dgm:spPr/>
      <dgm:t>
        <a:bodyPr/>
        <a:lstStyle/>
        <a:p>
          <a:r>
            <a:rPr lang="en-US" sz="2400" dirty="0"/>
            <a:t>Input</a:t>
          </a:r>
        </a:p>
      </dgm:t>
    </dgm:pt>
    <dgm:pt modelId="{BAB883ED-B8D1-4A1D-927E-9801108FD84D}" type="parTrans" cxnId="{578DD74B-2CF4-44F2-B73A-E787C0441839}">
      <dgm:prSet/>
      <dgm:spPr/>
      <dgm:t>
        <a:bodyPr/>
        <a:lstStyle/>
        <a:p>
          <a:endParaRPr lang="en-US"/>
        </a:p>
      </dgm:t>
    </dgm:pt>
    <dgm:pt modelId="{1920F6DC-0385-4BAD-BB64-24F8878AF2BE}" type="sibTrans" cxnId="{578DD74B-2CF4-44F2-B73A-E787C0441839}">
      <dgm:prSet/>
      <dgm:spPr/>
      <dgm:t>
        <a:bodyPr/>
        <a:lstStyle/>
        <a:p>
          <a:endParaRPr lang="en-US"/>
        </a:p>
      </dgm:t>
    </dgm:pt>
    <dgm:pt modelId="{A74949E7-384B-4DC6-A0E2-6CB629A4215D}">
      <dgm:prSet custT="1"/>
      <dgm:spPr/>
      <dgm:t>
        <a:bodyPr/>
        <a:lstStyle/>
        <a:p>
          <a:pPr>
            <a:buFont typeface="Wingdings" panose="05000000000000000000" pitchFamily="2" charset="2"/>
            <a:buNone/>
          </a:pPr>
          <a:r>
            <a:rPr lang="en-US" sz="2000" dirty="0"/>
            <a:t>Username and Password.</a:t>
          </a:r>
        </a:p>
      </dgm:t>
    </dgm:pt>
    <dgm:pt modelId="{43E289A1-CD3C-45F9-837F-66F6A08693D2}" type="parTrans" cxnId="{B8FA7B08-52F5-49F6-B763-923E3955E1C7}">
      <dgm:prSet/>
      <dgm:spPr/>
      <dgm:t>
        <a:bodyPr/>
        <a:lstStyle/>
        <a:p>
          <a:endParaRPr lang="en-US"/>
        </a:p>
      </dgm:t>
    </dgm:pt>
    <dgm:pt modelId="{4A4596C1-A348-448A-83E3-EDE7F97FCAD4}" type="sibTrans" cxnId="{B8FA7B08-52F5-49F6-B763-923E3955E1C7}">
      <dgm:prSet/>
      <dgm:spPr/>
      <dgm:t>
        <a:bodyPr/>
        <a:lstStyle/>
        <a:p>
          <a:endParaRPr lang="en-US"/>
        </a:p>
      </dgm:t>
    </dgm:pt>
    <dgm:pt modelId="{BE6632AF-8D2F-4337-B2E2-463F7943A6DD}">
      <dgm:prSet custT="1"/>
      <dgm:spPr/>
      <dgm:t>
        <a:bodyPr/>
        <a:lstStyle/>
        <a:p>
          <a:r>
            <a:rPr lang="en-US" sz="2400" dirty="0"/>
            <a:t>Process</a:t>
          </a:r>
        </a:p>
      </dgm:t>
    </dgm:pt>
    <dgm:pt modelId="{0B20A70F-9D00-434D-8A89-2FC3081E20D3}" type="parTrans" cxnId="{14D29119-3483-4FA8-9140-9AD79EF6FDE2}">
      <dgm:prSet/>
      <dgm:spPr/>
      <dgm:t>
        <a:bodyPr/>
        <a:lstStyle/>
        <a:p>
          <a:endParaRPr lang="en-US"/>
        </a:p>
      </dgm:t>
    </dgm:pt>
    <dgm:pt modelId="{E2052E37-D4AE-4BC8-8203-64A70005B493}" type="sibTrans" cxnId="{14D29119-3483-4FA8-9140-9AD79EF6FDE2}">
      <dgm:prSet/>
      <dgm:spPr/>
      <dgm:t>
        <a:bodyPr/>
        <a:lstStyle/>
        <a:p>
          <a:endParaRPr lang="en-US"/>
        </a:p>
      </dgm:t>
    </dgm:pt>
    <dgm:pt modelId="{5B184D4A-C3BB-4130-BBC9-B2330D631596}">
      <dgm:prSet custT="1"/>
      <dgm:spPr/>
      <dgm:t>
        <a:bodyPr/>
        <a:lstStyle/>
        <a:p>
          <a:pPr>
            <a:buFont typeface="Arial" panose="020B0604020202020204" pitchFamily="34" charset="0"/>
            <a:buChar char="•"/>
          </a:pPr>
          <a:r>
            <a:rPr lang="en-US" sz="2000" dirty="0"/>
            <a:t>1) Authenticate email/password is a valid , dealt with on front end. (HTML)</a:t>
          </a:r>
        </a:p>
        <a:p>
          <a:pPr>
            <a:buFont typeface="Arial" panose="020B0604020202020204" pitchFamily="34" charset="0"/>
            <a:buChar char="•"/>
          </a:pPr>
          <a:r>
            <a:rPr lang="en-US" sz="2000" dirty="0"/>
            <a:t>2) Compare data against “User” table in MySQL database. (PHP/MySQL)</a:t>
          </a:r>
        </a:p>
      </dgm:t>
    </dgm:pt>
    <dgm:pt modelId="{8A3B672F-EE1C-4FEF-B67D-1BA4B3F7DE50}" type="parTrans" cxnId="{C1072800-9023-49A5-B9FB-0A57DCD307ED}">
      <dgm:prSet/>
      <dgm:spPr/>
      <dgm:t>
        <a:bodyPr/>
        <a:lstStyle/>
        <a:p>
          <a:endParaRPr lang="en-US"/>
        </a:p>
      </dgm:t>
    </dgm:pt>
    <dgm:pt modelId="{571550C4-8DFC-4E27-B6A6-EF4FF7391A1F}" type="sibTrans" cxnId="{C1072800-9023-49A5-B9FB-0A57DCD307ED}">
      <dgm:prSet/>
      <dgm:spPr/>
      <dgm:t>
        <a:bodyPr/>
        <a:lstStyle/>
        <a:p>
          <a:endParaRPr lang="en-US"/>
        </a:p>
      </dgm:t>
    </dgm:pt>
    <dgm:pt modelId="{D35680AC-01CC-4A6C-A9D0-F3A14731F6C5}">
      <dgm:prSet custT="1"/>
      <dgm:spPr/>
      <dgm:t>
        <a:bodyPr/>
        <a:lstStyle/>
        <a:p>
          <a:r>
            <a:rPr lang="en-US" sz="2400" dirty="0"/>
            <a:t>Output</a:t>
          </a:r>
        </a:p>
      </dgm:t>
    </dgm:pt>
    <dgm:pt modelId="{B63446FF-AD29-447F-A851-92ACAAC05EF3}" type="parTrans" cxnId="{C79EE668-44EA-43C8-AF43-4037313B507F}">
      <dgm:prSet/>
      <dgm:spPr/>
      <dgm:t>
        <a:bodyPr/>
        <a:lstStyle/>
        <a:p>
          <a:endParaRPr lang="en-US"/>
        </a:p>
      </dgm:t>
    </dgm:pt>
    <dgm:pt modelId="{6808D7CC-80EB-46BE-AE90-D394911CC430}" type="sibTrans" cxnId="{C79EE668-44EA-43C8-AF43-4037313B507F}">
      <dgm:prSet/>
      <dgm:spPr/>
      <dgm:t>
        <a:bodyPr/>
        <a:lstStyle/>
        <a:p>
          <a:endParaRPr lang="en-US"/>
        </a:p>
      </dgm:t>
    </dgm:pt>
    <dgm:pt modelId="{D0A3DD43-A020-4F39-A03A-93A9BE33A4A1}">
      <dgm:prSet custT="1"/>
      <dgm:spPr/>
      <dgm:t>
        <a:bodyPr/>
        <a:lstStyle/>
        <a:p>
          <a:r>
            <a:rPr lang="en-US" sz="2000" dirty="0"/>
            <a:t>i.) Fail if:</a:t>
          </a:r>
        </a:p>
        <a:p>
          <a:r>
            <a:rPr lang="en-US" sz="2000" dirty="0"/>
            <a:t>	- Email is not valid. (1)</a:t>
          </a:r>
        </a:p>
        <a:p>
          <a:r>
            <a:rPr lang="en-US" sz="2000" dirty="0"/>
            <a:t>	- Password length is not at least 8 characters. (2)</a:t>
          </a:r>
        </a:p>
        <a:p>
          <a:r>
            <a:rPr lang="en-US" sz="2000" dirty="0"/>
            <a:t>	- Invalid credentials compared to “User” table. (3)</a:t>
          </a:r>
        </a:p>
        <a:p>
          <a:r>
            <a:rPr lang="en-US" sz="2000" dirty="0"/>
            <a:t>	Send error (k) to register page =&gt; Register page.</a:t>
          </a:r>
        </a:p>
        <a:p>
          <a:endParaRPr lang="en-US" sz="2000" dirty="0"/>
        </a:p>
      </dgm:t>
    </dgm:pt>
    <dgm:pt modelId="{41C5D8D0-A35E-47AA-8BC1-F5E2B1AF9450}" type="parTrans" cxnId="{6FA1DF4F-1A42-4BC0-8C41-A4604F84E44B}">
      <dgm:prSet/>
      <dgm:spPr/>
      <dgm:t>
        <a:bodyPr/>
        <a:lstStyle/>
        <a:p>
          <a:endParaRPr lang="en-US"/>
        </a:p>
      </dgm:t>
    </dgm:pt>
    <dgm:pt modelId="{A402B57B-B532-4D6D-9197-2CA8B6733B48}" type="sibTrans" cxnId="{6FA1DF4F-1A42-4BC0-8C41-A4604F84E44B}">
      <dgm:prSet/>
      <dgm:spPr/>
      <dgm:t>
        <a:bodyPr/>
        <a:lstStyle/>
        <a:p>
          <a:endParaRPr lang="en-US"/>
        </a:p>
      </dgm:t>
    </dgm:pt>
    <dgm:pt modelId="{14347F52-CD20-41A1-B14B-CC7ACCC19156}">
      <dgm:prSet custT="1"/>
      <dgm:spPr/>
      <dgm:t>
        <a:bodyPr/>
        <a:lstStyle/>
        <a:p>
          <a:r>
            <a:rPr lang="en-US" sz="2000" dirty="0"/>
            <a:t>ii.) Success =&gt; Create active user session  =&gt; Profile page</a:t>
          </a:r>
        </a:p>
      </dgm:t>
    </dgm:pt>
    <dgm:pt modelId="{9F0BE0DC-44BD-4E94-9E1C-729D808BEDBB}" type="parTrans" cxnId="{47931EE8-A0C9-4386-81D3-E8FDDCDD3C33}">
      <dgm:prSet/>
      <dgm:spPr/>
      <dgm:t>
        <a:bodyPr/>
        <a:lstStyle/>
        <a:p>
          <a:endParaRPr lang="en-US"/>
        </a:p>
      </dgm:t>
    </dgm:pt>
    <dgm:pt modelId="{34C173B5-46BA-488E-8C2D-73974DCBD160}" type="sibTrans" cxnId="{47931EE8-A0C9-4386-81D3-E8FDDCDD3C33}">
      <dgm:prSet/>
      <dgm:spPr/>
      <dgm:t>
        <a:bodyPr/>
        <a:lstStyle/>
        <a:p>
          <a:endParaRPr lang="en-US"/>
        </a:p>
      </dgm:t>
    </dgm:pt>
    <dgm:pt modelId="{F3EB2169-A337-44B3-BE25-56805DFD9EEC}" type="pres">
      <dgm:prSet presAssocID="{BD0625C4-FD1E-47F6-BA19-B66319D183CC}" presName="Name0" presStyleCnt="0">
        <dgm:presLayoutVars>
          <dgm:dir/>
          <dgm:animLvl val="lvl"/>
          <dgm:resizeHandles val="exact"/>
        </dgm:presLayoutVars>
      </dgm:prSet>
      <dgm:spPr/>
    </dgm:pt>
    <dgm:pt modelId="{809AF18F-3A60-4CC9-9861-B9EB42A67EA6}" type="pres">
      <dgm:prSet presAssocID="{7E2B3A0F-026B-4987-BF6A-38AF33BBAA9D}" presName="linNode" presStyleCnt="0"/>
      <dgm:spPr/>
    </dgm:pt>
    <dgm:pt modelId="{BB3A4F58-8018-44EA-97E0-94FBFF4EE754}" type="pres">
      <dgm:prSet presAssocID="{7E2B3A0F-026B-4987-BF6A-38AF33BBAA9D}" presName="parentText" presStyleLbl="alignNode1" presStyleIdx="0" presStyleCnt="3" custScaleX="57673" custScaleY="19213" custLinFactNeighborX="-4954" custLinFactNeighborY="-131">
        <dgm:presLayoutVars>
          <dgm:chMax val="1"/>
          <dgm:bulletEnabled/>
        </dgm:presLayoutVars>
      </dgm:prSet>
      <dgm:spPr/>
    </dgm:pt>
    <dgm:pt modelId="{970FB5C1-D9FE-45E0-8CF2-2A2435047C41}" type="pres">
      <dgm:prSet presAssocID="{7E2B3A0F-026B-4987-BF6A-38AF33BBAA9D}" presName="descendantText" presStyleLbl="alignAccFollowNode1" presStyleIdx="0" presStyleCnt="3" custScaleX="110329" custScaleY="19213">
        <dgm:presLayoutVars>
          <dgm:bulletEnabled/>
        </dgm:presLayoutVars>
      </dgm:prSet>
      <dgm:spPr/>
    </dgm:pt>
    <dgm:pt modelId="{E3A18A54-F6C1-437E-8E1E-AB44F089AC8A}" type="pres">
      <dgm:prSet presAssocID="{1920F6DC-0385-4BAD-BB64-24F8878AF2BE}" presName="sp" presStyleCnt="0"/>
      <dgm:spPr/>
    </dgm:pt>
    <dgm:pt modelId="{A98A2D69-B9E9-4B6D-B5CD-61610EC0F9AA}" type="pres">
      <dgm:prSet presAssocID="{BE6632AF-8D2F-4337-B2E2-463F7943A6DD}" presName="linNode" presStyleCnt="0"/>
      <dgm:spPr/>
    </dgm:pt>
    <dgm:pt modelId="{A9EF996B-7AF5-4F10-AE1B-37DA715DB02F}" type="pres">
      <dgm:prSet presAssocID="{BE6632AF-8D2F-4337-B2E2-463F7943A6DD}" presName="parentText" presStyleLbl="alignNode1" presStyleIdx="1" presStyleCnt="3" custScaleX="57673" custScaleY="29449" custLinFactNeighborX="-4954" custLinFactNeighborY="-131">
        <dgm:presLayoutVars>
          <dgm:chMax val="1"/>
          <dgm:bulletEnabled/>
        </dgm:presLayoutVars>
      </dgm:prSet>
      <dgm:spPr/>
    </dgm:pt>
    <dgm:pt modelId="{8DCEB4BD-828F-4D9E-9FF1-D54243984B4B}" type="pres">
      <dgm:prSet presAssocID="{BE6632AF-8D2F-4337-B2E2-463F7943A6DD}" presName="descendantText" presStyleLbl="alignAccFollowNode1" presStyleIdx="1" presStyleCnt="3" custScaleX="110329" custScaleY="29449">
        <dgm:presLayoutVars>
          <dgm:bulletEnabled/>
        </dgm:presLayoutVars>
      </dgm:prSet>
      <dgm:spPr/>
    </dgm:pt>
    <dgm:pt modelId="{B3EE6D4F-A8AA-487E-BE36-4A0570AAC7DA}" type="pres">
      <dgm:prSet presAssocID="{E2052E37-D4AE-4BC8-8203-64A70005B493}" presName="sp" presStyleCnt="0"/>
      <dgm:spPr/>
    </dgm:pt>
    <dgm:pt modelId="{16E87E01-9BAF-48A7-B529-448237B9CA2E}" type="pres">
      <dgm:prSet presAssocID="{D35680AC-01CC-4A6C-A9D0-F3A14731F6C5}" presName="linNode" presStyleCnt="0"/>
      <dgm:spPr/>
    </dgm:pt>
    <dgm:pt modelId="{BC3548DD-CABA-49AE-8EB2-8DC8DD0F42AB}" type="pres">
      <dgm:prSet presAssocID="{D35680AC-01CC-4A6C-A9D0-F3A14731F6C5}" presName="parentText" presStyleLbl="alignNode1" presStyleIdx="2" presStyleCnt="3" custScaleX="57673" custLinFactNeighborX="-4954" custLinFactNeighborY="-131">
        <dgm:presLayoutVars>
          <dgm:chMax val="1"/>
          <dgm:bulletEnabled/>
        </dgm:presLayoutVars>
      </dgm:prSet>
      <dgm:spPr/>
    </dgm:pt>
    <dgm:pt modelId="{3617D6E4-3CD0-40E2-B3FB-0ED3D3F881E6}" type="pres">
      <dgm:prSet presAssocID="{D35680AC-01CC-4A6C-A9D0-F3A14731F6C5}" presName="descendantText" presStyleLbl="alignAccFollowNode1" presStyleIdx="2" presStyleCnt="3" custScaleX="110329" custScaleY="99979">
        <dgm:presLayoutVars>
          <dgm:bulletEnabled/>
        </dgm:presLayoutVars>
      </dgm:prSet>
      <dgm:spPr/>
    </dgm:pt>
  </dgm:ptLst>
  <dgm:cxnLst>
    <dgm:cxn modelId="{C1072800-9023-49A5-B9FB-0A57DCD307ED}" srcId="{BE6632AF-8D2F-4337-B2E2-463F7943A6DD}" destId="{5B184D4A-C3BB-4130-BBC9-B2330D631596}" srcOrd="0" destOrd="0" parTransId="{8A3B672F-EE1C-4FEF-B67D-1BA4B3F7DE50}" sibTransId="{571550C4-8DFC-4E27-B6A6-EF4FF7391A1F}"/>
    <dgm:cxn modelId="{B8FA7B08-52F5-49F6-B763-923E3955E1C7}" srcId="{7E2B3A0F-026B-4987-BF6A-38AF33BBAA9D}" destId="{A74949E7-384B-4DC6-A0E2-6CB629A4215D}" srcOrd="0" destOrd="0" parTransId="{43E289A1-CD3C-45F9-837F-66F6A08693D2}" sibTransId="{4A4596C1-A348-448A-83E3-EDE7F97FCAD4}"/>
    <dgm:cxn modelId="{BFF8F008-0D4E-44DF-A146-90048F03E046}" type="presOf" srcId="{14347F52-CD20-41A1-B14B-CC7ACCC19156}" destId="{3617D6E4-3CD0-40E2-B3FB-0ED3D3F881E6}" srcOrd="0" destOrd="1" presId="urn:microsoft.com/office/officeart/2016/7/layout/VerticalSolidActionList"/>
    <dgm:cxn modelId="{A7B13412-AA58-4158-966B-6FD7EE4C35F3}" type="presOf" srcId="{BD0625C4-FD1E-47F6-BA19-B66319D183CC}" destId="{F3EB2169-A337-44B3-BE25-56805DFD9EEC}" srcOrd="0" destOrd="0" presId="urn:microsoft.com/office/officeart/2016/7/layout/VerticalSolidActionList"/>
    <dgm:cxn modelId="{14D29119-3483-4FA8-9140-9AD79EF6FDE2}" srcId="{BD0625C4-FD1E-47F6-BA19-B66319D183CC}" destId="{BE6632AF-8D2F-4337-B2E2-463F7943A6DD}" srcOrd="1" destOrd="0" parTransId="{0B20A70F-9D00-434D-8A89-2FC3081E20D3}" sibTransId="{E2052E37-D4AE-4BC8-8203-64A70005B493}"/>
    <dgm:cxn modelId="{BD1ABE2B-0471-4FF3-AF89-1960B7E30D1E}" type="presOf" srcId="{BE6632AF-8D2F-4337-B2E2-463F7943A6DD}" destId="{A9EF996B-7AF5-4F10-AE1B-37DA715DB02F}" srcOrd="0" destOrd="0" presId="urn:microsoft.com/office/officeart/2016/7/layout/VerticalSolidActionList"/>
    <dgm:cxn modelId="{C79EE668-44EA-43C8-AF43-4037313B507F}" srcId="{BD0625C4-FD1E-47F6-BA19-B66319D183CC}" destId="{D35680AC-01CC-4A6C-A9D0-F3A14731F6C5}" srcOrd="2" destOrd="0" parTransId="{B63446FF-AD29-447F-A851-92ACAAC05EF3}" sibTransId="{6808D7CC-80EB-46BE-AE90-D394911CC430}"/>
    <dgm:cxn modelId="{578DD74B-2CF4-44F2-B73A-E787C0441839}" srcId="{BD0625C4-FD1E-47F6-BA19-B66319D183CC}" destId="{7E2B3A0F-026B-4987-BF6A-38AF33BBAA9D}" srcOrd="0" destOrd="0" parTransId="{BAB883ED-B8D1-4A1D-927E-9801108FD84D}" sibTransId="{1920F6DC-0385-4BAD-BB64-24F8878AF2BE}"/>
    <dgm:cxn modelId="{12528F6D-744D-46E6-9CA6-994D752B7F70}" type="presOf" srcId="{5B184D4A-C3BB-4130-BBC9-B2330D631596}" destId="{8DCEB4BD-828F-4D9E-9FF1-D54243984B4B}" srcOrd="0" destOrd="0" presId="urn:microsoft.com/office/officeart/2016/7/layout/VerticalSolidActionList"/>
    <dgm:cxn modelId="{6FA1DF4F-1A42-4BC0-8C41-A4604F84E44B}" srcId="{D35680AC-01CC-4A6C-A9D0-F3A14731F6C5}" destId="{D0A3DD43-A020-4F39-A03A-93A9BE33A4A1}" srcOrd="0" destOrd="0" parTransId="{41C5D8D0-A35E-47AA-8BC1-F5E2B1AF9450}" sibTransId="{A402B57B-B532-4D6D-9197-2CA8B6733B48}"/>
    <dgm:cxn modelId="{1C2F8E77-69A1-4DF5-AF79-EF0D3477BAAC}" type="presOf" srcId="{A74949E7-384B-4DC6-A0E2-6CB629A4215D}" destId="{970FB5C1-D9FE-45E0-8CF2-2A2435047C41}" srcOrd="0" destOrd="0" presId="urn:microsoft.com/office/officeart/2016/7/layout/VerticalSolidActionList"/>
    <dgm:cxn modelId="{D6F58B7B-5238-49D5-B8EF-8218F31A074E}" type="presOf" srcId="{D35680AC-01CC-4A6C-A9D0-F3A14731F6C5}" destId="{BC3548DD-CABA-49AE-8EB2-8DC8DD0F42AB}" srcOrd="0" destOrd="0" presId="urn:microsoft.com/office/officeart/2016/7/layout/VerticalSolidActionList"/>
    <dgm:cxn modelId="{0AC8BF88-BD8D-4F75-A0DA-75177B3625AD}" type="presOf" srcId="{D0A3DD43-A020-4F39-A03A-93A9BE33A4A1}" destId="{3617D6E4-3CD0-40E2-B3FB-0ED3D3F881E6}" srcOrd="0" destOrd="0" presId="urn:microsoft.com/office/officeart/2016/7/layout/VerticalSolidActionList"/>
    <dgm:cxn modelId="{21531C91-BC72-486A-885E-64C69689A22E}" type="presOf" srcId="{7E2B3A0F-026B-4987-BF6A-38AF33BBAA9D}" destId="{BB3A4F58-8018-44EA-97E0-94FBFF4EE754}" srcOrd="0" destOrd="0" presId="urn:microsoft.com/office/officeart/2016/7/layout/VerticalSolidActionList"/>
    <dgm:cxn modelId="{47931EE8-A0C9-4386-81D3-E8FDDCDD3C33}" srcId="{D35680AC-01CC-4A6C-A9D0-F3A14731F6C5}" destId="{14347F52-CD20-41A1-B14B-CC7ACCC19156}" srcOrd="1" destOrd="0" parTransId="{9F0BE0DC-44BD-4E94-9E1C-729D808BEDBB}" sibTransId="{34C173B5-46BA-488E-8C2D-73974DCBD160}"/>
    <dgm:cxn modelId="{C92D260C-57D4-4358-BEF5-3262372A2732}" type="presParOf" srcId="{F3EB2169-A337-44B3-BE25-56805DFD9EEC}" destId="{809AF18F-3A60-4CC9-9861-B9EB42A67EA6}" srcOrd="0" destOrd="0" presId="urn:microsoft.com/office/officeart/2016/7/layout/VerticalSolidActionList"/>
    <dgm:cxn modelId="{B249DB61-403B-44E8-A27F-4FB7F06C9855}" type="presParOf" srcId="{809AF18F-3A60-4CC9-9861-B9EB42A67EA6}" destId="{BB3A4F58-8018-44EA-97E0-94FBFF4EE754}" srcOrd="0" destOrd="0" presId="urn:microsoft.com/office/officeart/2016/7/layout/VerticalSolidActionList"/>
    <dgm:cxn modelId="{4B919A14-7D7E-47BB-86DF-CDB58A4927AA}" type="presParOf" srcId="{809AF18F-3A60-4CC9-9861-B9EB42A67EA6}" destId="{970FB5C1-D9FE-45E0-8CF2-2A2435047C41}" srcOrd="1" destOrd="0" presId="urn:microsoft.com/office/officeart/2016/7/layout/VerticalSolidActionList"/>
    <dgm:cxn modelId="{7493BF27-AFE2-4DD4-BE04-826AB5481B49}" type="presParOf" srcId="{F3EB2169-A337-44B3-BE25-56805DFD9EEC}" destId="{E3A18A54-F6C1-437E-8E1E-AB44F089AC8A}" srcOrd="1" destOrd="0" presId="urn:microsoft.com/office/officeart/2016/7/layout/VerticalSolidActionList"/>
    <dgm:cxn modelId="{7506B7AC-3129-4A1E-8437-C261AF51C284}" type="presParOf" srcId="{F3EB2169-A337-44B3-BE25-56805DFD9EEC}" destId="{A98A2D69-B9E9-4B6D-B5CD-61610EC0F9AA}" srcOrd="2" destOrd="0" presId="urn:microsoft.com/office/officeart/2016/7/layout/VerticalSolidActionList"/>
    <dgm:cxn modelId="{9A454CDF-16EE-4000-84BB-FC15728CA7EE}" type="presParOf" srcId="{A98A2D69-B9E9-4B6D-B5CD-61610EC0F9AA}" destId="{A9EF996B-7AF5-4F10-AE1B-37DA715DB02F}" srcOrd="0" destOrd="0" presId="urn:microsoft.com/office/officeart/2016/7/layout/VerticalSolidActionList"/>
    <dgm:cxn modelId="{89EF6FA8-F36D-437C-8F5E-1C30CE1C4B8B}" type="presParOf" srcId="{A98A2D69-B9E9-4B6D-B5CD-61610EC0F9AA}" destId="{8DCEB4BD-828F-4D9E-9FF1-D54243984B4B}" srcOrd="1" destOrd="0" presId="urn:microsoft.com/office/officeart/2016/7/layout/VerticalSolidActionList"/>
    <dgm:cxn modelId="{10BCA8FB-A2DA-4EA9-BBEC-8526F0D8DAD2}" type="presParOf" srcId="{F3EB2169-A337-44B3-BE25-56805DFD9EEC}" destId="{B3EE6D4F-A8AA-487E-BE36-4A0570AAC7DA}" srcOrd="3" destOrd="0" presId="urn:microsoft.com/office/officeart/2016/7/layout/VerticalSolidActionList"/>
    <dgm:cxn modelId="{6E780971-6976-484C-87EB-D9BA0D41DA3F}" type="presParOf" srcId="{F3EB2169-A337-44B3-BE25-56805DFD9EEC}" destId="{16E87E01-9BAF-48A7-B529-448237B9CA2E}" srcOrd="4" destOrd="0" presId="urn:microsoft.com/office/officeart/2016/7/layout/VerticalSolidActionList"/>
    <dgm:cxn modelId="{3C6D9C52-5834-4939-A33B-E5ABAAEBFFE1}" type="presParOf" srcId="{16E87E01-9BAF-48A7-B529-448237B9CA2E}" destId="{BC3548DD-CABA-49AE-8EB2-8DC8DD0F42AB}" srcOrd="0" destOrd="0" presId="urn:microsoft.com/office/officeart/2016/7/layout/VerticalSolidActionList"/>
    <dgm:cxn modelId="{2C132684-47CA-429B-BF44-6F9CB8D432FB}" type="presParOf" srcId="{16E87E01-9BAF-48A7-B529-448237B9CA2E}" destId="{3617D6E4-3CD0-40E2-B3FB-0ED3D3F881E6}"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D0625C4-FD1E-47F6-BA19-B66319D183CC}" type="doc">
      <dgm:prSet loTypeId="urn:microsoft.com/office/officeart/2016/7/layout/VerticalSolidActionList" loCatId="List" qsTypeId="urn:microsoft.com/office/officeart/2005/8/quickstyle/simple5" qsCatId="simple" csTypeId="urn:microsoft.com/office/officeart/2005/8/colors/colorful5" csCatId="colorful" phldr="1"/>
      <dgm:spPr/>
      <dgm:t>
        <a:bodyPr/>
        <a:lstStyle/>
        <a:p>
          <a:endParaRPr lang="en-US"/>
        </a:p>
      </dgm:t>
    </dgm:pt>
    <dgm:pt modelId="{7E2B3A0F-026B-4987-BF6A-38AF33BBAA9D}">
      <dgm:prSet custT="1"/>
      <dgm:spPr/>
      <dgm:t>
        <a:bodyPr/>
        <a:lstStyle/>
        <a:p>
          <a:r>
            <a:rPr lang="en-US" sz="2400" dirty="0"/>
            <a:t>Input</a:t>
          </a:r>
        </a:p>
      </dgm:t>
    </dgm:pt>
    <dgm:pt modelId="{BAB883ED-B8D1-4A1D-927E-9801108FD84D}" type="parTrans" cxnId="{578DD74B-2CF4-44F2-B73A-E787C0441839}">
      <dgm:prSet/>
      <dgm:spPr/>
      <dgm:t>
        <a:bodyPr/>
        <a:lstStyle/>
        <a:p>
          <a:endParaRPr lang="en-US"/>
        </a:p>
      </dgm:t>
    </dgm:pt>
    <dgm:pt modelId="{1920F6DC-0385-4BAD-BB64-24F8878AF2BE}" type="sibTrans" cxnId="{578DD74B-2CF4-44F2-B73A-E787C0441839}">
      <dgm:prSet/>
      <dgm:spPr/>
      <dgm:t>
        <a:bodyPr/>
        <a:lstStyle/>
        <a:p>
          <a:endParaRPr lang="en-US"/>
        </a:p>
      </dgm:t>
    </dgm:pt>
    <dgm:pt modelId="{A74949E7-384B-4DC6-A0E2-6CB629A4215D}">
      <dgm:prSet custT="1"/>
      <dgm:spPr/>
      <dgm:t>
        <a:bodyPr/>
        <a:lstStyle/>
        <a:p>
          <a:pPr>
            <a:buFont typeface="Wingdings" panose="05000000000000000000" pitchFamily="2" charset="2"/>
            <a:buNone/>
          </a:pPr>
          <a:r>
            <a:rPr lang="en-US" sz="2000" dirty="0"/>
            <a:t>Folios information. (See Folio Data Scheme for information)</a:t>
          </a:r>
        </a:p>
      </dgm:t>
    </dgm:pt>
    <dgm:pt modelId="{43E289A1-CD3C-45F9-837F-66F6A08693D2}" type="parTrans" cxnId="{B8FA7B08-52F5-49F6-B763-923E3955E1C7}">
      <dgm:prSet/>
      <dgm:spPr/>
      <dgm:t>
        <a:bodyPr/>
        <a:lstStyle/>
        <a:p>
          <a:endParaRPr lang="en-US"/>
        </a:p>
      </dgm:t>
    </dgm:pt>
    <dgm:pt modelId="{4A4596C1-A348-448A-83E3-EDE7F97FCAD4}" type="sibTrans" cxnId="{B8FA7B08-52F5-49F6-B763-923E3955E1C7}">
      <dgm:prSet/>
      <dgm:spPr/>
      <dgm:t>
        <a:bodyPr/>
        <a:lstStyle/>
        <a:p>
          <a:endParaRPr lang="en-US"/>
        </a:p>
      </dgm:t>
    </dgm:pt>
    <dgm:pt modelId="{BE6632AF-8D2F-4337-B2E2-463F7943A6DD}">
      <dgm:prSet custT="1"/>
      <dgm:spPr/>
      <dgm:t>
        <a:bodyPr/>
        <a:lstStyle/>
        <a:p>
          <a:r>
            <a:rPr lang="en-US" sz="2400" dirty="0"/>
            <a:t>Process</a:t>
          </a:r>
        </a:p>
      </dgm:t>
    </dgm:pt>
    <dgm:pt modelId="{0B20A70F-9D00-434D-8A89-2FC3081E20D3}" type="parTrans" cxnId="{14D29119-3483-4FA8-9140-9AD79EF6FDE2}">
      <dgm:prSet/>
      <dgm:spPr/>
      <dgm:t>
        <a:bodyPr/>
        <a:lstStyle/>
        <a:p>
          <a:endParaRPr lang="en-US"/>
        </a:p>
      </dgm:t>
    </dgm:pt>
    <dgm:pt modelId="{E2052E37-D4AE-4BC8-8203-64A70005B493}" type="sibTrans" cxnId="{14D29119-3483-4FA8-9140-9AD79EF6FDE2}">
      <dgm:prSet/>
      <dgm:spPr/>
      <dgm:t>
        <a:bodyPr/>
        <a:lstStyle/>
        <a:p>
          <a:endParaRPr lang="en-US"/>
        </a:p>
      </dgm:t>
    </dgm:pt>
    <dgm:pt modelId="{5B184D4A-C3BB-4130-BBC9-B2330D631596}">
      <dgm:prSet custT="1"/>
      <dgm:spPr/>
      <dgm:t>
        <a:bodyPr/>
        <a:lstStyle/>
        <a:p>
          <a:pPr>
            <a:buFont typeface="Arial" panose="020B0604020202020204" pitchFamily="34" charset="0"/>
            <a:buChar char="•"/>
          </a:pPr>
          <a:r>
            <a:rPr lang="en-US" sz="2000" dirty="0"/>
            <a:t>1) validate that the limited required fields have been inserted, dealt with on front end.  (HTML)</a:t>
          </a:r>
        </a:p>
      </dgm:t>
    </dgm:pt>
    <dgm:pt modelId="{8A3B672F-EE1C-4FEF-B67D-1BA4B3F7DE50}" type="parTrans" cxnId="{C1072800-9023-49A5-B9FB-0A57DCD307ED}">
      <dgm:prSet/>
      <dgm:spPr/>
      <dgm:t>
        <a:bodyPr/>
        <a:lstStyle/>
        <a:p>
          <a:endParaRPr lang="en-US"/>
        </a:p>
      </dgm:t>
    </dgm:pt>
    <dgm:pt modelId="{571550C4-8DFC-4E27-B6A6-EF4FF7391A1F}" type="sibTrans" cxnId="{C1072800-9023-49A5-B9FB-0A57DCD307ED}">
      <dgm:prSet/>
      <dgm:spPr/>
      <dgm:t>
        <a:bodyPr/>
        <a:lstStyle/>
        <a:p>
          <a:endParaRPr lang="en-US"/>
        </a:p>
      </dgm:t>
    </dgm:pt>
    <dgm:pt modelId="{D35680AC-01CC-4A6C-A9D0-F3A14731F6C5}">
      <dgm:prSet custT="1"/>
      <dgm:spPr/>
      <dgm:t>
        <a:bodyPr/>
        <a:lstStyle/>
        <a:p>
          <a:r>
            <a:rPr lang="en-US" sz="2400" dirty="0"/>
            <a:t>Output</a:t>
          </a:r>
        </a:p>
      </dgm:t>
    </dgm:pt>
    <dgm:pt modelId="{B63446FF-AD29-447F-A851-92ACAAC05EF3}" type="parTrans" cxnId="{C79EE668-44EA-43C8-AF43-4037313B507F}">
      <dgm:prSet/>
      <dgm:spPr/>
      <dgm:t>
        <a:bodyPr/>
        <a:lstStyle/>
        <a:p>
          <a:endParaRPr lang="en-US"/>
        </a:p>
      </dgm:t>
    </dgm:pt>
    <dgm:pt modelId="{6808D7CC-80EB-46BE-AE90-D394911CC430}" type="sibTrans" cxnId="{C79EE668-44EA-43C8-AF43-4037313B507F}">
      <dgm:prSet/>
      <dgm:spPr/>
      <dgm:t>
        <a:bodyPr/>
        <a:lstStyle/>
        <a:p>
          <a:endParaRPr lang="en-US"/>
        </a:p>
      </dgm:t>
    </dgm:pt>
    <dgm:pt modelId="{D0A3DD43-A020-4F39-A03A-93A9BE33A4A1}">
      <dgm:prSet custT="1"/>
      <dgm:spPr/>
      <dgm:t>
        <a:bodyPr/>
        <a:lstStyle/>
        <a:p>
          <a:r>
            <a:rPr lang="en-US" sz="2000" dirty="0"/>
            <a:t>i.) Fail if:</a:t>
          </a:r>
        </a:p>
        <a:p>
          <a:r>
            <a:rPr lang="en-US" sz="2000" dirty="0"/>
            <a:t>	- Minimum required fields have not been met. (1)</a:t>
          </a:r>
        </a:p>
        <a:p>
          <a:r>
            <a:rPr lang="en-US" sz="2000" dirty="0"/>
            <a:t>	- Folios SFC number is identical to one in the server. (2)</a:t>
          </a:r>
        </a:p>
        <a:p>
          <a:r>
            <a:rPr lang="en-US" sz="2000" dirty="0"/>
            <a:t>	Send error (k) to upload page =&gt; Upload page.</a:t>
          </a:r>
        </a:p>
        <a:p>
          <a:endParaRPr lang="en-US" sz="2000" dirty="0"/>
        </a:p>
      </dgm:t>
    </dgm:pt>
    <dgm:pt modelId="{41C5D8D0-A35E-47AA-8BC1-F5E2B1AF9450}" type="parTrans" cxnId="{6FA1DF4F-1A42-4BC0-8C41-A4604F84E44B}">
      <dgm:prSet/>
      <dgm:spPr/>
      <dgm:t>
        <a:bodyPr/>
        <a:lstStyle/>
        <a:p>
          <a:endParaRPr lang="en-US"/>
        </a:p>
      </dgm:t>
    </dgm:pt>
    <dgm:pt modelId="{A402B57B-B532-4D6D-9197-2CA8B6733B48}" type="sibTrans" cxnId="{6FA1DF4F-1A42-4BC0-8C41-A4604F84E44B}">
      <dgm:prSet/>
      <dgm:spPr/>
      <dgm:t>
        <a:bodyPr/>
        <a:lstStyle/>
        <a:p>
          <a:endParaRPr lang="en-US"/>
        </a:p>
      </dgm:t>
    </dgm:pt>
    <dgm:pt modelId="{14347F52-CD20-41A1-B14B-CC7ACCC19156}">
      <dgm:prSet custT="1"/>
      <dgm:spPr/>
      <dgm:t>
        <a:bodyPr/>
        <a:lstStyle/>
        <a:p>
          <a:r>
            <a:rPr lang="en-US" sz="2000" dirty="0"/>
            <a:t>ii.) Success =&gt; Insert folios information into “Folio” table.  =&gt; Profile page</a:t>
          </a:r>
        </a:p>
      </dgm:t>
    </dgm:pt>
    <dgm:pt modelId="{9F0BE0DC-44BD-4E94-9E1C-729D808BEDBB}" type="parTrans" cxnId="{47931EE8-A0C9-4386-81D3-E8FDDCDD3C33}">
      <dgm:prSet/>
      <dgm:spPr/>
      <dgm:t>
        <a:bodyPr/>
        <a:lstStyle/>
        <a:p>
          <a:endParaRPr lang="en-US"/>
        </a:p>
      </dgm:t>
    </dgm:pt>
    <dgm:pt modelId="{34C173B5-46BA-488E-8C2D-73974DCBD160}" type="sibTrans" cxnId="{47931EE8-A0C9-4386-81D3-E8FDDCDD3C33}">
      <dgm:prSet/>
      <dgm:spPr/>
      <dgm:t>
        <a:bodyPr/>
        <a:lstStyle/>
        <a:p>
          <a:endParaRPr lang="en-US"/>
        </a:p>
      </dgm:t>
    </dgm:pt>
    <dgm:pt modelId="{819C09CC-4C5D-4222-80A2-ED04473F4A4D}">
      <dgm:prSet custT="1"/>
      <dgm:spPr/>
      <dgm:t>
        <a:bodyPr/>
        <a:lstStyle/>
        <a:p>
          <a:pPr>
            <a:buFont typeface="Arial" panose="020B0604020202020204" pitchFamily="34" charset="0"/>
            <a:buChar char="•"/>
          </a:pPr>
          <a:r>
            <a:rPr lang="en-US" sz="2000" dirty="0"/>
            <a:t>2) Confirm the SFC number is unique, folios is not already present in the database. (PHP/MySQL)</a:t>
          </a:r>
        </a:p>
      </dgm:t>
    </dgm:pt>
    <dgm:pt modelId="{AAEAF3F4-C005-4828-904C-E3149A50A202}" type="parTrans" cxnId="{65BF2AB0-69D2-4970-A1E3-160A6E1FD503}">
      <dgm:prSet/>
      <dgm:spPr/>
      <dgm:t>
        <a:bodyPr/>
        <a:lstStyle/>
        <a:p>
          <a:endParaRPr lang="en-US"/>
        </a:p>
      </dgm:t>
    </dgm:pt>
    <dgm:pt modelId="{DF6F3B03-4978-436B-8FD0-A67D909097F9}" type="sibTrans" cxnId="{65BF2AB0-69D2-4970-A1E3-160A6E1FD503}">
      <dgm:prSet/>
      <dgm:spPr/>
      <dgm:t>
        <a:bodyPr/>
        <a:lstStyle/>
        <a:p>
          <a:endParaRPr lang="en-US"/>
        </a:p>
      </dgm:t>
    </dgm:pt>
    <dgm:pt modelId="{F3EB2169-A337-44B3-BE25-56805DFD9EEC}" type="pres">
      <dgm:prSet presAssocID="{BD0625C4-FD1E-47F6-BA19-B66319D183CC}" presName="Name0" presStyleCnt="0">
        <dgm:presLayoutVars>
          <dgm:dir/>
          <dgm:animLvl val="lvl"/>
          <dgm:resizeHandles val="exact"/>
        </dgm:presLayoutVars>
      </dgm:prSet>
      <dgm:spPr/>
    </dgm:pt>
    <dgm:pt modelId="{809AF18F-3A60-4CC9-9861-B9EB42A67EA6}" type="pres">
      <dgm:prSet presAssocID="{7E2B3A0F-026B-4987-BF6A-38AF33BBAA9D}" presName="linNode" presStyleCnt="0"/>
      <dgm:spPr/>
    </dgm:pt>
    <dgm:pt modelId="{BB3A4F58-8018-44EA-97E0-94FBFF4EE754}" type="pres">
      <dgm:prSet presAssocID="{7E2B3A0F-026B-4987-BF6A-38AF33BBAA9D}" presName="parentText" presStyleLbl="alignNode1" presStyleIdx="0" presStyleCnt="3" custScaleX="57673" custScaleY="31306" custLinFactNeighborX="-4954" custLinFactNeighborY="-131">
        <dgm:presLayoutVars>
          <dgm:chMax val="1"/>
          <dgm:bulletEnabled/>
        </dgm:presLayoutVars>
      </dgm:prSet>
      <dgm:spPr/>
    </dgm:pt>
    <dgm:pt modelId="{970FB5C1-D9FE-45E0-8CF2-2A2435047C41}" type="pres">
      <dgm:prSet presAssocID="{7E2B3A0F-026B-4987-BF6A-38AF33BBAA9D}" presName="descendantText" presStyleLbl="alignAccFollowNode1" presStyleIdx="0" presStyleCnt="3" custScaleX="110329" custScaleY="31306">
        <dgm:presLayoutVars>
          <dgm:bulletEnabled/>
        </dgm:presLayoutVars>
      </dgm:prSet>
      <dgm:spPr/>
    </dgm:pt>
    <dgm:pt modelId="{E3A18A54-F6C1-437E-8E1E-AB44F089AC8A}" type="pres">
      <dgm:prSet presAssocID="{1920F6DC-0385-4BAD-BB64-24F8878AF2BE}" presName="sp" presStyleCnt="0"/>
      <dgm:spPr/>
    </dgm:pt>
    <dgm:pt modelId="{A98A2D69-B9E9-4B6D-B5CD-61610EC0F9AA}" type="pres">
      <dgm:prSet presAssocID="{BE6632AF-8D2F-4337-B2E2-463F7943A6DD}" presName="linNode" presStyleCnt="0"/>
      <dgm:spPr/>
    </dgm:pt>
    <dgm:pt modelId="{A9EF996B-7AF5-4F10-AE1B-37DA715DB02F}" type="pres">
      <dgm:prSet presAssocID="{BE6632AF-8D2F-4337-B2E2-463F7943A6DD}" presName="parentText" presStyleLbl="alignNode1" presStyleIdx="1" presStyleCnt="3" custScaleX="57673" custScaleY="48525" custLinFactNeighborX="-4954" custLinFactNeighborY="-131">
        <dgm:presLayoutVars>
          <dgm:chMax val="1"/>
          <dgm:bulletEnabled/>
        </dgm:presLayoutVars>
      </dgm:prSet>
      <dgm:spPr/>
    </dgm:pt>
    <dgm:pt modelId="{8DCEB4BD-828F-4D9E-9FF1-D54243984B4B}" type="pres">
      <dgm:prSet presAssocID="{BE6632AF-8D2F-4337-B2E2-463F7943A6DD}" presName="descendantText" presStyleLbl="alignAccFollowNode1" presStyleIdx="1" presStyleCnt="3" custScaleX="110329" custScaleY="48525">
        <dgm:presLayoutVars>
          <dgm:bulletEnabled/>
        </dgm:presLayoutVars>
      </dgm:prSet>
      <dgm:spPr/>
    </dgm:pt>
    <dgm:pt modelId="{B3EE6D4F-A8AA-487E-BE36-4A0570AAC7DA}" type="pres">
      <dgm:prSet presAssocID="{E2052E37-D4AE-4BC8-8203-64A70005B493}" presName="sp" presStyleCnt="0"/>
      <dgm:spPr/>
    </dgm:pt>
    <dgm:pt modelId="{16E87E01-9BAF-48A7-B529-448237B9CA2E}" type="pres">
      <dgm:prSet presAssocID="{D35680AC-01CC-4A6C-A9D0-F3A14731F6C5}" presName="linNode" presStyleCnt="0"/>
      <dgm:spPr/>
    </dgm:pt>
    <dgm:pt modelId="{BC3548DD-CABA-49AE-8EB2-8DC8DD0F42AB}" type="pres">
      <dgm:prSet presAssocID="{D35680AC-01CC-4A6C-A9D0-F3A14731F6C5}" presName="parentText" presStyleLbl="alignNode1" presStyleIdx="2" presStyleCnt="3" custScaleX="57673" custLinFactNeighborX="-4954" custLinFactNeighborY="-131">
        <dgm:presLayoutVars>
          <dgm:chMax val="1"/>
          <dgm:bulletEnabled/>
        </dgm:presLayoutVars>
      </dgm:prSet>
      <dgm:spPr/>
    </dgm:pt>
    <dgm:pt modelId="{3617D6E4-3CD0-40E2-B3FB-0ED3D3F881E6}" type="pres">
      <dgm:prSet presAssocID="{D35680AC-01CC-4A6C-A9D0-F3A14731F6C5}" presName="descendantText" presStyleLbl="alignAccFollowNode1" presStyleIdx="2" presStyleCnt="3" custScaleX="110329" custScaleY="99979">
        <dgm:presLayoutVars>
          <dgm:bulletEnabled/>
        </dgm:presLayoutVars>
      </dgm:prSet>
      <dgm:spPr/>
    </dgm:pt>
  </dgm:ptLst>
  <dgm:cxnLst>
    <dgm:cxn modelId="{C1072800-9023-49A5-B9FB-0A57DCD307ED}" srcId="{BE6632AF-8D2F-4337-B2E2-463F7943A6DD}" destId="{5B184D4A-C3BB-4130-BBC9-B2330D631596}" srcOrd="0" destOrd="0" parTransId="{8A3B672F-EE1C-4FEF-B67D-1BA4B3F7DE50}" sibTransId="{571550C4-8DFC-4E27-B6A6-EF4FF7391A1F}"/>
    <dgm:cxn modelId="{B8FA7B08-52F5-49F6-B763-923E3955E1C7}" srcId="{7E2B3A0F-026B-4987-BF6A-38AF33BBAA9D}" destId="{A74949E7-384B-4DC6-A0E2-6CB629A4215D}" srcOrd="0" destOrd="0" parTransId="{43E289A1-CD3C-45F9-837F-66F6A08693D2}" sibTransId="{4A4596C1-A348-448A-83E3-EDE7F97FCAD4}"/>
    <dgm:cxn modelId="{BFF8F008-0D4E-44DF-A146-90048F03E046}" type="presOf" srcId="{14347F52-CD20-41A1-B14B-CC7ACCC19156}" destId="{3617D6E4-3CD0-40E2-B3FB-0ED3D3F881E6}" srcOrd="0" destOrd="1" presId="urn:microsoft.com/office/officeart/2016/7/layout/VerticalSolidActionList"/>
    <dgm:cxn modelId="{A7B13412-AA58-4158-966B-6FD7EE4C35F3}" type="presOf" srcId="{BD0625C4-FD1E-47F6-BA19-B66319D183CC}" destId="{F3EB2169-A337-44B3-BE25-56805DFD9EEC}" srcOrd="0" destOrd="0" presId="urn:microsoft.com/office/officeart/2016/7/layout/VerticalSolidActionList"/>
    <dgm:cxn modelId="{14D29119-3483-4FA8-9140-9AD79EF6FDE2}" srcId="{BD0625C4-FD1E-47F6-BA19-B66319D183CC}" destId="{BE6632AF-8D2F-4337-B2E2-463F7943A6DD}" srcOrd="1" destOrd="0" parTransId="{0B20A70F-9D00-434D-8A89-2FC3081E20D3}" sibTransId="{E2052E37-D4AE-4BC8-8203-64A70005B493}"/>
    <dgm:cxn modelId="{BD1ABE2B-0471-4FF3-AF89-1960B7E30D1E}" type="presOf" srcId="{BE6632AF-8D2F-4337-B2E2-463F7943A6DD}" destId="{A9EF996B-7AF5-4F10-AE1B-37DA715DB02F}" srcOrd="0" destOrd="0" presId="urn:microsoft.com/office/officeart/2016/7/layout/VerticalSolidActionList"/>
    <dgm:cxn modelId="{C79EE668-44EA-43C8-AF43-4037313B507F}" srcId="{BD0625C4-FD1E-47F6-BA19-B66319D183CC}" destId="{D35680AC-01CC-4A6C-A9D0-F3A14731F6C5}" srcOrd="2" destOrd="0" parTransId="{B63446FF-AD29-447F-A851-92ACAAC05EF3}" sibTransId="{6808D7CC-80EB-46BE-AE90-D394911CC430}"/>
    <dgm:cxn modelId="{578DD74B-2CF4-44F2-B73A-E787C0441839}" srcId="{BD0625C4-FD1E-47F6-BA19-B66319D183CC}" destId="{7E2B3A0F-026B-4987-BF6A-38AF33BBAA9D}" srcOrd="0" destOrd="0" parTransId="{BAB883ED-B8D1-4A1D-927E-9801108FD84D}" sibTransId="{1920F6DC-0385-4BAD-BB64-24F8878AF2BE}"/>
    <dgm:cxn modelId="{12528F6D-744D-46E6-9CA6-994D752B7F70}" type="presOf" srcId="{5B184D4A-C3BB-4130-BBC9-B2330D631596}" destId="{8DCEB4BD-828F-4D9E-9FF1-D54243984B4B}" srcOrd="0" destOrd="0" presId="urn:microsoft.com/office/officeart/2016/7/layout/VerticalSolidActionList"/>
    <dgm:cxn modelId="{6FA1DF4F-1A42-4BC0-8C41-A4604F84E44B}" srcId="{D35680AC-01CC-4A6C-A9D0-F3A14731F6C5}" destId="{D0A3DD43-A020-4F39-A03A-93A9BE33A4A1}" srcOrd="0" destOrd="0" parTransId="{41C5D8D0-A35E-47AA-8BC1-F5E2B1AF9450}" sibTransId="{A402B57B-B532-4D6D-9197-2CA8B6733B48}"/>
    <dgm:cxn modelId="{1C2F8E77-69A1-4DF5-AF79-EF0D3477BAAC}" type="presOf" srcId="{A74949E7-384B-4DC6-A0E2-6CB629A4215D}" destId="{970FB5C1-D9FE-45E0-8CF2-2A2435047C41}" srcOrd="0" destOrd="0" presId="urn:microsoft.com/office/officeart/2016/7/layout/VerticalSolidActionList"/>
    <dgm:cxn modelId="{D6F58B7B-5238-49D5-B8EF-8218F31A074E}" type="presOf" srcId="{D35680AC-01CC-4A6C-A9D0-F3A14731F6C5}" destId="{BC3548DD-CABA-49AE-8EB2-8DC8DD0F42AB}" srcOrd="0" destOrd="0" presId="urn:microsoft.com/office/officeart/2016/7/layout/VerticalSolidActionList"/>
    <dgm:cxn modelId="{4C941C88-A622-45A8-AA8C-2E0CAF3DD212}" type="presOf" srcId="{819C09CC-4C5D-4222-80A2-ED04473F4A4D}" destId="{8DCEB4BD-828F-4D9E-9FF1-D54243984B4B}" srcOrd="0" destOrd="1" presId="urn:microsoft.com/office/officeart/2016/7/layout/VerticalSolidActionList"/>
    <dgm:cxn modelId="{0AC8BF88-BD8D-4F75-A0DA-75177B3625AD}" type="presOf" srcId="{D0A3DD43-A020-4F39-A03A-93A9BE33A4A1}" destId="{3617D6E4-3CD0-40E2-B3FB-0ED3D3F881E6}" srcOrd="0" destOrd="0" presId="urn:microsoft.com/office/officeart/2016/7/layout/VerticalSolidActionList"/>
    <dgm:cxn modelId="{21531C91-BC72-486A-885E-64C69689A22E}" type="presOf" srcId="{7E2B3A0F-026B-4987-BF6A-38AF33BBAA9D}" destId="{BB3A4F58-8018-44EA-97E0-94FBFF4EE754}" srcOrd="0" destOrd="0" presId="urn:microsoft.com/office/officeart/2016/7/layout/VerticalSolidActionList"/>
    <dgm:cxn modelId="{65BF2AB0-69D2-4970-A1E3-160A6E1FD503}" srcId="{BE6632AF-8D2F-4337-B2E2-463F7943A6DD}" destId="{819C09CC-4C5D-4222-80A2-ED04473F4A4D}" srcOrd="1" destOrd="0" parTransId="{AAEAF3F4-C005-4828-904C-E3149A50A202}" sibTransId="{DF6F3B03-4978-436B-8FD0-A67D909097F9}"/>
    <dgm:cxn modelId="{47931EE8-A0C9-4386-81D3-E8FDDCDD3C33}" srcId="{D35680AC-01CC-4A6C-A9D0-F3A14731F6C5}" destId="{14347F52-CD20-41A1-B14B-CC7ACCC19156}" srcOrd="1" destOrd="0" parTransId="{9F0BE0DC-44BD-4E94-9E1C-729D808BEDBB}" sibTransId="{34C173B5-46BA-488E-8C2D-73974DCBD160}"/>
    <dgm:cxn modelId="{C92D260C-57D4-4358-BEF5-3262372A2732}" type="presParOf" srcId="{F3EB2169-A337-44B3-BE25-56805DFD9EEC}" destId="{809AF18F-3A60-4CC9-9861-B9EB42A67EA6}" srcOrd="0" destOrd="0" presId="urn:microsoft.com/office/officeart/2016/7/layout/VerticalSolidActionList"/>
    <dgm:cxn modelId="{B249DB61-403B-44E8-A27F-4FB7F06C9855}" type="presParOf" srcId="{809AF18F-3A60-4CC9-9861-B9EB42A67EA6}" destId="{BB3A4F58-8018-44EA-97E0-94FBFF4EE754}" srcOrd="0" destOrd="0" presId="urn:microsoft.com/office/officeart/2016/7/layout/VerticalSolidActionList"/>
    <dgm:cxn modelId="{4B919A14-7D7E-47BB-86DF-CDB58A4927AA}" type="presParOf" srcId="{809AF18F-3A60-4CC9-9861-B9EB42A67EA6}" destId="{970FB5C1-D9FE-45E0-8CF2-2A2435047C41}" srcOrd="1" destOrd="0" presId="urn:microsoft.com/office/officeart/2016/7/layout/VerticalSolidActionList"/>
    <dgm:cxn modelId="{7493BF27-AFE2-4DD4-BE04-826AB5481B49}" type="presParOf" srcId="{F3EB2169-A337-44B3-BE25-56805DFD9EEC}" destId="{E3A18A54-F6C1-437E-8E1E-AB44F089AC8A}" srcOrd="1" destOrd="0" presId="urn:microsoft.com/office/officeart/2016/7/layout/VerticalSolidActionList"/>
    <dgm:cxn modelId="{7506B7AC-3129-4A1E-8437-C261AF51C284}" type="presParOf" srcId="{F3EB2169-A337-44B3-BE25-56805DFD9EEC}" destId="{A98A2D69-B9E9-4B6D-B5CD-61610EC0F9AA}" srcOrd="2" destOrd="0" presId="urn:microsoft.com/office/officeart/2016/7/layout/VerticalSolidActionList"/>
    <dgm:cxn modelId="{9A454CDF-16EE-4000-84BB-FC15728CA7EE}" type="presParOf" srcId="{A98A2D69-B9E9-4B6D-B5CD-61610EC0F9AA}" destId="{A9EF996B-7AF5-4F10-AE1B-37DA715DB02F}" srcOrd="0" destOrd="0" presId="urn:microsoft.com/office/officeart/2016/7/layout/VerticalSolidActionList"/>
    <dgm:cxn modelId="{89EF6FA8-F36D-437C-8F5E-1C30CE1C4B8B}" type="presParOf" srcId="{A98A2D69-B9E9-4B6D-B5CD-61610EC0F9AA}" destId="{8DCEB4BD-828F-4D9E-9FF1-D54243984B4B}" srcOrd="1" destOrd="0" presId="urn:microsoft.com/office/officeart/2016/7/layout/VerticalSolidActionList"/>
    <dgm:cxn modelId="{10BCA8FB-A2DA-4EA9-BBEC-8526F0D8DAD2}" type="presParOf" srcId="{F3EB2169-A337-44B3-BE25-56805DFD9EEC}" destId="{B3EE6D4F-A8AA-487E-BE36-4A0570AAC7DA}" srcOrd="3" destOrd="0" presId="urn:microsoft.com/office/officeart/2016/7/layout/VerticalSolidActionList"/>
    <dgm:cxn modelId="{6E780971-6976-484C-87EB-D9BA0D41DA3F}" type="presParOf" srcId="{F3EB2169-A337-44B3-BE25-56805DFD9EEC}" destId="{16E87E01-9BAF-48A7-B529-448237B9CA2E}" srcOrd="4" destOrd="0" presId="urn:microsoft.com/office/officeart/2016/7/layout/VerticalSolidActionList"/>
    <dgm:cxn modelId="{3C6D9C52-5834-4939-A33B-E5ABAAEBFFE1}" type="presParOf" srcId="{16E87E01-9BAF-48A7-B529-448237B9CA2E}" destId="{BC3548DD-CABA-49AE-8EB2-8DC8DD0F42AB}" srcOrd="0" destOrd="0" presId="urn:microsoft.com/office/officeart/2016/7/layout/VerticalSolidActionList"/>
    <dgm:cxn modelId="{2C132684-47CA-429B-BF44-6F9CB8D432FB}" type="presParOf" srcId="{16E87E01-9BAF-48A7-B529-448237B9CA2E}" destId="{3617D6E4-3CD0-40E2-B3FB-0ED3D3F881E6}"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D0625C4-FD1E-47F6-BA19-B66319D183CC}" type="doc">
      <dgm:prSet loTypeId="urn:microsoft.com/office/officeart/2016/7/layout/VerticalSolidActionList" loCatId="List" qsTypeId="urn:microsoft.com/office/officeart/2005/8/quickstyle/simple5" qsCatId="simple" csTypeId="urn:microsoft.com/office/officeart/2005/8/colors/colorful5" csCatId="colorful" phldr="1"/>
      <dgm:spPr/>
      <dgm:t>
        <a:bodyPr/>
        <a:lstStyle/>
        <a:p>
          <a:endParaRPr lang="en-US"/>
        </a:p>
      </dgm:t>
    </dgm:pt>
    <dgm:pt modelId="{7E2B3A0F-026B-4987-BF6A-38AF33BBAA9D}">
      <dgm:prSet custT="1"/>
      <dgm:spPr/>
      <dgm:t>
        <a:bodyPr/>
        <a:lstStyle/>
        <a:p>
          <a:r>
            <a:rPr lang="en-US" sz="2400" dirty="0"/>
            <a:t>Input</a:t>
          </a:r>
        </a:p>
      </dgm:t>
    </dgm:pt>
    <dgm:pt modelId="{BAB883ED-B8D1-4A1D-927E-9801108FD84D}" type="parTrans" cxnId="{578DD74B-2CF4-44F2-B73A-E787C0441839}">
      <dgm:prSet/>
      <dgm:spPr/>
      <dgm:t>
        <a:bodyPr/>
        <a:lstStyle/>
        <a:p>
          <a:endParaRPr lang="en-US"/>
        </a:p>
      </dgm:t>
    </dgm:pt>
    <dgm:pt modelId="{1920F6DC-0385-4BAD-BB64-24F8878AF2BE}" type="sibTrans" cxnId="{578DD74B-2CF4-44F2-B73A-E787C0441839}">
      <dgm:prSet/>
      <dgm:spPr/>
      <dgm:t>
        <a:bodyPr/>
        <a:lstStyle/>
        <a:p>
          <a:endParaRPr lang="en-US"/>
        </a:p>
      </dgm:t>
    </dgm:pt>
    <dgm:pt modelId="{A74949E7-384B-4DC6-A0E2-6CB629A4215D}">
      <dgm:prSet custT="1"/>
      <dgm:spPr/>
      <dgm:t>
        <a:bodyPr/>
        <a:lstStyle/>
        <a:p>
          <a:pPr>
            <a:buFont typeface="Wingdings" panose="05000000000000000000" pitchFamily="2" charset="2"/>
            <a:buNone/>
          </a:pPr>
          <a:r>
            <a:rPr lang="en-US" sz="2000" dirty="0"/>
            <a:t>A registered users username.</a:t>
          </a:r>
        </a:p>
      </dgm:t>
    </dgm:pt>
    <dgm:pt modelId="{43E289A1-CD3C-45F9-837F-66F6A08693D2}" type="parTrans" cxnId="{B8FA7B08-52F5-49F6-B763-923E3955E1C7}">
      <dgm:prSet/>
      <dgm:spPr/>
      <dgm:t>
        <a:bodyPr/>
        <a:lstStyle/>
        <a:p>
          <a:endParaRPr lang="en-US"/>
        </a:p>
      </dgm:t>
    </dgm:pt>
    <dgm:pt modelId="{4A4596C1-A348-448A-83E3-EDE7F97FCAD4}" type="sibTrans" cxnId="{B8FA7B08-52F5-49F6-B763-923E3955E1C7}">
      <dgm:prSet/>
      <dgm:spPr/>
      <dgm:t>
        <a:bodyPr/>
        <a:lstStyle/>
        <a:p>
          <a:endParaRPr lang="en-US"/>
        </a:p>
      </dgm:t>
    </dgm:pt>
    <dgm:pt modelId="{BE6632AF-8D2F-4337-B2E2-463F7943A6DD}">
      <dgm:prSet custT="1"/>
      <dgm:spPr/>
      <dgm:t>
        <a:bodyPr/>
        <a:lstStyle/>
        <a:p>
          <a:r>
            <a:rPr lang="en-US" sz="2400" dirty="0"/>
            <a:t>Process</a:t>
          </a:r>
        </a:p>
      </dgm:t>
    </dgm:pt>
    <dgm:pt modelId="{0B20A70F-9D00-434D-8A89-2FC3081E20D3}" type="parTrans" cxnId="{14D29119-3483-4FA8-9140-9AD79EF6FDE2}">
      <dgm:prSet/>
      <dgm:spPr/>
      <dgm:t>
        <a:bodyPr/>
        <a:lstStyle/>
        <a:p>
          <a:endParaRPr lang="en-US"/>
        </a:p>
      </dgm:t>
    </dgm:pt>
    <dgm:pt modelId="{E2052E37-D4AE-4BC8-8203-64A70005B493}" type="sibTrans" cxnId="{14D29119-3483-4FA8-9140-9AD79EF6FDE2}">
      <dgm:prSet/>
      <dgm:spPr/>
      <dgm:t>
        <a:bodyPr/>
        <a:lstStyle/>
        <a:p>
          <a:endParaRPr lang="en-US"/>
        </a:p>
      </dgm:t>
    </dgm:pt>
    <dgm:pt modelId="{5B184D4A-C3BB-4130-BBC9-B2330D631596}">
      <dgm:prSet custT="1"/>
      <dgm:spPr/>
      <dgm:t>
        <a:bodyPr/>
        <a:lstStyle/>
        <a:p>
          <a:pPr>
            <a:buFont typeface="Arial" panose="020B0604020202020204" pitchFamily="34" charset="0"/>
            <a:buChar char="•"/>
          </a:pPr>
          <a:r>
            <a:rPr lang="en-US" sz="2000" dirty="0"/>
            <a:t>1) Confirm the users username exist in the “</a:t>
          </a:r>
          <a:r>
            <a:rPr lang="en-US" sz="2000" i="1" dirty="0"/>
            <a:t>Users</a:t>
          </a:r>
          <a:r>
            <a:rPr lang="en-US" sz="2000" dirty="0"/>
            <a:t>” table. (PHP/MySQL)</a:t>
          </a:r>
        </a:p>
      </dgm:t>
    </dgm:pt>
    <dgm:pt modelId="{8A3B672F-EE1C-4FEF-B67D-1BA4B3F7DE50}" type="parTrans" cxnId="{C1072800-9023-49A5-B9FB-0A57DCD307ED}">
      <dgm:prSet/>
      <dgm:spPr/>
      <dgm:t>
        <a:bodyPr/>
        <a:lstStyle/>
        <a:p>
          <a:endParaRPr lang="en-US"/>
        </a:p>
      </dgm:t>
    </dgm:pt>
    <dgm:pt modelId="{571550C4-8DFC-4E27-B6A6-EF4FF7391A1F}" type="sibTrans" cxnId="{C1072800-9023-49A5-B9FB-0A57DCD307ED}">
      <dgm:prSet/>
      <dgm:spPr/>
      <dgm:t>
        <a:bodyPr/>
        <a:lstStyle/>
        <a:p>
          <a:endParaRPr lang="en-US"/>
        </a:p>
      </dgm:t>
    </dgm:pt>
    <dgm:pt modelId="{D35680AC-01CC-4A6C-A9D0-F3A14731F6C5}">
      <dgm:prSet custT="1"/>
      <dgm:spPr/>
      <dgm:t>
        <a:bodyPr/>
        <a:lstStyle/>
        <a:p>
          <a:r>
            <a:rPr lang="en-US" sz="2400" dirty="0"/>
            <a:t>Output</a:t>
          </a:r>
        </a:p>
      </dgm:t>
    </dgm:pt>
    <dgm:pt modelId="{B63446FF-AD29-447F-A851-92ACAAC05EF3}" type="parTrans" cxnId="{C79EE668-44EA-43C8-AF43-4037313B507F}">
      <dgm:prSet/>
      <dgm:spPr/>
      <dgm:t>
        <a:bodyPr/>
        <a:lstStyle/>
        <a:p>
          <a:endParaRPr lang="en-US"/>
        </a:p>
      </dgm:t>
    </dgm:pt>
    <dgm:pt modelId="{6808D7CC-80EB-46BE-AE90-D394911CC430}" type="sibTrans" cxnId="{C79EE668-44EA-43C8-AF43-4037313B507F}">
      <dgm:prSet/>
      <dgm:spPr/>
      <dgm:t>
        <a:bodyPr/>
        <a:lstStyle/>
        <a:p>
          <a:endParaRPr lang="en-US"/>
        </a:p>
      </dgm:t>
    </dgm:pt>
    <dgm:pt modelId="{819C09CC-4C5D-4222-80A2-ED04473F4A4D}">
      <dgm:prSet custT="1"/>
      <dgm:spPr/>
      <dgm:t>
        <a:bodyPr/>
        <a:lstStyle/>
        <a:p>
          <a:pPr>
            <a:buFont typeface="Arial" panose="020B0604020202020204" pitchFamily="34" charset="0"/>
            <a:buChar char="•"/>
          </a:pPr>
          <a:r>
            <a:rPr lang="en-US" sz="2000" dirty="0"/>
            <a:t>2) Confirm the users username does not exist in “</a:t>
          </a:r>
          <a:r>
            <a:rPr lang="en-US" sz="2000" i="1" dirty="0"/>
            <a:t>Collaborators</a:t>
          </a:r>
          <a:r>
            <a:rPr lang="en-US" sz="2000" dirty="0"/>
            <a:t>” table. (PHP/MySQL)</a:t>
          </a:r>
        </a:p>
      </dgm:t>
    </dgm:pt>
    <dgm:pt modelId="{DF6F3B03-4978-436B-8FD0-A67D909097F9}" type="sibTrans" cxnId="{65BF2AB0-69D2-4970-A1E3-160A6E1FD503}">
      <dgm:prSet/>
      <dgm:spPr/>
      <dgm:t>
        <a:bodyPr/>
        <a:lstStyle/>
        <a:p>
          <a:endParaRPr lang="en-US"/>
        </a:p>
      </dgm:t>
    </dgm:pt>
    <dgm:pt modelId="{AAEAF3F4-C005-4828-904C-E3149A50A202}" type="parTrans" cxnId="{65BF2AB0-69D2-4970-A1E3-160A6E1FD503}">
      <dgm:prSet/>
      <dgm:spPr/>
      <dgm:t>
        <a:bodyPr/>
        <a:lstStyle/>
        <a:p>
          <a:endParaRPr lang="en-US"/>
        </a:p>
      </dgm:t>
    </dgm:pt>
    <dgm:pt modelId="{D0A3DD43-A020-4F39-A03A-93A9BE33A4A1}">
      <dgm:prSet custT="1"/>
      <dgm:spPr/>
      <dgm:t>
        <a:bodyPr/>
        <a:lstStyle/>
        <a:p>
          <a:r>
            <a:rPr lang="en-US" sz="2000" dirty="0"/>
            <a:t>i.) Fail if:</a:t>
          </a:r>
        </a:p>
        <a:p>
          <a:r>
            <a:rPr lang="en-US" sz="2000" dirty="0"/>
            <a:t>	- Username does not exit in “</a:t>
          </a:r>
          <a:r>
            <a:rPr lang="en-US" sz="2000" i="1" dirty="0"/>
            <a:t>User</a:t>
          </a:r>
          <a:r>
            <a:rPr lang="en-US" sz="2000" dirty="0"/>
            <a:t>” table. (1)</a:t>
          </a:r>
        </a:p>
        <a:p>
          <a:r>
            <a:rPr lang="en-US" sz="2000" dirty="0"/>
            <a:t>	- Username already exists in “</a:t>
          </a:r>
          <a:r>
            <a:rPr lang="en-US" sz="2000" i="1" dirty="0"/>
            <a:t>Collaborators</a:t>
          </a:r>
          <a:r>
            <a:rPr lang="en-US" sz="2000" dirty="0"/>
            <a:t>” table. (2)</a:t>
          </a:r>
        </a:p>
        <a:p>
          <a:r>
            <a:rPr lang="en-US" sz="2000" dirty="0"/>
            <a:t>	Send error (k) to upload page =&gt; Upload page.</a:t>
          </a:r>
        </a:p>
        <a:p>
          <a:endParaRPr lang="en-US" sz="2000" dirty="0"/>
        </a:p>
      </dgm:t>
    </dgm:pt>
    <dgm:pt modelId="{A402B57B-B532-4D6D-9197-2CA8B6733B48}" type="sibTrans" cxnId="{6FA1DF4F-1A42-4BC0-8C41-A4604F84E44B}">
      <dgm:prSet/>
      <dgm:spPr/>
      <dgm:t>
        <a:bodyPr/>
        <a:lstStyle/>
        <a:p>
          <a:endParaRPr lang="en-US"/>
        </a:p>
      </dgm:t>
    </dgm:pt>
    <dgm:pt modelId="{41C5D8D0-A35E-47AA-8BC1-F5E2B1AF9450}" type="parTrans" cxnId="{6FA1DF4F-1A42-4BC0-8C41-A4604F84E44B}">
      <dgm:prSet/>
      <dgm:spPr/>
      <dgm:t>
        <a:bodyPr/>
        <a:lstStyle/>
        <a:p>
          <a:endParaRPr lang="en-US"/>
        </a:p>
      </dgm:t>
    </dgm:pt>
    <dgm:pt modelId="{14347F52-CD20-41A1-B14B-CC7ACCC19156}">
      <dgm:prSet custT="1"/>
      <dgm:spPr/>
      <dgm:t>
        <a:bodyPr/>
        <a:lstStyle/>
        <a:p>
          <a:r>
            <a:rPr lang="en-US" sz="2000" dirty="0"/>
            <a:t>ii.) Success =&gt; Insert chosen username into the “C</a:t>
          </a:r>
          <a:r>
            <a:rPr lang="en-US" sz="2000" i="1" dirty="0"/>
            <a:t>ollaborators” table</a:t>
          </a:r>
          <a:r>
            <a:rPr lang="en-US" sz="2000" dirty="0"/>
            <a:t> =&gt; Folio page</a:t>
          </a:r>
        </a:p>
      </dgm:t>
    </dgm:pt>
    <dgm:pt modelId="{34C173B5-46BA-488E-8C2D-73974DCBD160}" type="sibTrans" cxnId="{47931EE8-A0C9-4386-81D3-E8FDDCDD3C33}">
      <dgm:prSet/>
      <dgm:spPr/>
      <dgm:t>
        <a:bodyPr/>
        <a:lstStyle/>
        <a:p>
          <a:endParaRPr lang="en-US"/>
        </a:p>
      </dgm:t>
    </dgm:pt>
    <dgm:pt modelId="{9F0BE0DC-44BD-4E94-9E1C-729D808BEDBB}" type="parTrans" cxnId="{47931EE8-A0C9-4386-81D3-E8FDDCDD3C33}">
      <dgm:prSet/>
      <dgm:spPr/>
      <dgm:t>
        <a:bodyPr/>
        <a:lstStyle/>
        <a:p>
          <a:endParaRPr lang="en-US"/>
        </a:p>
      </dgm:t>
    </dgm:pt>
    <dgm:pt modelId="{F3EB2169-A337-44B3-BE25-56805DFD9EEC}" type="pres">
      <dgm:prSet presAssocID="{BD0625C4-FD1E-47F6-BA19-B66319D183CC}" presName="Name0" presStyleCnt="0">
        <dgm:presLayoutVars>
          <dgm:dir/>
          <dgm:animLvl val="lvl"/>
          <dgm:resizeHandles val="exact"/>
        </dgm:presLayoutVars>
      </dgm:prSet>
      <dgm:spPr/>
    </dgm:pt>
    <dgm:pt modelId="{809AF18F-3A60-4CC9-9861-B9EB42A67EA6}" type="pres">
      <dgm:prSet presAssocID="{7E2B3A0F-026B-4987-BF6A-38AF33BBAA9D}" presName="linNode" presStyleCnt="0"/>
      <dgm:spPr/>
    </dgm:pt>
    <dgm:pt modelId="{BB3A4F58-8018-44EA-97E0-94FBFF4EE754}" type="pres">
      <dgm:prSet presAssocID="{7E2B3A0F-026B-4987-BF6A-38AF33BBAA9D}" presName="parentText" presStyleLbl="alignNode1" presStyleIdx="0" presStyleCnt="3" custScaleX="57673" custScaleY="31306" custLinFactNeighborX="-4954" custLinFactNeighborY="-131">
        <dgm:presLayoutVars>
          <dgm:chMax val="1"/>
          <dgm:bulletEnabled/>
        </dgm:presLayoutVars>
      </dgm:prSet>
      <dgm:spPr/>
    </dgm:pt>
    <dgm:pt modelId="{970FB5C1-D9FE-45E0-8CF2-2A2435047C41}" type="pres">
      <dgm:prSet presAssocID="{7E2B3A0F-026B-4987-BF6A-38AF33BBAA9D}" presName="descendantText" presStyleLbl="alignAccFollowNode1" presStyleIdx="0" presStyleCnt="3" custScaleX="110329" custScaleY="31306">
        <dgm:presLayoutVars>
          <dgm:bulletEnabled/>
        </dgm:presLayoutVars>
      </dgm:prSet>
      <dgm:spPr/>
    </dgm:pt>
    <dgm:pt modelId="{E3A18A54-F6C1-437E-8E1E-AB44F089AC8A}" type="pres">
      <dgm:prSet presAssocID="{1920F6DC-0385-4BAD-BB64-24F8878AF2BE}" presName="sp" presStyleCnt="0"/>
      <dgm:spPr/>
    </dgm:pt>
    <dgm:pt modelId="{A98A2D69-B9E9-4B6D-B5CD-61610EC0F9AA}" type="pres">
      <dgm:prSet presAssocID="{BE6632AF-8D2F-4337-B2E2-463F7943A6DD}" presName="linNode" presStyleCnt="0"/>
      <dgm:spPr/>
    </dgm:pt>
    <dgm:pt modelId="{A9EF996B-7AF5-4F10-AE1B-37DA715DB02F}" type="pres">
      <dgm:prSet presAssocID="{BE6632AF-8D2F-4337-B2E2-463F7943A6DD}" presName="parentText" presStyleLbl="alignNode1" presStyleIdx="1" presStyleCnt="3" custScaleX="57673" custScaleY="48525" custLinFactNeighborX="-4954" custLinFactNeighborY="-131">
        <dgm:presLayoutVars>
          <dgm:chMax val="1"/>
          <dgm:bulletEnabled/>
        </dgm:presLayoutVars>
      </dgm:prSet>
      <dgm:spPr/>
    </dgm:pt>
    <dgm:pt modelId="{8DCEB4BD-828F-4D9E-9FF1-D54243984B4B}" type="pres">
      <dgm:prSet presAssocID="{BE6632AF-8D2F-4337-B2E2-463F7943A6DD}" presName="descendantText" presStyleLbl="alignAccFollowNode1" presStyleIdx="1" presStyleCnt="3" custScaleX="110329" custScaleY="48525">
        <dgm:presLayoutVars>
          <dgm:bulletEnabled/>
        </dgm:presLayoutVars>
      </dgm:prSet>
      <dgm:spPr/>
    </dgm:pt>
    <dgm:pt modelId="{B3EE6D4F-A8AA-487E-BE36-4A0570AAC7DA}" type="pres">
      <dgm:prSet presAssocID="{E2052E37-D4AE-4BC8-8203-64A70005B493}" presName="sp" presStyleCnt="0"/>
      <dgm:spPr/>
    </dgm:pt>
    <dgm:pt modelId="{16E87E01-9BAF-48A7-B529-448237B9CA2E}" type="pres">
      <dgm:prSet presAssocID="{D35680AC-01CC-4A6C-A9D0-F3A14731F6C5}" presName="linNode" presStyleCnt="0"/>
      <dgm:spPr/>
    </dgm:pt>
    <dgm:pt modelId="{BC3548DD-CABA-49AE-8EB2-8DC8DD0F42AB}" type="pres">
      <dgm:prSet presAssocID="{D35680AC-01CC-4A6C-A9D0-F3A14731F6C5}" presName="parentText" presStyleLbl="alignNode1" presStyleIdx="2" presStyleCnt="3" custScaleX="57673" custLinFactNeighborX="-4954" custLinFactNeighborY="-131">
        <dgm:presLayoutVars>
          <dgm:chMax val="1"/>
          <dgm:bulletEnabled/>
        </dgm:presLayoutVars>
      </dgm:prSet>
      <dgm:spPr/>
    </dgm:pt>
    <dgm:pt modelId="{3617D6E4-3CD0-40E2-B3FB-0ED3D3F881E6}" type="pres">
      <dgm:prSet presAssocID="{D35680AC-01CC-4A6C-A9D0-F3A14731F6C5}" presName="descendantText" presStyleLbl="alignAccFollowNode1" presStyleIdx="2" presStyleCnt="3" custScaleX="110329" custScaleY="99979">
        <dgm:presLayoutVars>
          <dgm:bulletEnabled/>
        </dgm:presLayoutVars>
      </dgm:prSet>
      <dgm:spPr/>
    </dgm:pt>
  </dgm:ptLst>
  <dgm:cxnLst>
    <dgm:cxn modelId="{C1072800-9023-49A5-B9FB-0A57DCD307ED}" srcId="{BE6632AF-8D2F-4337-B2E2-463F7943A6DD}" destId="{5B184D4A-C3BB-4130-BBC9-B2330D631596}" srcOrd="0" destOrd="0" parTransId="{8A3B672F-EE1C-4FEF-B67D-1BA4B3F7DE50}" sibTransId="{571550C4-8DFC-4E27-B6A6-EF4FF7391A1F}"/>
    <dgm:cxn modelId="{B8FA7B08-52F5-49F6-B763-923E3955E1C7}" srcId="{7E2B3A0F-026B-4987-BF6A-38AF33BBAA9D}" destId="{A74949E7-384B-4DC6-A0E2-6CB629A4215D}" srcOrd="0" destOrd="0" parTransId="{43E289A1-CD3C-45F9-837F-66F6A08693D2}" sibTransId="{4A4596C1-A348-448A-83E3-EDE7F97FCAD4}"/>
    <dgm:cxn modelId="{BFF8F008-0D4E-44DF-A146-90048F03E046}" type="presOf" srcId="{14347F52-CD20-41A1-B14B-CC7ACCC19156}" destId="{3617D6E4-3CD0-40E2-B3FB-0ED3D3F881E6}" srcOrd="0" destOrd="1" presId="urn:microsoft.com/office/officeart/2016/7/layout/VerticalSolidActionList"/>
    <dgm:cxn modelId="{A7B13412-AA58-4158-966B-6FD7EE4C35F3}" type="presOf" srcId="{BD0625C4-FD1E-47F6-BA19-B66319D183CC}" destId="{F3EB2169-A337-44B3-BE25-56805DFD9EEC}" srcOrd="0" destOrd="0" presId="urn:microsoft.com/office/officeart/2016/7/layout/VerticalSolidActionList"/>
    <dgm:cxn modelId="{14D29119-3483-4FA8-9140-9AD79EF6FDE2}" srcId="{BD0625C4-FD1E-47F6-BA19-B66319D183CC}" destId="{BE6632AF-8D2F-4337-B2E2-463F7943A6DD}" srcOrd="1" destOrd="0" parTransId="{0B20A70F-9D00-434D-8A89-2FC3081E20D3}" sibTransId="{E2052E37-D4AE-4BC8-8203-64A70005B493}"/>
    <dgm:cxn modelId="{BD1ABE2B-0471-4FF3-AF89-1960B7E30D1E}" type="presOf" srcId="{BE6632AF-8D2F-4337-B2E2-463F7943A6DD}" destId="{A9EF996B-7AF5-4F10-AE1B-37DA715DB02F}" srcOrd="0" destOrd="0" presId="urn:microsoft.com/office/officeart/2016/7/layout/VerticalSolidActionList"/>
    <dgm:cxn modelId="{C79EE668-44EA-43C8-AF43-4037313B507F}" srcId="{BD0625C4-FD1E-47F6-BA19-B66319D183CC}" destId="{D35680AC-01CC-4A6C-A9D0-F3A14731F6C5}" srcOrd="2" destOrd="0" parTransId="{B63446FF-AD29-447F-A851-92ACAAC05EF3}" sibTransId="{6808D7CC-80EB-46BE-AE90-D394911CC430}"/>
    <dgm:cxn modelId="{578DD74B-2CF4-44F2-B73A-E787C0441839}" srcId="{BD0625C4-FD1E-47F6-BA19-B66319D183CC}" destId="{7E2B3A0F-026B-4987-BF6A-38AF33BBAA9D}" srcOrd="0" destOrd="0" parTransId="{BAB883ED-B8D1-4A1D-927E-9801108FD84D}" sibTransId="{1920F6DC-0385-4BAD-BB64-24F8878AF2BE}"/>
    <dgm:cxn modelId="{12528F6D-744D-46E6-9CA6-994D752B7F70}" type="presOf" srcId="{5B184D4A-C3BB-4130-BBC9-B2330D631596}" destId="{8DCEB4BD-828F-4D9E-9FF1-D54243984B4B}" srcOrd="0" destOrd="0" presId="urn:microsoft.com/office/officeart/2016/7/layout/VerticalSolidActionList"/>
    <dgm:cxn modelId="{6FA1DF4F-1A42-4BC0-8C41-A4604F84E44B}" srcId="{D35680AC-01CC-4A6C-A9D0-F3A14731F6C5}" destId="{D0A3DD43-A020-4F39-A03A-93A9BE33A4A1}" srcOrd="0" destOrd="0" parTransId="{41C5D8D0-A35E-47AA-8BC1-F5E2B1AF9450}" sibTransId="{A402B57B-B532-4D6D-9197-2CA8B6733B48}"/>
    <dgm:cxn modelId="{1C2F8E77-69A1-4DF5-AF79-EF0D3477BAAC}" type="presOf" srcId="{A74949E7-384B-4DC6-A0E2-6CB629A4215D}" destId="{970FB5C1-D9FE-45E0-8CF2-2A2435047C41}" srcOrd="0" destOrd="0" presId="urn:microsoft.com/office/officeart/2016/7/layout/VerticalSolidActionList"/>
    <dgm:cxn modelId="{D6F58B7B-5238-49D5-B8EF-8218F31A074E}" type="presOf" srcId="{D35680AC-01CC-4A6C-A9D0-F3A14731F6C5}" destId="{BC3548DD-CABA-49AE-8EB2-8DC8DD0F42AB}" srcOrd="0" destOrd="0" presId="urn:microsoft.com/office/officeart/2016/7/layout/VerticalSolidActionList"/>
    <dgm:cxn modelId="{4C941C88-A622-45A8-AA8C-2E0CAF3DD212}" type="presOf" srcId="{819C09CC-4C5D-4222-80A2-ED04473F4A4D}" destId="{8DCEB4BD-828F-4D9E-9FF1-D54243984B4B}" srcOrd="0" destOrd="1" presId="urn:microsoft.com/office/officeart/2016/7/layout/VerticalSolidActionList"/>
    <dgm:cxn modelId="{0AC8BF88-BD8D-4F75-A0DA-75177B3625AD}" type="presOf" srcId="{D0A3DD43-A020-4F39-A03A-93A9BE33A4A1}" destId="{3617D6E4-3CD0-40E2-B3FB-0ED3D3F881E6}" srcOrd="0" destOrd="0" presId="urn:microsoft.com/office/officeart/2016/7/layout/VerticalSolidActionList"/>
    <dgm:cxn modelId="{21531C91-BC72-486A-885E-64C69689A22E}" type="presOf" srcId="{7E2B3A0F-026B-4987-BF6A-38AF33BBAA9D}" destId="{BB3A4F58-8018-44EA-97E0-94FBFF4EE754}" srcOrd="0" destOrd="0" presId="urn:microsoft.com/office/officeart/2016/7/layout/VerticalSolidActionList"/>
    <dgm:cxn modelId="{65BF2AB0-69D2-4970-A1E3-160A6E1FD503}" srcId="{BE6632AF-8D2F-4337-B2E2-463F7943A6DD}" destId="{819C09CC-4C5D-4222-80A2-ED04473F4A4D}" srcOrd="1" destOrd="0" parTransId="{AAEAF3F4-C005-4828-904C-E3149A50A202}" sibTransId="{DF6F3B03-4978-436B-8FD0-A67D909097F9}"/>
    <dgm:cxn modelId="{47931EE8-A0C9-4386-81D3-E8FDDCDD3C33}" srcId="{D35680AC-01CC-4A6C-A9D0-F3A14731F6C5}" destId="{14347F52-CD20-41A1-B14B-CC7ACCC19156}" srcOrd="1" destOrd="0" parTransId="{9F0BE0DC-44BD-4E94-9E1C-729D808BEDBB}" sibTransId="{34C173B5-46BA-488E-8C2D-73974DCBD160}"/>
    <dgm:cxn modelId="{C92D260C-57D4-4358-BEF5-3262372A2732}" type="presParOf" srcId="{F3EB2169-A337-44B3-BE25-56805DFD9EEC}" destId="{809AF18F-3A60-4CC9-9861-B9EB42A67EA6}" srcOrd="0" destOrd="0" presId="urn:microsoft.com/office/officeart/2016/7/layout/VerticalSolidActionList"/>
    <dgm:cxn modelId="{B249DB61-403B-44E8-A27F-4FB7F06C9855}" type="presParOf" srcId="{809AF18F-3A60-4CC9-9861-B9EB42A67EA6}" destId="{BB3A4F58-8018-44EA-97E0-94FBFF4EE754}" srcOrd="0" destOrd="0" presId="urn:microsoft.com/office/officeart/2016/7/layout/VerticalSolidActionList"/>
    <dgm:cxn modelId="{4B919A14-7D7E-47BB-86DF-CDB58A4927AA}" type="presParOf" srcId="{809AF18F-3A60-4CC9-9861-B9EB42A67EA6}" destId="{970FB5C1-D9FE-45E0-8CF2-2A2435047C41}" srcOrd="1" destOrd="0" presId="urn:microsoft.com/office/officeart/2016/7/layout/VerticalSolidActionList"/>
    <dgm:cxn modelId="{7493BF27-AFE2-4DD4-BE04-826AB5481B49}" type="presParOf" srcId="{F3EB2169-A337-44B3-BE25-56805DFD9EEC}" destId="{E3A18A54-F6C1-437E-8E1E-AB44F089AC8A}" srcOrd="1" destOrd="0" presId="urn:microsoft.com/office/officeart/2016/7/layout/VerticalSolidActionList"/>
    <dgm:cxn modelId="{7506B7AC-3129-4A1E-8437-C261AF51C284}" type="presParOf" srcId="{F3EB2169-A337-44B3-BE25-56805DFD9EEC}" destId="{A98A2D69-B9E9-4B6D-B5CD-61610EC0F9AA}" srcOrd="2" destOrd="0" presId="urn:microsoft.com/office/officeart/2016/7/layout/VerticalSolidActionList"/>
    <dgm:cxn modelId="{9A454CDF-16EE-4000-84BB-FC15728CA7EE}" type="presParOf" srcId="{A98A2D69-B9E9-4B6D-B5CD-61610EC0F9AA}" destId="{A9EF996B-7AF5-4F10-AE1B-37DA715DB02F}" srcOrd="0" destOrd="0" presId="urn:microsoft.com/office/officeart/2016/7/layout/VerticalSolidActionList"/>
    <dgm:cxn modelId="{89EF6FA8-F36D-437C-8F5E-1C30CE1C4B8B}" type="presParOf" srcId="{A98A2D69-B9E9-4B6D-B5CD-61610EC0F9AA}" destId="{8DCEB4BD-828F-4D9E-9FF1-D54243984B4B}" srcOrd="1" destOrd="0" presId="urn:microsoft.com/office/officeart/2016/7/layout/VerticalSolidActionList"/>
    <dgm:cxn modelId="{10BCA8FB-A2DA-4EA9-BBEC-8526F0D8DAD2}" type="presParOf" srcId="{F3EB2169-A337-44B3-BE25-56805DFD9EEC}" destId="{B3EE6D4F-A8AA-487E-BE36-4A0570AAC7DA}" srcOrd="3" destOrd="0" presId="urn:microsoft.com/office/officeart/2016/7/layout/VerticalSolidActionList"/>
    <dgm:cxn modelId="{6E780971-6976-484C-87EB-D9BA0D41DA3F}" type="presParOf" srcId="{F3EB2169-A337-44B3-BE25-56805DFD9EEC}" destId="{16E87E01-9BAF-48A7-B529-448237B9CA2E}" srcOrd="4" destOrd="0" presId="urn:microsoft.com/office/officeart/2016/7/layout/VerticalSolidActionList"/>
    <dgm:cxn modelId="{3C6D9C52-5834-4939-A33B-E5ABAAEBFFE1}" type="presParOf" srcId="{16E87E01-9BAF-48A7-B529-448237B9CA2E}" destId="{BC3548DD-CABA-49AE-8EB2-8DC8DD0F42AB}" srcOrd="0" destOrd="0" presId="urn:microsoft.com/office/officeart/2016/7/layout/VerticalSolidActionList"/>
    <dgm:cxn modelId="{2C132684-47CA-429B-BF44-6F9CB8D432FB}" type="presParOf" srcId="{16E87E01-9BAF-48A7-B529-448237B9CA2E}" destId="{3617D6E4-3CD0-40E2-B3FB-0ED3D3F881E6}"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D0625C4-FD1E-47F6-BA19-B66319D183CC}" type="doc">
      <dgm:prSet loTypeId="urn:microsoft.com/office/officeart/2016/7/layout/VerticalSolidActionList" loCatId="List" qsTypeId="urn:microsoft.com/office/officeart/2005/8/quickstyle/simple5" qsCatId="simple" csTypeId="urn:microsoft.com/office/officeart/2005/8/colors/colorful5" csCatId="colorful" phldr="1"/>
      <dgm:spPr/>
      <dgm:t>
        <a:bodyPr/>
        <a:lstStyle/>
        <a:p>
          <a:endParaRPr lang="en-US"/>
        </a:p>
      </dgm:t>
    </dgm:pt>
    <dgm:pt modelId="{7E2B3A0F-026B-4987-BF6A-38AF33BBAA9D}">
      <dgm:prSet custT="1"/>
      <dgm:spPr/>
      <dgm:t>
        <a:bodyPr/>
        <a:lstStyle/>
        <a:p>
          <a:r>
            <a:rPr lang="en-US" sz="2400" dirty="0"/>
            <a:t>Input</a:t>
          </a:r>
        </a:p>
      </dgm:t>
    </dgm:pt>
    <dgm:pt modelId="{BAB883ED-B8D1-4A1D-927E-9801108FD84D}" type="parTrans" cxnId="{578DD74B-2CF4-44F2-B73A-E787C0441839}">
      <dgm:prSet/>
      <dgm:spPr/>
      <dgm:t>
        <a:bodyPr/>
        <a:lstStyle/>
        <a:p>
          <a:endParaRPr lang="en-US"/>
        </a:p>
      </dgm:t>
    </dgm:pt>
    <dgm:pt modelId="{1920F6DC-0385-4BAD-BB64-24F8878AF2BE}" type="sibTrans" cxnId="{578DD74B-2CF4-44F2-B73A-E787C0441839}">
      <dgm:prSet/>
      <dgm:spPr/>
      <dgm:t>
        <a:bodyPr/>
        <a:lstStyle/>
        <a:p>
          <a:endParaRPr lang="en-US"/>
        </a:p>
      </dgm:t>
    </dgm:pt>
    <dgm:pt modelId="{A74949E7-384B-4DC6-A0E2-6CB629A4215D}">
      <dgm:prSet custT="1"/>
      <dgm:spPr/>
      <dgm:t>
        <a:bodyPr/>
        <a:lstStyle/>
        <a:p>
          <a:pPr>
            <a:buFont typeface="Wingdings" panose="05000000000000000000" pitchFamily="2" charset="2"/>
            <a:buNone/>
          </a:pPr>
          <a:r>
            <a:rPr lang="en-US" sz="2000" dirty="0"/>
            <a:t>Additional folio information.</a:t>
          </a:r>
        </a:p>
      </dgm:t>
    </dgm:pt>
    <dgm:pt modelId="{43E289A1-CD3C-45F9-837F-66F6A08693D2}" type="parTrans" cxnId="{B8FA7B08-52F5-49F6-B763-923E3955E1C7}">
      <dgm:prSet/>
      <dgm:spPr/>
      <dgm:t>
        <a:bodyPr/>
        <a:lstStyle/>
        <a:p>
          <a:endParaRPr lang="en-US"/>
        </a:p>
      </dgm:t>
    </dgm:pt>
    <dgm:pt modelId="{4A4596C1-A348-448A-83E3-EDE7F97FCAD4}" type="sibTrans" cxnId="{B8FA7B08-52F5-49F6-B763-923E3955E1C7}">
      <dgm:prSet/>
      <dgm:spPr/>
      <dgm:t>
        <a:bodyPr/>
        <a:lstStyle/>
        <a:p>
          <a:endParaRPr lang="en-US"/>
        </a:p>
      </dgm:t>
    </dgm:pt>
    <dgm:pt modelId="{BE6632AF-8D2F-4337-B2E2-463F7943A6DD}">
      <dgm:prSet custT="1"/>
      <dgm:spPr/>
      <dgm:t>
        <a:bodyPr/>
        <a:lstStyle/>
        <a:p>
          <a:r>
            <a:rPr lang="en-US" sz="2400" dirty="0"/>
            <a:t>Process</a:t>
          </a:r>
        </a:p>
      </dgm:t>
    </dgm:pt>
    <dgm:pt modelId="{0B20A70F-9D00-434D-8A89-2FC3081E20D3}" type="parTrans" cxnId="{14D29119-3483-4FA8-9140-9AD79EF6FDE2}">
      <dgm:prSet/>
      <dgm:spPr/>
      <dgm:t>
        <a:bodyPr/>
        <a:lstStyle/>
        <a:p>
          <a:endParaRPr lang="en-US"/>
        </a:p>
      </dgm:t>
    </dgm:pt>
    <dgm:pt modelId="{E2052E37-D4AE-4BC8-8203-64A70005B493}" type="sibTrans" cxnId="{14D29119-3483-4FA8-9140-9AD79EF6FDE2}">
      <dgm:prSet/>
      <dgm:spPr/>
      <dgm:t>
        <a:bodyPr/>
        <a:lstStyle/>
        <a:p>
          <a:endParaRPr lang="en-US"/>
        </a:p>
      </dgm:t>
    </dgm:pt>
    <dgm:pt modelId="{5B184D4A-C3BB-4130-BBC9-B2330D631596}">
      <dgm:prSet custT="1"/>
      <dgm:spPr/>
      <dgm:t>
        <a:bodyPr/>
        <a:lstStyle/>
        <a:p>
          <a:pPr>
            <a:buFont typeface="Arial" panose="020B0604020202020204" pitchFamily="34" charset="0"/>
            <a:buChar char="•"/>
          </a:pPr>
          <a:r>
            <a:rPr lang="en-US" sz="2000" dirty="0"/>
            <a:t>1) Confirm the users username exist in the “</a:t>
          </a:r>
          <a:r>
            <a:rPr lang="en-US" sz="2000" i="1" dirty="0"/>
            <a:t>Collaborators</a:t>
          </a:r>
          <a:r>
            <a:rPr lang="en-US" sz="2000" dirty="0"/>
            <a:t>” table. (PHP/MySQL)</a:t>
          </a:r>
        </a:p>
      </dgm:t>
    </dgm:pt>
    <dgm:pt modelId="{8A3B672F-EE1C-4FEF-B67D-1BA4B3F7DE50}" type="parTrans" cxnId="{C1072800-9023-49A5-B9FB-0A57DCD307ED}">
      <dgm:prSet/>
      <dgm:spPr/>
      <dgm:t>
        <a:bodyPr/>
        <a:lstStyle/>
        <a:p>
          <a:endParaRPr lang="en-US"/>
        </a:p>
      </dgm:t>
    </dgm:pt>
    <dgm:pt modelId="{571550C4-8DFC-4E27-B6A6-EF4FF7391A1F}" type="sibTrans" cxnId="{C1072800-9023-49A5-B9FB-0A57DCD307ED}">
      <dgm:prSet/>
      <dgm:spPr/>
      <dgm:t>
        <a:bodyPr/>
        <a:lstStyle/>
        <a:p>
          <a:endParaRPr lang="en-US"/>
        </a:p>
      </dgm:t>
    </dgm:pt>
    <dgm:pt modelId="{D35680AC-01CC-4A6C-A9D0-F3A14731F6C5}">
      <dgm:prSet custT="1"/>
      <dgm:spPr/>
      <dgm:t>
        <a:bodyPr/>
        <a:lstStyle/>
        <a:p>
          <a:r>
            <a:rPr lang="en-US" sz="2400" dirty="0"/>
            <a:t>Output</a:t>
          </a:r>
        </a:p>
      </dgm:t>
    </dgm:pt>
    <dgm:pt modelId="{B63446FF-AD29-447F-A851-92ACAAC05EF3}" type="parTrans" cxnId="{C79EE668-44EA-43C8-AF43-4037313B507F}">
      <dgm:prSet/>
      <dgm:spPr/>
      <dgm:t>
        <a:bodyPr/>
        <a:lstStyle/>
        <a:p>
          <a:endParaRPr lang="en-US"/>
        </a:p>
      </dgm:t>
    </dgm:pt>
    <dgm:pt modelId="{6808D7CC-80EB-46BE-AE90-D394911CC430}" type="sibTrans" cxnId="{C79EE668-44EA-43C8-AF43-4037313B507F}">
      <dgm:prSet/>
      <dgm:spPr/>
      <dgm:t>
        <a:bodyPr/>
        <a:lstStyle/>
        <a:p>
          <a:endParaRPr lang="en-US"/>
        </a:p>
      </dgm:t>
    </dgm:pt>
    <dgm:pt modelId="{D0A3DD43-A020-4F39-A03A-93A9BE33A4A1}">
      <dgm:prSet custT="1"/>
      <dgm:spPr/>
      <dgm:t>
        <a:bodyPr/>
        <a:lstStyle/>
        <a:p>
          <a:r>
            <a:rPr lang="en-US" sz="2000" dirty="0"/>
            <a:t>i.) Fail if:</a:t>
          </a:r>
        </a:p>
        <a:p>
          <a:r>
            <a:rPr lang="en-US" sz="2000" dirty="0"/>
            <a:t>	- Username does not exists in “</a:t>
          </a:r>
          <a:r>
            <a:rPr lang="en-US" sz="2000" i="1" dirty="0"/>
            <a:t>Collaborators</a:t>
          </a:r>
          <a:r>
            <a:rPr lang="en-US" sz="2000" dirty="0"/>
            <a:t>” table. (1)</a:t>
          </a:r>
        </a:p>
        <a:p>
          <a:r>
            <a:rPr lang="en-US" sz="2000" dirty="0"/>
            <a:t>	Send error (k) to folio page =&gt; Folio page.</a:t>
          </a:r>
        </a:p>
        <a:p>
          <a:endParaRPr lang="en-US" sz="2000" dirty="0"/>
        </a:p>
      </dgm:t>
    </dgm:pt>
    <dgm:pt modelId="{A402B57B-B532-4D6D-9197-2CA8B6733B48}" type="sibTrans" cxnId="{6FA1DF4F-1A42-4BC0-8C41-A4604F84E44B}">
      <dgm:prSet/>
      <dgm:spPr/>
      <dgm:t>
        <a:bodyPr/>
        <a:lstStyle/>
        <a:p>
          <a:endParaRPr lang="en-US"/>
        </a:p>
      </dgm:t>
    </dgm:pt>
    <dgm:pt modelId="{41C5D8D0-A35E-47AA-8BC1-F5E2B1AF9450}" type="parTrans" cxnId="{6FA1DF4F-1A42-4BC0-8C41-A4604F84E44B}">
      <dgm:prSet/>
      <dgm:spPr/>
      <dgm:t>
        <a:bodyPr/>
        <a:lstStyle/>
        <a:p>
          <a:endParaRPr lang="en-US"/>
        </a:p>
      </dgm:t>
    </dgm:pt>
    <dgm:pt modelId="{14347F52-CD20-41A1-B14B-CC7ACCC19156}">
      <dgm:prSet custT="1"/>
      <dgm:spPr/>
      <dgm:t>
        <a:bodyPr/>
        <a:lstStyle/>
        <a:p>
          <a:r>
            <a:rPr lang="en-US" sz="2000" dirty="0"/>
            <a:t>ii.) Success =&gt; Insert updated information into the “Folios</a:t>
          </a:r>
          <a:r>
            <a:rPr lang="en-US" sz="2000" i="1" dirty="0"/>
            <a:t>” table</a:t>
          </a:r>
          <a:r>
            <a:rPr lang="en-US" sz="2000" dirty="0"/>
            <a:t> =&gt; Folio page</a:t>
          </a:r>
        </a:p>
      </dgm:t>
    </dgm:pt>
    <dgm:pt modelId="{34C173B5-46BA-488E-8C2D-73974DCBD160}" type="sibTrans" cxnId="{47931EE8-A0C9-4386-81D3-E8FDDCDD3C33}">
      <dgm:prSet/>
      <dgm:spPr/>
      <dgm:t>
        <a:bodyPr/>
        <a:lstStyle/>
        <a:p>
          <a:endParaRPr lang="en-US"/>
        </a:p>
      </dgm:t>
    </dgm:pt>
    <dgm:pt modelId="{9F0BE0DC-44BD-4E94-9E1C-729D808BEDBB}" type="parTrans" cxnId="{47931EE8-A0C9-4386-81D3-E8FDDCDD3C33}">
      <dgm:prSet/>
      <dgm:spPr/>
      <dgm:t>
        <a:bodyPr/>
        <a:lstStyle/>
        <a:p>
          <a:endParaRPr lang="en-US"/>
        </a:p>
      </dgm:t>
    </dgm:pt>
    <dgm:pt modelId="{F3EB2169-A337-44B3-BE25-56805DFD9EEC}" type="pres">
      <dgm:prSet presAssocID="{BD0625C4-FD1E-47F6-BA19-B66319D183CC}" presName="Name0" presStyleCnt="0">
        <dgm:presLayoutVars>
          <dgm:dir/>
          <dgm:animLvl val="lvl"/>
          <dgm:resizeHandles val="exact"/>
        </dgm:presLayoutVars>
      </dgm:prSet>
      <dgm:spPr/>
    </dgm:pt>
    <dgm:pt modelId="{809AF18F-3A60-4CC9-9861-B9EB42A67EA6}" type="pres">
      <dgm:prSet presAssocID="{7E2B3A0F-026B-4987-BF6A-38AF33BBAA9D}" presName="linNode" presStyleCnt="0"/>
      <dgm:spPr/>
    </dgm:pt>
    <dgm:pt modelId="{BB3A4F58-8018-44EA-97E0-94FBFF4EE754}" type="pres">
      <dgm:prSet presAssocID="{7E2B3A0F-026B-4987-BF6A-38AF33BBAA9D}" presName="parentText" presStyleLbl="alignNode1" presStyleIdx="0" presStyleCnt="3" custScaleX="57673" custScaleY="31306" custLinFactNeighborX="-4954" custLinFactNeighborY="-131">
        <dgm:presLayoutVars>
          <dgm:chMax val="1"/>
          <dgm:bulletEnabled/>
        </dgm:presLayoutVars>
      </dgm:prSet>
      <dgm:spPr/>
    </dgm:pt>
    <dgm:pt modelId="{970FB5C1-D9FE-45E0-8CF2-2A2435047C41}" type="pres">
      <dgm:prSet presAssocID="{7E2B3A0F-026B-4987-BF6A-38AF33BBAA9D}" presName="descendantText" presStyleLbl="alignAccFollowNode1" presStyleIdx="0" presStyleCnt="3" custScaleX="110329" custScaleY="31306">
        <dgm:presLayoutVars>
          <dgm:bulletEnabled/>
        </dgm:presLayoutVars>
      </dgm:prSet>
      <dgm:spPr/>
    </dgm:pt>
    <dgm:pt modelId="{E3A18A54-F6C1-437E-8E1E-AB44F089AC8A}" type="pres">
      <dgm:prSet presAssocID="{1920F6DC-0385-4BAD-BB64-24F8878AF2BE}" presName="sp" presStyleCnt="0"/>
      <dgm:spPr/>
    </dgm:pt>
    <dgm:pt modelId="{A98A2D69-B9E9-4B6D-B5CD-61610EC0F9AA}" type="pres">
      <dgm:prSet presAssocID="{BE6632AF-8D2F-4337-B2E2-463F7943A6DD}" presName="linNode" presStyleCnt="0"/>
      <dgm:spPr/>
    </dgm:pt>
    <dgm:pt modelId="{A9EF996B-7AF5-4F10-AE1B-37DA715DB02F}" type="pres">
      <dgm:prSet presAssocID="{BE6632AF-8D2F-4337-B2E2-463F7943A6DD}" presName="parentText" presStyleLbl="alignNode1" presStyleIdx="1" presStyleCnt="3" custScaleX="57673" custScaleY="48525" custLinFactNeighborX="-4954" custLinFactNeighborY="-131">
        <dgm:presLayoutVars>
          <dgm:chMax val="1"/>
          <dgm:bulletEnabled/>
        </dgm:presLayoutVars>
      </dgm:prSet>
      <dgm:spPr/>
    </dgm:pt>
    <dgm:pt modelId="{8DCEB4BD-828F-4D9E-9FF1-D54243984B4B}" type="pres">
      <dgm:prSet presAssocID="{BE6632AF-8D2F-4337-B2E2-463F7943A6DD}" presName="descendantText" presStyleLbl="alignAccFollowNode1" presStyleIdx="1" presStyleCnt="3" custScaleX="110329" custScaleY="48525">
        <dgm:presLayoutVars>
          <dgm:bulletEnabled/>
        </dgm:presLayoutVars>
      </dgm:prSet>
      <dgm:spPr/>
    </dgm:pt>
    <dgm:pt modelId="{B3EE6D4F-A8AA-487E-BE36-4A0570AAC7DA}" type="pres">
      <dgm:prSet presAssocID="{E2052E37-D4AE-4BC8-8203-64A70005B493}" presName="sp" presStyleCnt="0"/>
      <dgm:spPr/>
    </dgm:pt>
    <dgm:pt modelId="{16E87E01-9BAF-48A7-B529-448237B9CA2E}" type="pres">
      <dgm:prSet presAssocID="{D35680AC-01CC-4A6C-A9D0-F3A14731F6C5}" presName="linNode" presStyleCnt="0"/>
      <dgm:spPr/>
    </dgm:pt>
    <dgm:pt modelId="{BC3548DD-CABA-49AE-8EB2-8DC8DD0F42AB}" type="pres">
      <dgm:prSet presAssocID="{D35680AC-01CC-4A6C-A9D0-F3A14731F6C5}" presName="parentText" presStyleLbl="alignNode1" presStyleIdx="2" presStyleCnt="3" custScaleX="57673" custLinFactNeighborX="-4954" custLinFactNeighborY="-131">
        <dgm:presLayoutVars>
          <dgm:chMax val="1"/>
          <dgm:bulletEnabled/>
        </dgm:presLayoutVars>
      </dgm:prSet>
      <dgm:spPr/>
    </dgm:pt>
    <dgm:pt modelId="{3617D6E4-3CD0-40E2-B3FB-0ED3D3F881E6}" type="pres">
      <dgm:prSet presAssocID="{D35680AC-01CC-4A6C-A9D0-F3A14731F6C5}" presName="descendantText" presStyleLbl="alignAccFollowNode1" presStyleIdx="2" presStyleCnt="3" custScaleX="110329" custScaleY="99979">
        <dgm:presLayoutVars>
          <dgm:bulletEnabled/>
        </dgm:presLayoutVars>
      </dgm:prSet>
      <dgm:spPr/>
    </dgm:pt>
  </dgm:ptLst>
  <dgm:cxnLst>
    <dgm:cxn modelId="{C1072800-9023-49A5-B9FB-0A57DCD307ED}" srcId="{BE6632AF-8D2F-4337-B2E2-463F7943A6DD}" destId="{5B184D4A-C3BB-4130-BBC9-B2330D631596}" srcOrd="0" destOrd="0" parTransId="{8A3B672F-EE1C-4FEF-B67D-1BA4B3F7DE50}" sibTransId="{571550C4-8DFC-4E27-B6A6-EF4FF7391A1F}"/>
    <dgm:cxn modelId="{B8FA7B08-52F5-49F6-B763-923E3955E1C7}" srcId="{7E2B3A0F-026B-4987-BF6A-38AF33BBAA9D}" destId="{A74949E7-384B-4DC6-A0E2-6CB629A4215D}" srcOrd="0" destOrd="0" parTransId="{43E289A1-CD3C-45F9-837F-66F6A08693D2}" sibTransId="{4A4596C1-A348-448A-83E3-EDE7F97FCAD4}"/>
    <dgm:cxn modelId="{BFF8F008-0D4E-44DF-A146-90048F03E046}" type="presOf" srcId="{14347F52-CD20-41A1-B14B-CC7ACCC19156}" destId="{3617D6E4-3CD0-40E2-B3FB-0ED3D3F881E6}" srcOrd="0" destOrd="1" presId="urn:microsoft.com/office/officeart/2016/7/layout/VerticalSolidActionList"/>
    <dgm:cxn modelId="{A7B13412-AA58-4158-966B-6FD7EE4C35F3}" type="presOf" srcId="{BD0625C4-FD1E-47F6-BA19-B66319D183CC}" destId="{F3EB2169-A337-44B3-BE25-56805DFD9EEC}" srcOrd="0" destOrd="0" presId="urn:microsoft.com/office/officeart/2016/7/layout/VerticalSolidActionList"/>
    <dgm:cxn modelId="{14D29119-3483-4FA8-9140-9AD79EF6FDE2}" srcId="{BD0625C4-FD1E-47F6-BA19-B66319D183CC}" destId="{BE6632AF-8D2F-4337-B2E2-463F7943A6DD}" srcOrd="1" destOrd="0" parTransId="{0B20A70F-9D00-434D-8A89-2FC3081E20D3}" sibTransId="{E2052E37-D4AE-4BC8-8203-64A70005B493}"/>
    <dgm:cxn modelId="{BD1ABE2B-0471-4FF3-AF89-1960B7E30D1E}" type="presOf" srcId="{BE6632AF-8D2F-4337-B2E2-463F7943A6DD}" destId="{A9EF996B-7AF5-4F10-AE1B-37DA715DB02F}" srcOrd="0" destOrd="0" presId="urn:microsoft.com/office/officeart/2016/7/layout/VerticalSolidActionList"/>
    <dgm:cxn modelId="{C79EE668-44EA-43C8-AF43-4037313B507F}" srcId="{BD0625C4-FD1E-47F6-BA19-B66319D183CC}" destId="{D35680AC-01CC-4A6C-A9D0-F3A14731F6C5}" srcOrd="2" destOrd="0" parTransId="{B63446FF-AD29-447F-A851-92ACAAC05EF3}" sibTransId="{6808D7CC-80EB-46BE-AE90-D394911CC430}"/>
    <dgm:cxn modelId="{578DD74B-2CF4-44F2-B73A-E787C0441839}" srcId="{BD0625C4-FD1E-47F6-BA19-B66319D183CC}" destId="{7E2B3A0F-026B-4987-BF6A-38AF33BBAA9D}" srcOrd="0" destOrd="0" parTransId="{BAB883ED-B8D1-4A1D-927E-9801108FD84D}" sibTransId="{1920F6DC-0385-4BAD-BB64-24F8878AF2BE}"/>
    <dgm:cxn modelId="{12528F6D-744D-46E6-9CA6-994D752B7F70}" type="presOf" srcId="{5B184D4A-C3BB-4130-BBC9-B2330D631596}" destId="{8DCEB4BD-828F-4D9E-9FF1-D54243984B4B}" srcOrd="0" destOrd="0" presId="urn:microsoft.com/office/officeart/2016/7/layout/VerticalSolidActionList"/>
    <dgm:cxn modelId="{6FA1DF4F-1A42-4BC0-8C41-A4604F84E44B}" srcId="{D35680AC-01CC-4A6C-A9D0-F3A14731F6C5}" destId="{D0A3DD43-A020-4F39-A03A-93A9BE33A4A1}" srcOrd="0" destOrd="0" parTransId="{41C5D8D0-A35E-47AA-8BC1-F5E2B1AF9450}" sibTransId="{A402B57B-B532-4D6D-9197-2CA8B6733B48}"/>
    <dgm:cxn modelId="{1C2F8E77-69A1-4DF5-AF79-EF0D3477BAAC}" type="presOf" srcId="{A74949E7-384B-4DC6-A0E2-6CB629A4215D}" destId="{970FB5C1-D9FE-45E0-8CF2-2A2435047C41}" srcOrd="0" destOrd="0" presId="urn:microsoft.com/office/officeart/2016/7/layout/VerticalSolidActionList"/>
    <dgm:cxn modelId="{D6F58B7B-5238-49D5-B8EF-8218F31A074E}" type="presOf" srcId="{D35680AC-01CC-4A6C-A9D0-F3A14731F6C5}" destId="{BC3548DD-CABA-49AE-8EB2-8DC8DD0F42AB}" srcOrd="0" destOrd="0" presId="urn:microsoft.com/office/officeart/2016/7/layout/VerticalSolidActionList"/>
    <dgm:cxn modelId="{0AC8BF88-BD8D-4F75-A0DA-75177B3625AD}" type="presOf" srcId="{D0A3DD43-A020-4F39-A03A-93A9BE33A4A1}" destId="{3617D6E4-3CD0-40E2-B3FB-0ED3D3F881E6}" srcOrd="0" destOrd="0" presId="urn:microsoft.com/office/officeart/2016/7/layout/VerticalSolidActionList"/>
    <dgm:cxn modelId="{21531C91-BC72-486A-885E-64C69689A22E}" type="presOf" srcId="{7E2B3A0F-026B-4987-BF6A-38AF33BBAA9D}" destId="{BB3A4F58-8018-44EA-97E0-94FBFF4EE754}" srcOrd="0" destOrd="0" presId="urn:microsoft.com/office/officeart/2016/7/layout/VerticalSolidActionList"/>
    <dgm:cxn modelId="{47931EE8-A0C9-4386-81D3-E8FDDCDD3C33}" srcId="{D35680AC-01CC-4A6C-A9D0-F3A14731F6C5}" destId="{14347F52-CD20-41A1-B14B-CC7ACCC19156}" srcOrd="1" destOrd="0" parTransId="{9F0BE0DC-44BD-4E94-9E1C-729D808BEDBB}" sibTransId="{34C173B5-46BA-488E-8C2D-73974DCBD160}"/>
    <dgm:cxn modelId="{C92D260C-57D4-4358-BEF5-3262372A2732}" type="presParOf" srcId="{F3EB2169-A337-44B3-BE25-56805DFD9EEC}" destId="{809AF18F-3A60-4CC9-9861-B9EB42A67EA6}" srcOrd="0" destOrd="0" presId="urn:microsoft.com/office/officeart/2016/7/layout/VerticalSolidActionList"/>
    <dgm:cxn modelId="{B249DB61-403B-44E8-A27F-4FB7F06C9855}" type="presParOf" srcId="{809AF18F-3A60-4CC9-9861-B9EB42A67EA6}" destId="{BB3A4F58-8018-44EA-97E0-94FBFF4EE754}" srcOrd="0" destOrd="0" presId="urn:microsoft.com/office/officeart/2016/7/layout/VerticalSolidActionList"/>
    <dgm:cxn modelId="{4B919A14-7D7E-47BB-86DF-CDB58A4927AA}" type="presParOf" srcId="{809AF18F-3A60-4CC9-9861-B9EB42A67EA6}" destId="{970FB5C1-D9FE-45E0-8CF2-2A2435047C41}" srcOrd="1" destOrd="0" presId="urn:microsoft.com/office/officeart/2016/7/layout/VerticalSolidActionList"/>
    <dgm:cxn modelId="{7493BF27-AFE2-4DD4-BE04-826AB5481B49}" type="presParOf" srcId="{F3EB2169-A337-44B3-BE25-56805DFD9EEC}" destId="{E3A18A54-F6C1-437E-8E1E-AB44F089AC8A}" srcOrd="1" destOrd="0" presId="urn:microsoft.com/office/officeart/2016/7/layout/VerticalSolidActionList"/>
    <dgm:cxn modelId="{7506B7AC-3129-4A1E-8437-C261AF51C284}" type="presParOf" srcId="{F3EB2169-A337-44B3-BE25-56805DFD9EEC}" destId="{A98A2D69-B9E9-4B6D-B5CD-61610EC0F9AA}" srcOrd="2" destOrd="0" presId="urn:microsoft.com/office/officeart/2016/7/layout/VerticalSolidActionList"/>
    <dgm:cxn modelId="{9A454CDF-16EE-4000-84BB-FC15728CA7EE}" type="presParOf" srcId="{A98A2D69-B9E9-4B6D-B5CD-61610EC0F9AA}" destId="{A9EF996B-7AF5-4F10-AE1B-37DA715DB02F}" srcOrd="0" destOrd="0" presId="urn:microsoft.com/office/officeart/2016/7/layout/VerticalSolidActionList"/>
    <dgm:cxn modelId="{89EF6FA8-F36D-437C-8F5E-1C30CE1C4B8B}" type="presParOf" srcId="{A98A2D69-B9E9-4B6D-B5CD-61610EC0F9AA}" destId="{8DCEB4BD-828F-4D9E-9FF1-D54243984B4B}" srcOrd="1" destOrd="0" presId="urn:microsoft.com/office/officeart/2016/7/layout/VerticalSolidActionList"/>
    <dgm:cxn modelId="{10BCA8FB-A2DA-4EA9-BBEC-8526F0D8DAD2}" type="presParOf" srcId="{F3EB2169-A337-44B3-BE25-56805DFD9EEC}" destId="{B3EE6D4F-A8AA-487E-BE36-4A0570AAC7DA}" srcOrd="3" destOrd="0" presId="urn:microsoft.com/office/officeart/2016/7/layout/VerticalSolidActionList"/>
    <dgm:cxn modelId="{6E780971-6976-484C-87EB-D9BA0D41DA3F}" type="presParOf" srcId="{F3EB2169-A337-44B3-BE25-56805DFD9EEC}" destId="{16E87E01-9BAF-48A7-B529-448237B9CA2E}" srcOrd="4" destOrd="0" presId="urn:microsoft.com/office/officeart/2016/7/layout/VerticalSolidActionList"/>
    <dgm:cxn modelId="{3C6D9C52-5834-4939-A33B-E5ABAAEBFFE1}" type="presParOf" srcId="{16E87E01-9BAF-48A7-B529-448237B9CA2E}" destId="{BC3548DD-CABA-49AE-8EB2-8DC8DD0F42AB}" srcOrd="0" destOrd="0" presId="urn:microsoft.com/office/officeart/2016/7/layout/VerticalSolidActionList"/>
    <dgm:cxn modelId="{2C132684-47CA-429B-BF44-6F9CB8D432FB}" type="presParOf" srcId="{16E87E01-9BAF-48A7-B529-448237B9CA2E}" destId="{3617D6E4-3CD0-40E2-B3FB-0ED3D3F881E6}"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CAB99C-6F5E-4368-9506-93B1A46039F6}"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309C1737-EE8D-4EE3-AA8F-5AE5F19AC79A}">
      <dgm:prSet/>
      <dgm:spPr/>
      <dgm:t>
        <a:bodyPr/>
        <a:lstStyle/>
        <a:p>
          <a:r>
            <a:rPr lang="en-US" dirty="0"/>
            <a:t>The system will be used by literarians, scholars and people interested in evolving the recorded information regarding Shakespeare’s 2</a:t>
          </a:r>
          <a:r>
            <a:rPr lang="en-US" baseline="30000" dirty="0"/>
            <a:t>nd</a:t>
          </a:r>
          <a:r>
            <a:rPr lang="en-US" dirty="0"/>
            <a:t>, 3</a:t>
          </a:r>
          <a:r>
            <a:rPr lang="en-US" baseline="30000" dirty="0"/>
            <a:t>rd</a:t>
          </a:r>
          <a:r>
            <a:rPr lang="en-US" dirty="0"/>
            <a:t> and 4</a:t>
          </a:r>
          <a:r>
            <a:rPr lang="en-US" baseline="30000" dirty="0"/>
            <a:t>th</a:t>
          </a:r>
          <a:r>
            <a:rPr lang="en-US" dirty="0"/>
            <a:t> folios.</a:t>
          </a:r>
        </a:p>
      </dgm:t>
    </dgm:pt>
    <dgm:pt modelId="{380E4E54-FD41-4A9F-9A03-1A7C837FE0A7}" type="parTrans" cxnId="{61A6B828-25EE-4B92-A99A-B1F428535862}">
      <dgm:prSet/>
      <dgm:spPr/>
      <dgm:t>
        <a:bodyPr/>
        <a:lstStyle/>
        <a:p>
          <a:endParaRPr lang="en-US"/>
        </a:p>
      </dgm:t>
    </dgm:pt>
    <dgm:pt modelId="{AA967B87-0872-481A-BEF1-4FE92CC3BC81}" type="sibTrans" cxnId="{61A6B828-25EE-4B92-A99A-B1F428535862}">
      <dgm:prSet/>
      <dgm:spPr/>
      <dgm:t>
        <a:bodyPr/>
        <a:lstStyle/>
        <a:p>
          <a:endParaRPr lang="en-US"/>
        </a:p>
      </dgm:t>
    </dgm:pt>
    <dgm:pt modelId="{C87C5D81-A63A-422B-B33F-D339D3BC63A5}">
      <dgm:prSet/>
      <dgm:spPr/>
      <dgm:t>
        <a:bodyPr/>
        <a:lstStyle/>
        <a:p>
          <a:r>
            <a:rPr lang="en-US" dirty="0"/>
            <a:t>The system will have world wide accessibly and use.</a:t>
          </a:r>
        </a:p>
      </dgm:t>
    </dgm:pt>
    <dgm:pt modelId="{2A7A485A-88A3-4EB7-B19E-D146617779FF}" type="parTrans" cxnId="{6FA63BD0-CA8A-4009-8954-A0F40420A675}">
      <dgm:prSet/>
      <dgm:spPr/>
      <dgm:t>
        <a:bodyPr/>
        <a:lstStyle/>
        <a:p>
          <a:endParaRPr lang="en-US"/>
        </a:p>
      </dgm:t>
    </dgm:pt>
    <dgm:pt modelId="{C7C833A1-58F0-4362-9485-2937E5473942}" type="sibTrans" cxnId="{6FA63BD0-CA8A-4009-8954-A0F40420A675}">
      <dgm:prSet/>
      <dgm:spPr/>
      <dgm:t>
        <a:bodyPr/>
        <a:lstStyle/>
        <a:p>
          <a:endParaRPr lang="en-US"/>
        </a:p>
      </dgm:t>
    </dgm:pt>
    <dgm:pt modelId="{EB35E906-12D0-41E3-B4F0-A4D6E16FA631}" type="pres">
      <dgm:prSet presAssocID="{E6CAB99C-6F5E-4368-9506-93B1A46039F6}" presName="root" presStyleCnt="0">
        <dgm:presLayoutVars>
          <dgm:dir/>
          <dgm:resizeHandles val="exact"/>
        </dgm:presLayoutVars>
      </dgm:prSet>
      <dgm:spPr/>
    </dgm:pt>
    <dgm:pt modelId="{76765C3C-736D-4F26-87E7-BD1012D48FEE}" type="pres">
      <dgm:prSet presAssocID="{309C1737-EE8D-4EE3-AA8F-5AE5F19AC79A}" presName="compNode" presStyleCnt="0"/>
      <dgm:spPr/>
    </dgm:pt>
    <dgm:pt modelId="{A5213676-ACA5-44EB-8944-83D90DEBB9FF}" type="pres">
      <dgm:prSet presAssocID="{309C1737-EE8D-4EE3-AA8F-5AE5F19AC79A}" presName="bgRect" presStyleLbl="bgShp" presStyleIdx="0" presStyleCnt="2"/>
      <dgm:spPr/>
    </dgm:pt>
    <dgm:pt modelId="{7E2A5BD2-9A5A-443E-AF8A-72A1C4C3DACF}" type="pres">
      <dgm:prSet presAssocID="{309C1737-EE8D-4EE3-AA8F-5AE5F19AC79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Books"/>
        </a:ext>
      </dgm:extLst>
    </dgm:pt>
    <dgm:pt modelId="{50F5AD1B-A2A6-4EF6-BE58-B8D4900A671A}" type="pres">
      <dgm:prSet presAssocID="{309C1737-EE8D-4EE3-AA8F-5AE5F19AC79A}" presName="spaceRect" presStyleCnt="0"/>
      <dgm:spPr/>
    </dgm:pt>
    <dgm:pt modelId="{2D129CDB-95B4-409A-BF56-661AE933B70D}" type="pres">
      <dgm:prSet presAssocID="{309C1737-EE8D-4EE3-AA8F-5AE5F19AC79A}" presName="parTx" presStyleLbl="revTx" presStyleIdx="0" presStyleCnt="2">
        <dgm:presLayoutVars>
          <dgm:chMax val="0"/>
          <dgm:chPref val="0"/>
        </dgm:presLayoutVars>
      </dgm:prSet>
      <dgm:spPr/>
    </dgm:pt>
    <dgm:pt modelId="{3F56C6C1-682E-43E9-B2F7-0D58D19D5029}" type="pres">
      <dgm:prSet presAssocID="{AA967B87-0872-481A-BEF1-4FE92CC3BC81}" presName="sibTrans" presStyleCnt="0"/>
      <dgm:spPr/>
    </dgm:pt>
    <dgm:pt modelId="{97E57980-BD87-40B1-BAD5-B16B27A46301}" type="pres">
      <dgm:prSet presAssocID="{C87C5D81-A63A-422B-B33F-D339D3BC63A5}" presName="compNode" presStyleCnt="0"/>
      <dgm:spPr/>
    </dgm:pt>
    <dgm:pt modelId="{8BF2D20F-7488-49A1-AB72-07D0857497AB}" type="pres">
      <dgm:prSet presAssocID="{C87C5D81-A63A-422B-B33F-D339D3BC63A5}" presName="bgRect" presStyleLbl="bgShp" presStyleIdx="1" presStyleCnt="2"/>
      <dgm:spPr/>
    </dgm:pt>
    <dgm:pt modelId="{71248E95-0BA0-4F2D-B9A2-6E29F59326D3}" type="pres">
      <dgm:prSet presAssocID="{C87C5D81-A63A-422B-B33F-D339D3BC63A5}" presName="icon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Computer"/>
        </a:ext>
      </dgm:extLst>
    </dgm:pt>
    <dgm:pt modelId="{8485531B-A0D3-4017-ADA9-10CD5FB9E91D}" type="pres">
      <dgm:prSet presAssocID="{C87C5D81-A63A-422B-B33F-D339D3BC63A5}" presName="spaceRect" presStyleCnt="0"/>
      <dgm:spPr/>
    </dgm:pt>
    <dgm:pt modelId="{ED224E47-7C66-4568-AB64-0C63D1F6C38F}" type="pres">
      <dgm:prSet presAssocID="{C87C5D81-A63A-422B-B33F-D339D3BC63A5}" presName="parTx" presStyleLbl="revTx" presStyleIdx="1" presStyleCnt="2">
        <dgm:presLayoutVars>
          <dgm:chMax val="0"/>
          <dgm:chPref val="0"/>
        </dgm:presLayoutVars>
      </dgm:prSet>
      <dgm:spPr/>
    </dgm:pt>
  </dgm:ptLst>
  <dgm:cxnLst>
    <dgm:cxn modelId="{61A6B828-25EE-4B92-A99A-B1F428535862}" srcId="{E6CAB99C-6F5E-4368-9506-93B1A46039F6}" destId="{309C1737-EE8D-4EE3-AA8F-5AE5F19AC79A}" srcOrd="0" destOrd="0" parTransId="{380E4E54-FD41-4A9F-9A03-1A7C837FE0A7}" sibTransId="{AA967B87-0872-481A-BEF1-4FE92CC3BC81}"/>
    <dgm:cxn modelId="{64ABBF5D-B7DE-4F31-B378-59DCD2560985}" type="presOf" srcId="{E6CAB99C-6F5E-4368-9506-93B1A46039F6}" destId="{EB35E906-12D0-41E3-B4F0-A4D6E16FA631}" srcOrd="0" destOrd="0" presId="urn:microsoft.com/office/officeart/2018/2/layout/IconVerticalSolidList"/>
    <dgm:cxn modelId="{801F337D-6B1F-4D2B-AC70-29CFF30C00D1}" type="presOf" srcId="{309C1737-EE8D-4EE3-AA8F-5AE5F19AC79A}" destId="{2D129CDB-95B4-409A-BF56-661AE933B70D}" srcOrd="0" destOrd="0" presId="urn:microsoft.com/office/officeart/2018/2/layout/IconVerticalSolidList"/>
    <dgm:cxn modelId="{CF2368CD-0DA4-4A67-B675-565BB7AC3C40}" type="presOf" srcId="{C87C5D81-A63A-422B-B33F-D339D3BC63A5}" destId="{ED224E47-7C66-4568-AB64-0C63D1F6C38F}" srcOrd="0" destOrd="0" presId="urn:microsoft.com/office/officeart/2018/2/layout/IconVerticalSolidList"/>
    <dgm:cxn modelId="{6FA63BD0-CA8A-4009-8954-A0F40420A675}" srcId="{E6CAB99C-6F5E-4368-9506-93B1A46039F6}" destId="{C87C5D81-A63A-422B-B33F-D339D3BC63A5}" srcOrd="1" destOrd="0" parTransId="{2A7A485A-88A3-4EB7-B19E-D146617779FF}" sibTransId="{C7C833A1-58F0-4362-9485-2937E5473942}"/>
    <dgm:cxn modelId="{6F0231EB-2352-45F0-8738-FB68B2702748}" type="presParOf" srcId="{EB35E906-12D0-41E3-B4F0-A4D6E16FA631}" destId="{76765C3C-736D-4F26-87E7-BD1012D48FEE}" srcOrd="0" destOrd="0" presId="urn:microsoft.com/office/officeart/2018/2/layout/IconVerticalSolidList"/>
    <dgm:cxn modelId="{BD9A6BD1-6E32-4D34-B767-AF236CC9238A}" type="presParOf" srcId="{76765C3C-736D-4F26-87E7-BD1012D48FEE}" destId="{A5213676-ACA5-44EB-8944-83D90DEBB9FF}" srcOrd="0" destOrd="0" presId="urn:microsoft.com/office/officeart/2018/2/layout/IconVerticalSolidList"/>
    <dgm:cxn modelId="{A5FEA3AB-72E3-4132-8852-CBD28428BE28}" type="presParOf" srcId="{76765C3C-736D-4F26-87E7-BD1012D48FEE}" destId="{7E2A5BD2-9A5A-443E-AF8A-72A1C4C3DACF}" srcOrd="1" destOrd="0" presId="urn:microsoft.com/office/officeart/2018/2/layout/IconVerticalSolidList"/>
    <dgm:cxn modelId="{1868357F-3022-46F9-B24E-CC08CA403C23}" type="presParOf" srcId="{76765C3C-736D-4F26-87E7-BD1012D48FEE}" destId="{50F5AD1B-A2A6-4EF6-BE58-B8D4900A671A}" srcOrd="2" destOrd="0" presId="urn:microsoft.com/office/officeart/2018/2/layout/IconVerticalSolidList"/>
    <dgm:cxn modelId="{52132F22-44A2-44BB-9A9F-3CE8A58B4B36}" type="presParOf" srcId="{76765C3C-736D-4F26-87E7-BD1012D48FEE}" destId="{2D129CDB-95B4-409A-BF56-661AE933B70D}" srcOrd="3" destOrd="0" presId="urn:microsoft.com/office/officeart/2018/2/layout/IconVerticalSolidList"/>
    <dgm:cxn modelId="{4BD7E116-6444-4922-B828-FFE0CACAA560}" type="presParOf" srcId="{EB35E906-12D0-41E3-B4F0-A4D6E16FA631}" destId="{3F56C6C1-682E-43E9-B2F7-0D58D19D5029}" srcOrd="1" destOrd="0" presId="urn:microsoft.com/office/officeart/2018/2/layout/IconVerticalSolidList"/>
    <dgm:cxn modelId="{C30C0AE5-E477-433F-81D5-6203C97D3944}" type="presParOf" srcId="{EB35E906-12D0-41E3-B4F0-A4D6E16FA631}" destId="{97E57980-BD87-40B1-BAD5-B16B27A46301}" srcOrd="2" destOrd="0" presId="urn:microsoft.com/office/officeart/2018/2/layout/IconVerticalSolidList"/>
    <dgm:cxn modelId="{B5D18F43-0078-466B-8353-687256C3F428}" type="presParOf" srcId="{97E57980-BD87-40B1-BAD5-B16B27A46301}" destId="{8BF2D20F-7488-49A1-AB72-07D0857497AB}" srcOrd="0" destOrd="0" presId="urn:microsoft.com/office/officeart/2018/2/layout/IconVerticalSolidList"/>
    <dgm:cxn modelId="{71B94F76-1C35-4433-9A50-CB23EB7A58A8}" type="presParOf" srcId="{97E57980-BD87-40B1-BAD5-B16B27A46301}" destId="{71248E95-0BA0-4F2D-B9A2-6E29F59326D3}" srcOrd="1" destOrd="0" presId="urn:microsoft.com/office/officeart/2018/2/layout/IconVerticalSolidList"/>
    <dgm:cxn modelId="{674C9B49-3BA2-491A-BCB5-FEA8031AF8F1}" type="presParOf" srcId="{97E57980-BD87-40B1-BAD5-B16B27A46301}" destId="{8485531B-A0D3-4017-ADA9-10CD5FB9E91D}" srcOrd="2" destOrd="0" presId="urn:microsoft.com/office/officeart/2018/2/layout/IconVerticalSolidList"/>
    <dgm:cxn modelId="{31ADED7F-44D7-4082-B1F0-76D975C68944}" type="presParOf" srcId="{97E57980-BD87-40B1-BAD5-B16B27A46301}" destId="{ED224E47-7C66-4568-AB64-0C63D1F6C38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107AAD-DB04-448F-A74B-2D06D489C5CE}" type="doc">
      <dgm:prSet loTypeId="urn:microsoft.com/office/officeart/2018/2/layout/IconVerticalSolidList" loCatId="icon" qsTypeId="urn:microsoft.com/office/officeart/2005/8/quickstyle/simple4" qsCatId="simple" csTypeId="urn:microsoft.com/office/officeart/2018/5/colors/Iconchunking_neutralbg_colorful5" csCatId="colorful" phldr="1"/>
      <dgm:spPr/>
      <dgm:t>
        <a:bodyPr/>
        <a:lstStyle/>
        <a:p>
          <a:endParaRPr lang="en-US"/>
        </a:p>
      </dgm:t>
    </dgm:pt>
    <dgm:pt modelId="{70CDA6D9-2A21-4F4F-A290-C4E90DD11A59}">
      <dgm:prSet/>
      <dgm:spPr/>
      <dgm:t>
        <a:bodyPr/>
        <a:lstStyle/>
        <a:p>
          <a:r>
            <a:rPr lang="en-US"/>
            <a:t>HTML</a:t>
          </a:r>
        </a:p>
      </dgm:t>
    </dgm:pt>
    <dgm:pt modelId="{4451727A-4FD9-4CF0-9079-29D336F5AC17}" type="parTrans" cxnId="{43AFA156-F584-4EFE-98A8-831E40A7D17B}">
      <dgm:prSet/>
      <dgm:spPr/>
      <dgm:t>
        <a:bodyPr/>
        <a:lstStyle/>
        <a:p>
          <a:endParaRPr lang="en-US"/>
        </a:p>
      </dgm:t>
    </dgm:pt>
    <dgm:pt modelId="{E20718DB-63E4-43AD-A85E-CF34342A089F}" type="sibTrans" cxnId="{43AFA156-F584-4EFE-98A8-831E40A7D17B}">
      <dgm:prSet/>
      <dgm:spPr/>
      <dgm:t>
        <a:bodyPr/>
        <a:lstStyle/>
        <a:p>
          <a:endParaRPr lang="en-US"/>
        </a:p>
      </dgm:t>
    </dgm:pt>
    <dgm:pt modelId="{9DD191E9-B0F1-45E5-887F-2CFEF490E86A}">
      <dgm:prSet/>
      <dgm:spPr/>
      <dgm:t>
        <a:bodyPr/>
        <a:lstStyle/>
        <a:p>
          <a:r>
            <a:rPr lang="en-US"/>
            <a:t>CSS</a:t>
          </a:r>
        </a:p>
      </dgm:t>
    </dgm:pt>
    <dgm:pt modelId="{33610596-130B-4A78-ADBD-8C944E80E0D3}" type="parTrans" cxnId="{A846A05F-3565-473E-A576-1628F3EAA8A1}">
      <dgm:prSet/>
      <dgm:spPr/>
      <dgm:t>
        <a:bodyPr/>
        <a:lstStyle/>
        <a:p>
          <a:endParaRPr lang="en-US"/>
        </a:p>
      </dgm:t>
    </dgm:pt>
    <dgm:pt modelId="{4737E710-3B12-43B6-B1D8-639CAFBB4F75}" type="sibTrans" cxnId="{A846A05F-3565-473E-A576-1628F3EAA8A1}">
      <dgm:prSet/>
      <dgm:spPr/>
      <dgm:t>
        <a:bodyPr/>
        <a:lstStyle/>
        <a:p>
          <a:endParaRPr lang="en-US"/>
        </a:p>
      </dgm:t>
    </dgm:pt>
    <dgm:pt modelId="{0F5435A5-5DD5-45B8-8A43-57FD3B6FBAA5}">
      <dgm:prSet/>
      <dgm:spPr/>
      <dgm:t>
        <a:bodyPr/>
        <a:lstStyle/>
        <a:p>
          <a:r>
            <a:rPr lang="en-US"/>
            <a:t>Bootstrap</a:t>
          </a:r>
        </a:p>
      </dgm:t>
    </dgm:pt>
    <dgm:pt modelId="{D7E29429-A226-41FE-98B1-C4A6C0AA7C67}" type="parTrans" cxnId="{8488FC3F-DD7E-4A91-A84A-1B37B3D7C804}">
      <dgm:prSet/>
      <dgm:spPr/>
      <dgm:t>
        <a:bodyPr/>
        <a:lstStyle/>
        <a:p>
          <a:endParaRPr lang="en-US"/>
        </a:p>
      </dgm:t>
    </dgm:pt>
    <dgm:pt modelId="{F126E1C6-6315-4708-AC79-82759DD1DE5B}" type="sibTrans" cxnId="{8488FC3F-DD7E-4A91-A84A-1B37B3D7C804}">
      <dgm:prSet/>
      <dgm:spPr/>
      <dgm:t>
        <a:bodyPr/>
        <a:lstStyle/>
        <a:p>
          <a:endParaRPr lang="en-US"/>
        </a:p>
      </dgm:t>
    </dgm:pt>
    <dgm:pt modelId="{5C6A8213-8F19-4565-8E6B-ED888E791AA9}" type="pres">
      <dgm:prSet presAssocID="{5A107AAD-DB04-448F-A74B-2D06D489C5CE}" presName="root" presStyleCnt="0">
        <dgm:presLayoutVars>
          <dgm:dir/>
          <dgm:resizeHandles val="exact"/>
        </dgm:presLayoutVars>
      </dgm:prSet>
      <dgm:spPr/>
    </dgm:pt>
    <dgm:pt modelId="{CF271BCF-ABD0-4615-86A1-46A58FF07A1F}" type="pres">
      <dgm:prSet presAssocID="{70CDA6D9-2A21-4F4F-A290-C4E90DD11A59}" presName="compNode" presStyleCnt="0"/>
      <dgm:spPr/>
    </dgm:pt>
    <dgm:pt modelId="{C70E5AFB-112A-458B-99C2-22B2780C2E6E}" type="pres">
      <dgm:prSet presAssocID="{70CDA6D9-2A21-4F4F-A290-C4E90DD11A59}" presName="bgRect" presStyleLbl="bgShp" presStyleIdx="0" presStyleCnt="3"/>
      <dgm:spPr/>
    </dgm:pt>
    <dgm:pt modelId="{9854C4B7-EDCD-4674-B912-8AA95BEB8D9C}" type="pres">
      <dgm:prSet presAssocID="{70CDA6D9-2A21-4F4F-A290-C4E90DD11A5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Web Design"/>
        </a:ext>
      </dgm:extLst>
    </dgm:pt>
    <dgm:pt modelId="{C6B1A333-1A47-4C12-9979-B4A4A1BDAF02}" type="pres">
      <dgm:prSet presAssocID="{70CDA6D9-2A21-4F4F-A290-C4E90DD11A59}" presName="spaceRect" presStyleCnt="0"/>
      <dgm:spPr/>
    </dgm:pt>
    <dgm:pt modelId="{7FF4B1F7-3EA1-4823-9396-CDD806855FB6}" type="pres">
      <dgm:prSet presAssocID="{70CDA6D9-2A21-4F4F-A290-C4E90DD11A59}" presName="parTx" presStyleLbl="revTx" presStyleIdx="0" presStyleCnt="3">
        <dgm:presLayoutVars>
          <dgm:chMax val="0"/>
          <dgm:chPref val="0"/>
        </dgm:presLayoutVars>
      </dgm:prSet>
      <dgm:spPr/>
    </dgm:pt>
    <dgm:pt modelId="{63858D32-39DA-497B-AC54-7CB7C1AF4A8D}" type="pres">
      <dgm:prSet presAssocID="{E20718DB-63E4-43AD-A85E-CF34342A089F}" presName="sibTrans" presStyleCnt="0"/>
      <dgm:spPr/>
    </dgm:pt>
    <dgm:pt modelId="{ECE4C577-DE01-4BF0-808F-43B4FD8CC053}" type="pres">
      <dgm:prSet presAssocID="{9DD191E9-B0F1-45E5-887F-2CFEF490E86A}" presName="compNode" presStyleCnt="0"/>
      <dgm:spPr/>
    </dgm:pt>
    <dgm:pt modelId="{74C1BC2E-1223-4D59-B20A-F10EAAB171CC}" type="pres">
      <dgm:prSet presAssocID="{9DD191E9-B0F1-45E5-887F-2CFEF490E86A}" presName="bgRect" presStyleLbl="bgShp" presStyleIdx="1" presStyleCnt="3"/>
      <dgm:spPr/>
    </dgm:pt>
    <dgm:pt modelId="{4A23EAD3-B11A-47FA-A312-E492DBE0A889}" type="pres">
      <dgm:prSet presAssocID="{9DD191E9-B0F1-45E5-887F-2CFEF490E86A}" presName="icon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Gauge"/>
        </a:ext>
      </dgm:extLst>
    </dgm:pt>
    <dgm:pt modelId="{52FB7A92-AF7F-4AC0-80E9-EEF6FE63839D}" type="pres">
      <dgm:prSet presAssocID="{9DD191E9-B0F1-45E5-887F-2CFEF490E86A}" presName="spaceRect" presStyleCnt="0"/>
      <dgm:spPr/>
    </dgm:pt>
    <dgm:pt modelId="{3FB2B477-6821-40D5-B105-DCA37CDE7362}" type="pres">
      <dgm:prSet presAssocID="{9DD191E9-B0F1-45E5-887F-2CFEF490E86A}" presName="parTx" presStyleLbl="revTx" presStyleIdx="1" presStyleCnt="3">
        <dgm:presLayoutVars>
          <dgm:chMax val="0"/>
          <dgm:chPref val="0"/>
        </dgm:presLayoutVars>
      </dgm:prSet>
      <dgm:spPr/>
    </dgm:pt>
    <dgm:pt modelId="{F76FE57B-6731-455C-9F79-343054E33DEC}" type="pres">
      <dgm:prSet presAssocID="{4737E710-3B12-43B6-B1D8-639CAFBB4F75}" presName="sibTrans" presStyleCnt="0"/>
      <dgm:spPr/>
    </dgm:pt>
    <dgm:pt modelId="{AA6BF713-B54A-4AAD-89CB-9048E1B210E8}" type="pres">
      <dgm:prSet presAssocID="{0F5435A5-5DD5-45B8-8A43-57FD3B6FBAA5}" presName="compNode" presStyleCnt="0"/>
      <dgm:spPr/>
    </dgm:pt>
    <dgm:pt modelId="{847F7D0D-11B7-4F68-A7E2-8E88E5A22741}" type="pres">
      <dgm:prSet presAssocID="{0F5435A5-5DD5-45B8-8A43-57FD3B6FBAA5}" presName="bgRect" presStyleLbl="bgShp" presStyleIdx="2" presStyleCnt="3"/>
      <dgm:spPr/>
    </dgm:pt>
    <dgm:pt modelId="{495C5D82-52F2-4ABD-A63D-7B6A3C17B561}" type="pres">
      <dgm:prSet presAssocID="{0F5435A5-5DD5-45B8-8A43-57FD3B6FBAA5}"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Database"/>
        </a:ext>
      </dgm:extLst>
    </dgm:pt>
    <dgm:pt modelId="{8320AE98-0D34-4A34-9505-95AE3198E1B6}" type="pres">
      <dgm:prSet presAssocID="{0F5435A5-5DD5-45B8-8A43-57FD3B6FBAA5}" presName="spaceRect" presStyleCnt="0"/>
      <dgm:spPr/>
    </dgm:pt>
    <dgm:pt modelId="{EF94459E-E40E-44C8-B0EE-2E32B3024EA3}" type="pres">
      <dgm:prSet presAssocID="{0F5435A5-5DD5-45B8-8A43-57FD3B6FBAA5}" presName="parTx" presStyleLbl="revTx" presStyleIdx="2" presStyleCnt="3">
        <dgm:presLayoutVars>
          <dgm:chMax val="0"/>
          <dgm:chPref val="0"/>
        </dgm:presLayoutVars>
      </dgm:prSet>
      <dgm:spPr/>
    </dgm:pt>
  </dgm:ptLst>
  <dgm:cxnLst>
    <dgm:cxn modelId="{D4446210-9B61-45D2-83C1-2593BB6A56E7}" type="presOf" srcId="{0F5435A5-5DD5-45B8-8A43-57FD3B6FBAA5}" destId="{EF94459E-E40E-44C8-B0EE-2E32B3024EA3}" srcOrd="0" destOrd="0" presId="urn:microsoft.com/office/officeart/2018/2/layout/IconVerticalSolidList"/>
    <dgm:cxn modelId="{8488FC3F-DD7E-4A91-A84A-1B37B3D7C804}" srcId="{5A107AAD-DB04-448F-A74B-2D06D489C5CE}" destId="{0F5435A5-5DD5-45B8-8A43-57FD3B6FBAA5}" srcOrd="2" destOrd="0" parTransId="{D7E29429-A226-41FE-98B1-C4A6C0AA7C67}" sibTransId="{F126E1C6-6315-4708-AC79-82759DD1DE5B}"/>
    <dgm:cxn modelId="{A846A05F-3565-473E-A576-1628F3EAA8A1}" srcId="{5A107AAD-DB04-448F-A74B-2D06D489C5CE}" destId="{9DD191E9-B0F1-45E5-887F-2CFEF490E86A}" srcOrd="1" destOrd="0" parTransId="{33610596-130B-4A78-ADBD-8C944E80E0D3}" sibTransId="{4737E710-3B12-43B6-B1D8-639CAFBB4F75}"/>
    <dgm:cxn modelId="{43AFA156-F584-4EFE-98A8-831E40A7D17B}" srcId="{5A107AAD-DB04-448F-A74B-2D06D489C5CE}" destId="{70CDA6D9-2A21-4F4F-A290-C4E90DD11A59}" srcOrd="0" destOrd="0" parTransId="{4451727A-4FD9-4CF0-9079-29D336F5AC17}" sibTransId="{E20718DB-63E4-43AD-A85E-CF34342A089F}"/>
    <dgm:cxn modelId="{FEAFBA9D-EEEC-4BC3-AABF-B9B7214CA174}" type="presOf" srcId="{5A107AAD-DB04-448F-A74B-2D06D489C5CE}" destId="{5C6A8213-8F19-4565-8E6B-ED888E791AA9}" srcOrd="0" destOrd="0" presId="urn:microsoft.com/office/officeart/2018/2/layout/IconVerticalSolidList"/>
    <dgm:cxn modelId="{04C4E1F8-852E-4314-A4A5-922463757239}" type="presOf" srcId="{70CDA6D9-2A21-4F4F-A290-C4E90DD11A59}" destId="{7FF4B1F7-3EA1-4823-9396-CDD806855FB6}" srcOrd="0" destOrd="0" presId="urn:microsoft.com/office/officeart/2018/2/layout/IconVerticalSolidList"/>
    <dgm:cxn modelId="{F5CE50F9-DFE3-46A3-9423-927E2A3708DA}" type="presOf" srcId="{9DD191E9-B0F1-45E5-887F-2CFEF490E86A}" destId="{3FB2B477-6821-40D5-B105-DCA37CDE7362}" srcOrd="0" destOrd="0" presId="urn:microsoft.com/office/officeart/2018/2/layout/IconVerticalSolidList"/>
    <dgm:cxn modelId="{DDEEBE76-0EAF-4594-BEB4-91EC824FF15B}" type="presParOf" srcId="{5C6A8213-8F19-4565-8E6B-ED888E791AA9}" destId="{CF271BCF-ABD0-4615-86A1-46A58FF07A1F}" srcOrd="0" destOrd="0" presId="urn:microsoft.com/office/officeart/2018/2/layout/IconVerticalSolidList"/>
    <dgm:cxn modelId="{0BF17E88-8C21-4E70-82A6-92699D662147}" type="presParOf" srcId="{CF271BCF-ABD0-4615-86A1-46A58FF07A1F}" destId="{C70E5AFB-112A-458B-99C2-22B2780C2E6E}" srcOrd="0" destOrd="0" presId="urn:microsoft.com/office/officeart/2018/2/layout/IconVerticalSolidList"/>
    <dgm:cxn modelId="{2B109437-4924-4F3E-96A1-8A383C912B61}" type="presParOf" srcId="{CF271BCF-ABD0-4615-86A1-46A58FF07A1F}" destId="{9854C4B7-EDCD-4674-B912-8AA95BEB8D9C}" srcOrd="1" destOrd="0" presId="urn:microsoft.com/office/officeart/2018/2/layout/IconVerticalSolidList"/>
    <dgm:cxn modelId="{0226DF16-BE59-4C16-BDCF-19775E95CE0F}" type="presParOf" srcId="{CF271BCF-ABD0-4615-86A1-46A58FF07A1F}" destId="{C6B1A333-1A47-4C12-9979-B4A4A1BDAF02}" srcOrd="2" destOrd="0" presId="urn:microsoft.com/office/officeart/2018/2/layout/IconVerticalSolidList"/>
    <dgm:cxn modelId="{D7E07B4D-FFA8-4532-BBFB-2A0757AD5B21}" type="presParOf" srcId="{CF271BCF-ABD0-4615-86A1-46A58FF07A1F}" destId="{7FF4B1F7-3EA1-4823-9396-CDD806855FB6}" srcOrd="3" destOrd="0" presId="urn:microsoft.com/office/officeart/2018/2/layout/IconVerticalSolidList"/>
    <dgm:cxn modelId="{705CB6C2-D538-4C02-90E9-6773269E43F5}" type="presParOf" srcId="{5C6A8213-8F19-4565-8E6B-ED888E791AA9}" destId="{63858D32-39DA-497B-AC54-7CB7C1AF4A8D}" srcOrd="1" destOrd="0" presId="urn:microsoft.com/office/officeart/2018/2/layout/IconVerticalSolidList"/>
    <dgm:cxn modelId="{8A958CEC-E03A-4E45-8DA9-6731EEF532AA}" type="presParOf" srcId="{5C6A8213-8F19-4565-8E6B-ED888E791AA9}" destId="{ECE4C577-DE01-4BF0-808F-43B4FD8CC053}" srcOrd="2" destOrd="0" presId="urn:microsoft.com/office/officeart/2018/2/layout/IconVerticalSolidList"/>
    <dgm:cxn modelId="{298CC10B-9567-49D1-B4F4-35EE54AFB367}" type="presParOf" srcId="{ECE4C577-DE01-4BF0-808F-43B4FD8CC053}" destId="{74C1BC2E-1223-4D59-B20A-F10EAAB171CC}" srcOrd="0" destOrd="0" presId="urn:microsoft.com/office/officeart/2018/2/layout/IconVerticalSolidList"/>
    <dgm:cxn modelId="{D87835B6-DDEC-4D31-B368-60A55AAD4B3E}" type="presParOf" srcId="{ECE4C577-DE01-4BF0-808F-43B4FD8CC053}" destId="{4A23EAD3-B11A-47FA-A312-E492DBE0A889}" srcOrd="1" destOrd="0" presId="urn:microsoft.com/office/officeart/2018/2/layout/IconVerticalSolidList"/>
    <dgm:cxn modelId="{5923E231-520C-4414-9D06-A0ADF5DDFCB6}" type="presParOf" srcId="{ECE4C577-DE01-4BF0-808F-43B4FD8CC053}" destId="{52FB7A92-AF7F-4AC0-80E9-EEF6FE63839D}" srcOrd="2" destOrd="0" presId="urn:microsoft.com/office/officeart/2018/2/layout/IconVerticalSolidList"/>
    <dgm:cxn modelId="{8E0C3C65-948A-40EB-8654-CC2825C29E03}" type="presParOf" srcId="{ECE4C577-DE01-4BF0-808F-43B4FD8CC053}" destId="{3FB2B477-6821-40D5-B105-DCA37CDE7362}" srcOrd="3" destOrd="0" presId="urn:microsoft.com/office/officeart/2018/2/layout/IconVerticalSolidList"/>
    <dgm:cxn modelId="{9BB6D406-5B26-4F1D-BF3E-55B6F8E51E19}" type="presParOf" srcId="{5C6A8213-8F19-4565-8E6B-ED888E791AA9}" destId="{F76FE57B-6731-455C-9F79-343054E33DEC}" srcOrd="3" destOrd="0" presId="urn:microsoft.com/office/officeart/2018/2/layout/IconVerticalSolidList"/>
    <dgm:cxn modelId="{F6C4F0B4-F2E0-40D7-89A8-A4C3C322B5C8}" type="presParOf" srcId="{5C6A8213-8F19-4565-8E6B-ED888E791AA9}" destId="{AA6BF713-B54A-4AAD-89CB-9048E1B210E8}" srcOrd="4" destOrd="0" presId="urn:microsoft.com/office/officeart/2018/2/layout/IconVerticalSolidList"/>
    <dgm:cxn modelId="{2299110A-F47A-4C66-A438-DB481CA004AE}" type="presParOf" srcId="{AA6BF713-B54A-4AAD-89CB-9048E1B210E8}" destId="{847F7D0D-11B7-4F68-A7E2-8E88E5A22741}" srcOrd="0" destOrd="0" presId="urn:microsoft.com/office/officeart/2018/2/layout/IconVerticalSolidList"/>
    <dgm:cxn modelId="{189E7967-65F4-43E4-8620-27AFBEAC33D2}" type="presParOf" srcId="{AA6BF713-B54A-4AAD-89CB-9048E1B210E8}" destId="{495C5D82-52F2-4ABD-A63D-7B6A3C17B561}" srcOrd="1" destOrd="0" presId="urn:microsoft.com/office/officeart/2018/2/layout/IconVerticalSolidList"/>
    <dgm:cxn modelId="{32DC8D27-71A8-47C5-9D47-6E58CE7DC1BC}" type="presParOf" srcId="{AA6BF713-B54A-4AAD-89CB-9048E1B210E8}" destId="{8320AE98-0D34-4A34-9505-95AE3198E1B6}" srcOrd="2" destOrd="0" presId="urn:microsoft.com/office/officeart/2018/2/layout/IconVerticalSolidList"/>
    <dgm:cxn modelId="{F4C03B33-89F8-440A-B150-6D9F55EBDAF6}" type="presParOf" srcId="{AA6BF713-B54A-4AAD-89CB-9048E1B210E8}" destId="{EF94459E-E40E-44C8-B0EE-2E32B3024EA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09E0F34-60E3-4355-AB60-7A5780AC30F5}" type="doc">
      <dgm:prSet loTypeId="urn:microsoft.com/office/officeart/2005/8/layout/cycle6" loCatId="cycle" qsTypeId="urn:microsoft.com/office/officeart/2005/8/quickstyle/simple4" qsCatId="simple" csTypeId="urn:microsoft.com/office/officeart/2005/8/colors/colorful2" csCatId="colorful"/>
      <dgm:spPr/>
      <dgm:t>
        <a:bodyPr/>
        <a:lstStyle/>
        <a:p>
          <a:endParaRPr lang="en-US"/>
        </a:p>
      </dgm:t>
    </dgm:pt>
    <dgm:pt modelId="{F969C3C4-42D2-4390-BD87-A5035E408E46}">
      <dgm:prSet/>
      <dgm:spPr/>
      <dgm:t>
        <a:bodyPr/>
        <a:lstStyle/>
        <a:p>
          <a:r>
            <a:rPr lang="en-US"/>
            <a:t>MySQL</a:t>
          </a:r>
        </a:p>
      </dgm:t>
    </dgm:pt>
    <dgm:pt modelId="{FA5D74A0-5AB7-42B2-A461-D88784074F00}" type="parTrans" cxnId="{42DE84EE-3888-49E1-9A93-37507E353CA3}">
      <dgm:prSet/>
      <dgm:spPr/>
      <dgm:t>
        <a:bodyPr/>
        <a:lstStyle/>
        <a:p>
          <a:endParaRPr lang="en-US"/>
        </a:p>
      </dgm:t>
    </dgm:pt>
    <dgm:pt modelId="{0B251E5D-88C8-436A-AFEB-24F9FFF29597}" type="sibTrans" cxnId="{42DE84EE-3888-49E1-9A93-37507E353CA3}">
      <dgm:prSet/>
      <dgm:spPr/>
      <dgm:t>
        <a:bodyPr/>
        <a:lstStyle/>
        <a:p>
          <a:endParaRPr lang="en-US"/>
        </a:p>
      </dgm:t>
    </dgm:pt>
    <dgm:pt modelId="{94856541-0C8E-467F-A652-72129D611306}">
      <dgm:prSet/>
      <dgm:spPr/>
      <dgm:t>
        <a:bodyPr/>
        <a:lstStyle/>
        <a:p>
          <a:r>
            <a:rPr lang="en-US"/>
            <a:t>PHP</a:t>
          </a:r>
        </a:p>
      </dgm:t>
    </dgm:pt>
    <dgm:pt modelId="{5918E4D7-CC1B-4AFF-A6F6-581089FDB6BB}" type="parTrans" cxnId="{ABCFFFA9-A1B5-4D79-BE3D-A557900FD95B}">
      <dgm:prSet/>
      <dgm:spPr/>
      <dgm:t>
        <a:bodyPr/>
        <a:lstStyle/>
        <a:p>
          <a:endParaRPr lang="en-US"/>
        </a:p>
      </dgm:t>
    </dgm:pt>
    <dgm:pt modelId="{1F405EED-A842-418F-B67C-62707177B508}" type="sibTrans" cxnId="{ABCFFFA9-A1B5-4D79-BE3D-A557900FD95B}">
      <dgm:prSet/>
      <dgm:spPr/>
      <dgm:t>
        <a:bodyPr/>
        <a:lstStyle/>
        <a:p>
          <a:endParaRPr lang="en-US"/>
        </a:p>
      </dgm:t>
    </dgm:pt>
    <dgm:pt modelId="{CD9B5E53-7E56-4585-8988-75C607897534}">
      <dgm:prSet/>
      <dgm:spPr/>
      <dgm:t>
        <a:bodyPr/>
        <a:lstStyle/>
        <a:p>
          <a:r>
            <a:rPr lang="en-US"/>
            <a:t>JavaScript </a:t>
          </a:r>
        </a:p>
      </dgm:t>
    </dgm:pt>
    <dgm:pt modelId="{EA8E7493-616F-48E6-992D-050793B0D968}" type="parTrans" cxnId="{4E804738-C1DF-48FE-A75A-7EE9D92C4255}">
      <dgm:prSet/>
      <dgm:spPr/>
      <dgm:t>
        <a:bodyPr/>
        <a:lstStyle/>
        <a:p>
          <a:endParaRPr lang="en-US"/>
        </a:p>
      </dgm:t>
    </dgm:pt>
    <dgm:pt modelId="{7CB79D1C-65DB-402A-821E-0D57A9CC4F32}" type="sibTrans" cxnId="{4E804738-C1DF-48FE-A75A-7EE9D92C4255}">
      <dgm:prSet/>
      <dgm:spPr/>
      <dgm:t>
        <a:bodyPr/>
        <a:lstStyle/>
        <a:p>
          <a:endParaRPr lang="en-US"/>
        </a:p>
      </dgm:t>
    </dgm:pt>
    <dgm:pt modelId="{F4DE223D-AC37-416C-AFC8-A83F280F6C77}" type="pres">
      <dgm:prSet presAssocID="{509E0F34-60E3-4355-AB60-7A5780AC30F5}" presName="cycle" presStyleCnt="0">
        <dgm:presLayoutVars>
          <dgm:dir/>
          <dgm:resizeHandles val="exact"/>
        </dgm:presLayoutVars>
      </dgm:prSet>
      <dgm:spPr/>
    </dgm:pt>
    <dgm:pt modelId="{C51560A3-5459-4C83-B299-3A679888DD93}" type="pres">
      <dgm:prSet presAssocID="{F969C3C4-42D2-4390-BD87-A5035E408E46}" presName="node" presStyleLbl="node1" presStyleIdx="0" presStyleCnt="3">
        <dgm:presLayoutVars>
          <dgm:bulletEnabled val="1"/>
        </dgm:presLayoutVars>
      </dgm:prSet>
      <dgm:spPr/>
    </dgm:pt>
    <dgm:pt modelId="{9C17BECB-A6EF-4538-B200-C358280CE233}" type="pres">
      <dgm:prSet presAssocID="{F969C3C4-42D2-4390-BD87-A5035E408E46}" presName="spNode" presStyleCnt="0"/>
      <dgm:spPr/>
    </dgm:pt>
    <dgm:pt modelId="{315B17F5-4512-4365-BEB1-CE753DDEA425}" type="pres">
      <dgm:prSet presAssocID="{0B251E5D-88C8-436A-AFEB-24F9FFF29597}" presName="sibTrans" presStyleLbl="sibTrans1D1" presStyleIdx="0" presStyleCnt="3"/>
      <dgm:spPr/>
    </dgm:pt>
    <dgm:pt modelId="{2CFEE0AD-D70B-4C3A-83CE-4C04666916DD}" type="pres">
      <dgm:prSet presAssocID="{94856541-0C8E-467F-A652-72129D611306}" presName="node" presStyleLbl="node1" presStyleIdx="1" presStyleCnt="3">
        <dgm:presLayoutVars>
          <dgm:bulletEnabled val="1"/>
        </dgm:presLayoutVars>
      </dgm:prSet>
      <dgm:spPr/>
    </dgm:pt>
    <dgm:pt modelId="{423AAE21-49E8-4C6E-8246-423F6CC7E075}" type="pres">
      <dgm:prSet presAssocID="{94856541-0C8E-467F-A652-72129D611306}" presName="spNode" presStyleCnt="0"/>
      <dgm:spPr/>
    </dgm:pt>
    <dgm:pt modelId="{B081807B-77E9-4241-9DDA-A027C72AB111}" type="pres">
      <dgm:prSet presAssocID="{1F405EED-A842-418F-B67C-62707177B508}" presName="sibTrans" presStyleLbl="sibTrans1D1" presStyleIdx="1" presStyleCnt="3"/>
      <dgm:spPr/>
    </dgm:pt>
    <dgm:pt modelId="{3496BDD2-7C93-41B5-A63A-7913079A7FA0}" type="pres">
      <dgm:prSet presAssocID="{CD9B5E53-7E56-4585-8988-75C607897534}" presName="node" presStyleLbl="node1" presStyleIdx="2" presStyleCnt="3">
        <dgm:presLayoutVars>
          <dgm:bulletEnabled val="1"/>
        </dgm:presLayoutVars>
      </dgm:prSet>
      <dgm:spPr/>
    </dgm:pt>
    <dgm:pt modelId="{C148A98B-FDA8-458C-94D0-348D9B8BDC22}" type="pres">
      <dgm:prSet presAssocID="{CD9B5E53-7E56-4585-8988-75C607897534}" presName="spNode" presStyleCnt="0"/>
      <dgm:spPr/>
    </dgm:pt>
    <dgm:pt modelId="{998FD4F1-04AA-48ED-95DF-B5F9C2C80738}" type="pres">
      <dgm:prSet presAssocID="{7CB79D1C-65DB-402A-821E-0D57A9CC4F32}" presName="sibTrans" presStyleLbl="sibTrans1D1" presStyleIdx="2" presStyleCnt="3"/>
      <dgm:spPr/>
    </dgm:pt>
  </dgm:ptLst>
  <dgm:cxnLst>
    <dgm:cxn modelId="{81DEB11C-025C-4E4D-A8D5-7AB487CF1119}" type="presOf" srcId="{94856541-0C8E-467F-A652-72129D611306}" destId="{2CFEE0AD-D70B-4C3A-83CE-4C04666916DD}" srcOrd="0" destOrd="0" presId="urn:microsoft.com/office/officeart/2005/8/layout/cycle6"/>
    <dgm:cxn modelId="{4E804738-C1DF-48FE-A75A-7EE9D92C4255}" srcId="{509E0F34-60E3-4355-AB60-7A5780AC30F5}" destId="{CD9B5E53-7E56-4585-8988-75C607897534}" srcOrd="2" destOrd="0" parTransId="{EA8E7493-616F-48E6-992D-050793B0D968}" sibTransId="{7CB79D1C-65DB-402A-821E-0D57A9CC4F32}"/>
    <dgm:cxn modelId="{D5A42E54-CE7C-4D40-986D-5A227DB2D7C9}" type="presOf" srcId="{1F405EED-A842-418F-B67C-62707177B508}" destId="{B081807B-77E9-4241-9DDA-A027C72AB111}" srcOrd="0" destOrd="0" presId="urn:microsoft.com/office/officeart/2005/8/layout/cycle6"/>
    <dgm:cxn modelId="{AFC7DE77-2410-4F20-A8D8-FB21C2C8997E}" type="presOf" srcId="{509E0F34-60E3-4355-AB60-7A5780AC30F5}" destId="{F4DE223D-AC37-416C-AFC8-A83F280F6C77}" srcOrd="0" destOrd="0" presId="urn:microsoft.com/office/officeart/2005/8/layout/cycle6"/>
    <dgm:cxn modelId="{B8BB1E7D-D2E6-45E1-A45B-B05E734C53B7}" type="presOf" srcId="{7CB79D1C-65DB-402A-821E-0D57A9CC4F32}" destId="{998FD4F1-04AA-48ED-95DF-B5F9C2C80738}" srcOrd="0" destOrd="0" presId="urn:microsoft.com/office/officeart/2005/8/layout/cycle6"/>
    <dgm:cxn modelId="{03542782-2D55-4A0D-9827-82DDB52A5D51}" type="presOf" srcId="{CD9B5E53-7E56-4585-8988-75C607897534}" destId="{3496BDD2-7C93-41B5-A63A-7913079A7FA0}" srcOrd="0" destOrd="0" presId="urn:microsoft.com/office/officeart/2005/8/layout/cycle6"/>
    <dgm:cxn modelId="{EC93DF96-045A-45F8-B3DC-5CFB4B7DAE9E}" type="presOf" srcId="{0B251E5D-88C8-436A-AFEB-24F9FFF29597}" destId="{315B17F5-4512-4365-BEB1-CE753DDEA425}" srcOrd="0" destOrd="0" presId="urn:microsoft.com/office/officeart/2005/8/layout/cycle6"/>
    <dgm:cxn modelId="{ABCFFFA9-A1B5-4D79-BE3D-A557900FD95B}" srcId="{509E0F34-60E3-4355-AB60-7A5780AC30F5}" destId="{94856541-0C8E-467F-A652-72129D611306}" srcOrd="1" destOrd="0" parTransId="{5918E4D7-CC1B-4AFF-A6F6-581089FDB6BB}" sibTransId="{1F405EED-A842-418F-B67C-62707177B508}"/>
    <dgm:cxn modelId="{6F5C09ED-B843-48F3-AF54-E087DE3A151A}" type="presOf" srcId="{F969C3C4-42D2-4390-BD87-A5035E408E46}" destId="{C51560A3-5459-4C83-B299-3A679888DD93}" srcOrd="0" destOrd="0" presId="urn:microsoft.com/office/officeart/2005/8/layout/cycle6"/>
    <dgm:cxn modelId="{42DE84EE-3888-49E1-9A93-37507E353CA3}" srcId="{509E0F34-60E3-4355-AB60-7A5780AC30F5}" destId="{F969C3C4-42D2-4390-BD87-A5035E408E46}" srcOrd="0" destOrd="0" parTransId="{FA5D74A0-5AB7-42B2-A461-D88784074F00}" sibTransId="{0B251E5D-88C8-436A-AFEB-24F9FFF29597}"/>
    <dgm:cxn modelId="{40A9ADC0-D267-44C2-BDD0-0FE1A06CC26D}" type="presParOf" srcId="{F4DE223D-AC37-416C-AFC8-A83F280F6C77}" destId="{C51560A3-5459-4C83-B299-3A679888DD93}" srcOrd="0" destOrd="0" presId="urn:microsoft.com/office/officeart/2005/8/layout/cycle6"/>
    <dgm:cxn modelId="{65EA143C-3937-4507-9F1F-781B8C5C40EE}" type="presParOf" srcId="{F4DE223D-AC37-416C-AFC8-A83F280F6C77}" destId="{9C17BECB-A6EF-4538-B200-C358280CE233}" srcOrd="1" destOrd="0" presId="urn:microsoft.com/office/officeart/2005/8/layout/cycle6"/>
    <dgm:cxn modelId="{1710CB76-11DA-405B-B834-4284EE45A511}" type="presParOf" srcId="{F4DE223D-AC37-416C-AFC8-A83F280F6C77}" destId="{315B17F5-4512-4365-BEB1-CE753DDEA425}" srcOrd="2" destOrd="0" presId="urn:microsoft.com/office/officeart/2005/8/layout/cycle6"/>
    <dgm:cxn modelId="{72F8D7ED-066E-42DC-A9F9-277BF487F07A}" type="presParOf" srcId="{F4DE223D-AC37-416C-AFC8-A83F280F6C77}" destId="{2CFEE0AD-D70B-4C3A-83CE-4C04666916DD}" srcOrd="3" destOrd="0" presId="urn:microsoft.com/office/officeart/2005/8/layout/cycle6"/>
    <dgm:cxn modelId="{E6B4AD06-D5B0-446D-8A85-B6DE5DAAE432}" type="presParOf" srcId="{F4DE223D-AC37-416C-AFC8-A83F280F6C77}" destId="{423AAE21-49E8-4C6E-8246-423F6CC7E075}" srcOrd="4" destOrd="0" presId="urn:microsoft.com/office/officeart/2005/8/layout/cycle6"/>
    <dgm:cxn modelId="{303C9555-D01D-4422-B1D4-1DE558799C75}" type="presParOf" srcId="{F4DE223D-AC37-416C-AFC8-A83F280F6C77}" destId="{B081807B-77E9-4241-9DDA-A027C72AB111}" srcOrd="5" destOrd="0" presId="urn:microsoft.com/office/officeart/2005/8/layout/cycle6"/>
    <dgm:cxn modelId="{32D374C9-5708-40A2-8FE3-F9773BA99981}" type="presParOf" srcId="{F4DE223D-AC37-416C-AFC8-A83F280F6C77}" destId="{3496BDD2-7C93-41B5-A63A-7913079A7FA0}" srcOrd="6" destOrd="0" presId="urn:microsoft.com/office/officeart/2005/8/layout/cycle6"/>
    <dgm:cxn modelId="{630FA9DD-38E0-48F1-900D-FA39C3DD0D8F}" type="presParOf" srcId="{F4DE223D-AC37-416C-AFC8-A83F280F6C77}" destId="{C148A98B-FDA8-458C-94D0-348D9B8BDC22}" srcOrd="7" destOrd="0" presId="urn:microsoft.com/office/officeart/2005/8/layout/cycle6"/>
    <dgm:cxn modelId="{78743D4A-B2AF-4E1F-9B3F-3CFFD5B91C02}" type="presParOf" srcId="{F4DE223D-AC37-416C-AFC8-A83F280F6C77}" destId="{998FD4F1-04AA-48ED-95DF-B5F9C2C80738}" srcOrd="8"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CA3931-EE30-4069-9795-D48DFA1C8F4D}"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en-US"/>
        </a:p>
      </dgm:t>
    </dgm:pt>
    <dgm:pt modelId="{4D48AFB4-7CB7-4251-8B2E-1FFDC5C3CA3E}">
      <dgm:prSet/>
      <dgm:spPr/>
      <dgm:t>
        <a:bodyPr/>
        <a:lstStyle/>
        <a:p>
          <a:r>
            <a:rPr lang="en-US"/>
            <a:t>Related Technologies</a:t>
          </a:r>
        </a:p>
      </dgm:t>
    </dgm:pt>
    <dgm:pt modelId="{C06018A1-3585-4F87-AFA4-A9AF943EEC65}" type="parTrans" cxnId="{D1395280-D6DB-4ED2-9573-843FAA9CBD95}">
      <dgm:prSet/>
      <dgm:spPr/>
      <dgm:t>
        <a:bodyPr/>
        <a:lstStyle/>
        <a:p>
          <a:endParaRPr lang="en-US"/>
        </a:p>
      </dgm:t>
    </dgm:pt>
    <dgm:pt modelId="{653C976B-9668-4590-BB4D-66714F6D2DB4}" type="sibTrans" cxnId="{D1395280-D6DB-4ED2-9573-843FAA9CBD95}">
      <dgm:prSet/>
      <dgm:spPr/>
      <dgm:t>
        <a:bodyPr/>
        <a:lstStyle/>
        <a:p>
          <a:endParaRPr lang="en-US"/>
        </a:p>
      </dgm:t>
    </dgm:pt>
    <dgm:pt modelId="{0EDDF3AD-3BB7-4F34-AD45-6D1406B585A3}">
      <dgm:prSet custT="1"/>
      <dgm:spPr/>
      <dgm:t>
        <a:bodyPr/>
        <a:lstStyle/>
        <a:p>
          <a:pPr>
            <a:buNone/>
          </a:pPr>
          <a:r>
            <a:rPr lang="en-US" sz="2000" dirty="0"/>
            <a:t>HTML, CSS, Bootstrap, PHP, MySQL</a:t>
          </a:r>
        </a:p>
      </dgm:t>
    </dgm:pt>
    <dgm:pt modelId="{9B74B519-1DA2-4B9E-ABD8-F34116A72F5C}" type="parTrans" cxnId="{C6D0AB57-A5CF-49B4-A77F-C34247259980}">
      <dgm:prSet/>
      <dgm:spPr/>
      <dgm:t>
        <a:bodyPr/>
        <a:lstStyle/>
        <a:p>
          <a:endParaRPr lang="en-US"/>
        </a:p>
      </dgm:t>
    </dgm:pt>
    <dgm:pt modelId="{EE720DAA-A440-4080-84EE-59C2C5804AD7}" type="sibTrans" cxnId="{C6D0AB57-A5CF-49B4-A77F-C34247259980}">
      <dgm:prSet/>
      <dgm:spPr/>
      <dgm:t>
        <a:bodyPr/>
        <a:lstStyle/>
        <a:p>
          <a:endParaRPr lang="en-US"/>
        </a:p>
      </dgm:t>
    </dgm:pt>
    <dgm:pt modelId="{16C3C192-5FF6-41AB-8BD7-B74025625F47}">
      <dgm:prSet/>
      <dgm:spPr/>
      <dgm:t>
        <a:bodyPr/>
        <a:lstStyle/>
        <a:p>
          <a:r>
            <a:rPr lang="en-US"/>
            <a:t>Newly Learned Skills/Technologies</a:t>
          </a:r>
        </a:p>
      </dgm:t>
    </dgm:pt>
    <dgm:pt modelId="{EE60D302-B3D4-4E3A-8ECE-9A4BAF3252B4}" type="parTrans" cxnId="{EA33DB87-565F-4EE4-AA06-FCD6C1AC3225}">
      <dgm:prSet/>
      <dgm:spPr/>
      <dgm:t>
        <a:bodyPr/>
        <a:lstStyle/>
        <a:p>
          <a:endParaRPr lang="en-US"/>
        </a:p>
      </dgm:t>
    </dgm:pt>
    <dgm:pt modelId="{D6BD65BA-F0E7-4437-93DE-FBFC7B68FB7D}" type="sibTrans" cxnId="{EA33DB87-565F-4EE4-AA06-FCD6C1AC3225}">
      <dgm:prSet/>
      <dgm:spPr/>
      <dgm:t>
        <a:bodyPr/>
        <a:lstStyle/>
        <a:p>
          <a:endParaRPr lang="en-US"/>
        </a:p>
      </dgm:t>
    </dgm:pt>
    <dgm:pt modelId="{3578A509-A44C-4B81-9565-85A4A00695FE}">
      <dgm:prSet custT="1"/>
      <dgm:spPr/>
      <dgm:t>
        <a:bodyPr/>
        <a:lstStyle/>
        <a:p>
          <a:pPr>
            <a:buNone/>
          </a:pPr>
          <a:r>
            <a:rPr lang="en-US" sz="2000" dirty="0"/>
            <a:t>Working on further developing my skills with PHP, MySQL and the intermingling of the two.</a:t>
          </a:r>
        </a:p>
      </dgm:t>
    </dgm:pt>
    <dgm:pt modelId="{E5EACCB8-F371-4893-8042-3585A8227EAA}" type="parTrans" cxnId="{0A541472-4776-4DF7-A613-121B4040B587}">
      <dgm:prSet/>
      <dgm:spPr/>
      <dgm:t>
        <a:bodyPr/>
        <a:lstStyle/>
        <a:p>
          <a:endParaRPr lang="en-US"/>
        </a:p>
      </dgm:t>
    </dgm:pt>
    <dgm:pt modelId="{FD62DC91-0AB5-4658-BEFC-159093B3D357}" type="sibTrans" cxnId="{0A541472-4776-4DF7-A613-121B4040B587}">
      <dgm:prSet/>
      <dgm:spPr/>
      <dgm:t>
        <a:bodyPr/>
        <a:lstStyle/>
        <a:p>
          <a:endParaRPr lang="en-US"/>
        </a:p>
      </dgm:t>
    </dgm:pt>
    <dgm:pt modelId="{9086808F-AC0B-4949-9ABC-10D98FCFF722}" type="pres">
      <dgm:prSet presAssocID="{A4CA3931-EE30-4069-9795-D48DFA1C8F4D}" presName="linearFlow" presStyleCnt="0">
        <dgm:presLayoutVars>
          <dgm:dir/>
          <dgm:animLvl val="lvl"/>
          <dgm:resizeHandles val="exact"/>
        </dgm:presLayoutVars>
      </dgm:prSet>
      <dgm:spPr/>
    </dgm:pt>
    <dgm:pt modelId="{295ED105-108B-481A-9410-657CEC563270}" type="pres">
      <dgm:prSet presAssocID="{4D48AFB4-7CB7-4251-8B2E-1FFDC5C3CA3E}" presName="composite" presStyleCnt="0"/>
      <dgm:spPr/>
    </dgm:pt>
    <dgm:pt modelId="{33ED5B16-93C5-42D9-ADE5-E71D8260F51E}" type="pres">
      <dgm:prSet presAssocID="{4D48AFB4-7CB7-4251-8B2E-1FFDC5C3CA3E}" presName="parentText" presStyleLbl="alignNode1" presStyleIdx="0" presStyleCnt="2">
        <dgm:presLayoutVars>
          <dgm:chMax val="1"/>
          <dgm:bulletEnabled val="1"/>
        </dgm:presLayoutVars>
      </dgm:prSet>
      <dgm:spPr/>
    </dgm:pt>
    <dgm:pt modelId="{4CE99BAA-8BCB-4547-8AC1-2878915241A9}" type="pres">
      <dgm:prSet presAssocID="{4D48AFB4-7CB7-4251-8B2E-1FFDC5C3CA3E}" presName="descendantText" presStyleLbl="alignAcc1" presStyleIdx="0" presStyleCnt="2">
        <dgm:presLayoutVars>
          <dgm:bulletEnabled val="1"/>
        </dgm:presLayoutVars>
      </dgm:prSet>
      <dgm:spPr/>
    </dgm:pt>
    <dgm:pt modelId="{C9C3E2E8-D78F-47AC-8C5F-0C19012127C0}" type="pres">
      <dgm:prSet presAssocID="{653C976B-9668-4590-BB4D-66714F6D2DB4}" presName="sp" presStyleCnt="0"/>
      <dgm:spPr/>
    </dgm:pt>
    <dgm:pt modelId="{3DB0BFEB-081C-4AD0-90F4-B7C179597CBD}" type="pres">
      <dgm:prSet presAssocID="{16C3C192-5FF6-41AB-8BD7-B74025625F47}" presName="composite" presStyleCnt="0"/>
      <dgm:spPr/>
    </dgm:pt>
    <dgm:pt modelId="{66164900-2596-438B-9C1D-451A5ABF1413}" type="pres">
      <dgm:prSet presAssocID="{16C3C192-5FF6-41AB-8BD7-B74025625F47}" presName="parentText" presStyleLbl="alignNode1" presStyleIdx="1" presStyleCnt="2">
        <dgm:presLayoutVars>
          <dgm:chMax val="1"/>
          <dgm:bulletEnabled val="1"/>
        </dgm:presLayoutVars>
      </dgm:prSet>
      <dgm:spPr/>
    </dgm:pt>
    <dgm:pt modelId="{D84FD57B-B1D0-4687-A489-6C146C3DF5D4}" type="pres">
      <dgm:prSet presAssocID="{16C3C192-5FF6-41AB-8BD7-B74025625F47}" presName="descendantText" presStyleLbl="alignAcc1" presStyleIdx="1" presStyleCnt="2">
        <dgm:presLayoutVars>
          <dgm:bulletEnabled val="1"/>
        </dgm:presLayoutVars>
      </dgm:prSet>
      <dgm:spPr/>
    </dgm:pt>
  </dgm:ptLst>
  <dgm:cxnLst>
    <dgm:cxn modelId="{D4468E1B-62ED-4247-899E-01FDFE224298}" type="presOf" srcId="{0EDDF3AD-3BB7-4F34-AD45-6D1406B585A3}" destId="{4CE99BAA-8BCB-4547-8AC1-2878915241A9}" srcOrd="0" destOrd="0" presId="urn:microsoft.com/office/officeart/2005/8/layout/chevron2"/>
    <dgm:cxn modelId="{28012446-4FAB-4BC5-BEA9-56F61A5730E5}" type="presOf" srcId="{A4CA3931-EE30-4069-9795-D48DFA1C8F4D}" destId="{9086808F-AC0B-4949-9ABC-10D98FCFF722}" srcOrd="0" destOrd="0" presId="urn:microsoft.com/office/officeart/2005/8/layout/chevron2"/>
    <dgm:cxn modelId="{0A541472-4776-4DF7-A613-121B4040B587}" srcId="{16C3C192-5FF6-41AB-8BD7-B74025625F47}" destId="{3578A509-A44C-4B81-9565-85A4A00695FE}" srcOrd="0" destOrd="0" parTransId="{E5EACCB8-F371-4893-8042-3585A8227EAA}" sibTransId="{FD62DC91-0AB5-4658-BEFC-159093B3D357}"/>
    <dgm:cxn modelId="{6ED68E77-BA75-4292-8006-848B28702C7A}" type="presOf" srcId="{4D48AFB4-7CB7-4251-8B2E-1FFDC5C3CA3E}" destId="{33ED5B16-93C5-42D9-ADE5-E71D8260F51E}" srcOrd="0" destOrd="0" presId="urn:microsoft.com/office/officeart/2005/8/layout/chevron2"/>
    <dgm:cxn modelId="{C6D0AB57-A5CF-49B4-A77F-C34247259980}" srcId="{4D48AFB4-7CB7-4251-8B2E-1FFDC5C3CA3E}" destId="{0EDDF3AD-3BB7-4F34-AD45-6D1406B585A3}" srcOrd="0" destOrd="0" parTransId="{9B74B519-1DA2-4B9E-ABD8-F34116A72F5C}" sibTransId="{EE720DAA-A440-4080-84EE-59C2C5804AD7}"/>
    <dgm:cxn modelId="{851E077F-26DF-4F6D-B282-4FDB1C7BF6F9}" type="presOf" srcId="{16C3C192-5FF6-41AB-8BD7-B74025625F47}" destId="{66164900-2596-438B-9C1D-451A5ABF1413}" srcOrd="0" destOrd="0" presId="urn:microsoft.com/office/officeart/2005/8/layout/chevron2"/>
    <dgm:cxn modelId="{D1395280-D6DB-4ED2-9573-843FAA9CBD95}" srcId="{A4CA3931-EE30-4069-9795-D48DFA1C8F4D}" destId="{4D48AFB4-7CB7-4251-8B2E-1FFDC5C3CA3E}" srcOrd="0" destOrd="0" parTransId="{C06018A1-3585-4F87-AFA4-A9AF943EEC65}" sibTransId="{653C976B-9668-4590-BB4D-66714F6D2DB4}"/>
    <dgm:cxn modelId="{EA33DB87-565F-4EE4-AA06-FCD6C1AC3225}" srcId="{A4CA3931-EE30-4069-9795-D48DFA1C8F4D}" destId="{16C3C192-5FF6-41AB-8BD7-B74025625F47}" srcOrd="1" destOrd="0" parTransId="{EE60D302-B3D4-4E3A-8ECE-9A4BAF3252B4}" sibTransId="{D6BD65BA-F0E7-4437-93DE-FBFC7B68FB7D}"/>
    <dgm:cxn modelId="{716851B8-2368-4D6A-A1F1-C6AFE7D8EEB1}" type="presOf" srcId="{3578A509-A44C-4B81-9565-85A4A00695FE}" destId="{D84FD57B-B1D0-4687-A489-6C146C3DF5D4}" srcOrd="0" destOrd="0" presId="urn:microsoft.com/office/officeart/2005/8/layout/chevron2"/>
    <dgm:cxn modelId="{0EA7142C-DB9C-48FF-9E7E-167F32AD0CEE}" type="presParOf" srcId="{9086808F-AC0B-4949-9ABC-10D98FCFF722}" destId="{295ED105-108B-481A-9410-657CEC563270}" srcOrd="0" destOrd="0" presId="urn:microsoft.com/office/officeart/2005/8/layout/chevron2"/>
    <dgm:cxn modelId="{DF8D5395-2C42-4130-8DA2-085E27E4130E}" type="presParOf" srcId="{295ED105-108B-481A-9410-657CEC563270}" destId="{33ED5B16-93C5-42D9-ADE5-E71D8260F51E}" srcOrd="0" destOrd="0" presId="urn:microsoft.com/office/officeart/2005/8/layout/chevron2"/>
    <dgm:cxn modelId="{E3004B87-B6B7-4F15-809C-CA6262036535}" type="presParOf" srcId="{295ED105-108B-481A-9410-657CEC563270}" destId="{4CE99BAA-8BCB-4547-8AC1-2878915241A9}" srcOrd="1" destOrd="0" presId="urn:microsoft.com/office/officeart/2005/8/layout/chevron2"/>
    <dgm:cxn modelId="{CFCF6AB4-8B6A-4C0C-A997-22F23FDA803D}" type="presParOf" srcId="{9086808F-AC0B-4949-9ABC-10D98FCFF722}" destId="{C9C3E2E8-D78F-47AC-8C5F-0C19012127C0}" srcOrd="1" destOrd="0" presId="urn:microsoft.com/office/officeart/2005/8/layout/chevron2"/>
    <dgm:cxn modelId="{ADE890C2-C9B5-4562-8F6C-D75ABEA6A272}" type="presParOf" srcId="{9086808F-AC0B-4949-9ABC-10D98FCFF722}" destId="{3DB0BFEB-081C-4AD0-90F4-B7C179597CBD}" srcOrd="2" destOrd="0" presId="urn:microsoft.com/office/officeart/2005/8/layout/chevron2"/>
    <dgm:cxn modelId="{D9C5FA03-FB80-4DE9-8B4D-276C7C1C200C}" type="presParOf" srcId="{3DB0BFEB-081C-4AD0-90F4-B7C179597CBD}" destId="{66164900-2596-438B-9C1D-451A5ABF1413}" srcOrd="0" destOrd="0" presId="urn:microsoft.com/office/officeart/2005/8/layout/chevron2"/>
    <dgm:cxn modelId="{D5F5524D-85D7-4BDF-8ABE-41111E5694D2}" type="presParOf" srcId="{3DB0BFEB-081C-4AD0-90F4-B7C179597CBD}" destId="{D84FD57B-B1D0-4687-A489-6C146C3DF5D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89F335D-3468-432C-9711-ACD95981E173}"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73A23849-D722-40AE-873F-03B105DE1E30}">
      <dgm:prSet/>
      <dgm:spPr/>
      <dgm:t>
        <a:bodyPr/>
        <a:lstStyle/>
        <a:p>
          <a:pPr>
            <a:lnSpc>
              <a:spcPct val="100000"/>
            </a:lnSpc>
          </a:pPr>
          <a:r>
            <a:rPr lang="en-US" dirty="0"/>
            <a:t>Users will be allowed to register with their chosen email and password.</a:t>
          </a:r>
        </a:p>
      </dgm:t>
    </dgm:pt>
    <dgm:pt modelId="{CCDA5833-2D03-4585-A806-153958F695DE}" type="parTrans" cxnId="{51F57FA7-6D5C-4C9B-BA4A-37BE929214B2}">
      <dgm:prSet/>
      <dgm:spPr/>
      <dgm:t>
        <a:bodyPr/>
        <a:lstStyle/>
        <a:p>
          <a:endParaRPr lang="en-US"/>
        </a:p>
      </dgm:t>
    </dgm:pt>
    <dgm:pt modelId="{2E82C3AA-7AEF-45D0-93EE-F537CCF3B2FE}" type="sibTrans" cxnId="{51F57FA7-6D5C-4C9B-BA4A-37BE929214B2}">
      <dgm:prSet/>
      <dgm:spPr/>
      <dgm:t>
        <a:bodyPr/>
        <a:lstStyle/>
        <a:p>
          <a:endParaRPr lang="en-US"/>
        </a:p>
      </dgm:t>
    </dgm:pt>
    <dgm:pt modelId="{40F7C4BB-4B54-4A33-815F-F5EA3ACA0D63}">
      <dgm:prSet/>
      <dgm:spPr/>
      <dgm:t>
        <a:bodyPr/>
        <a:lstStyle/>
        <a:p>
          <a:pPr>
            <a:lnSpc>
              <a:spcPct val="100000"/>
            </a:lnSpc>
          </a:pPr>
          <a:r>
            <a:rPr lang="en-US" dirty="0"/>
            <a:t>Once a user has successfully  registered they will be able to login and logout in the future.</a:t>
          </a:r>
        </a:p>
      </dgm:t>
    </dgm:pt>
    <dgm:pt modelId="{2D71C9CF-1A75-47E5-A23A-F90F4DB257C7}" type="parTrans" cxnId="{65D42FE8-FE58-4DF3-B042-CD28F9C0E8E9}">
      <dgm:prSet/>
      <dgm:spPr/>
      <dgm:t>
        <a:bodyPr/>
        <a:lstStyle/>
        <a:p>
          <a:endParaRPr lang="en-US"/>
        </a:p>
      </dgm:t>
    </dgm:pt>
    <dgm:pt modelId="{62D717CB-B457-4E37-9219-10943B9FDE91}" type="sibTrans" cxnId="{65D42FE8-FE58-4DF3-B042-CD28F9C0E8E9}">
      <dgm:prSet/>
      <dgm:spPr/>
      <dgm:t>
        <a:bodyPr/>
        <a:lstStyle/>
        <a:p>
          <a:endParaRPr lang="en-US"/>
        </a:p>
      </dgm:t>
    </dgm:pt>
    <dgm:pt modelId="{051AEC63-C01C-40CA-B065-34CF9C52F176}">
      <dgm:prSet/>
      <dgm:spPr/>
      <dgm:t>
        <a:bodyPr/>
        <a:lstStyle/>
        <a:p>
          <a:pPr>
            <a:lnSpc>
              <a:spcPct val="100000"/>
            </a:lnSpc>
          </a:pPr>
          <a:r>
            <a:rPr lang="en-US" dirty="0"/>
            <a:t>Registered users are the only users that will have access to adding and or editing information on the website.</a:t>
          </a:r>
        </a:p>
      </dgm:t>
    </dgm:pt>
    <dgm:pt modelId="{9E176B19-543A-4411-B6C5-B9F9A31524DA}" type="parTrans" cxnId="{8C753F3A-B3D7-4971-AB01-52BF9D3FCAEE}">
      <dgm:prSet/>
      <dgm:spPr/>
      <dgm:t>
        <a:bodyPr/>
        <a:lstStyle/>
        <a:p>
          <a:endParaRPr lang="en-US"/>
        </a:p>
      </dgm:t>
    </dgm:pt>
    <dgm:pt modelId="{3464DA6C-46E5-43EB-BCAE-714ADD1C7A45}" type="sibTrans" cxnId="{8C753F3A-B3D7-4971-AB01-52BF9D3FCAEE}">
      <dgm:prSet/>
      <dgm:spPr/>
      <dgm:t>
        <a:bodyPr/>
        <a:lstStyle/>
        <a:p>
          <a:endParaRPr lang="en-US"/>
        </a:p>
      </dgm:t>
    </dgm:pt>
    <dgm:pt modelId="{48E160CF-6F3D-40DD-BC50-0DF8A2EF8D2E}" type="pres">
      <dgm:prSet presAssocID="{989F335D-3468-432C-9711-ACD95981E173}" presName="root" presStyleCnt="0">
        <dgm:presLayoutVars>
          <dgm:dir/>
          <dgm:resizeHandles val="exact"/>
        </dgm:presLayoutVars>
      </dgm:prSet>
      <dgm:spPr/>
    </dgm:pt>
    <dgm:pt modelId="{A2059F25-62F8-4257-8E96-AE993B61AB9B}" type="pres">
      <dgm:prSet presAssocID="{73A23849-D722-40AE-873F-03B105DE1E30}" presName="compNode" presStyleCnt="0"/>
      <dgm:spPr/>
    </dgm:pt>
    <dgm:pt modelId="{F4A22486-2A52-4D4D-A76A-70957C7B5B23}" type="pres">
      <dgm:prSet presAssocID="{73A23849-D722-40AE-873F-03B105DE1E30}" presName="bgRect" presStyleLbl="bgShp" presStyleIdx="0" presStyleCnt="3"/>
      <dgm:spPr/>
    </dgm:pt>
    <dgm:pt modelId="{9F002BF3-C46F-47BC-A61A-2D4EA05A664A}" type="pres">
      <dgm:prSet presAssocID="{73A23849-D722-40AE-873F-03B105DE1E3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Smart Phone"/>
        </a:ext>
      </dgm:extLst>
    </dgm:pt>
    <dgm:pt modelId="{D7E05EB6-A2E2-4D46-ADDA-2D00DB8678D3}" type="pres">
      <dgm:prSet presAssocID="{73A23849-D722-40AE-873F-03B105DE1E30}" presName="spaceRect" presStyleCnt="0"/>
      <dgm:spPr/>
    </dgm:pt>
    <dgm:pt modelId="{251E9F5F-2B2E-4366-92F5-36E42CD2A527}" type="pres">
      <dgm:prSet presAssocID="{73A23849-D722-40AE-873F-03B105DE1E30}" presName="parTx" presStyleLbl="revTx" presStyleIdx="0" presStyleCnt="3">
        <dgm:presLayoutVars>
          <dgm:chMax val="0"/>
          <dgm:chPref val="0"/>
        </dgm:presLayoutVars>
      </dgm:prSet>
      <dgm:spPr/>
    </dgm:pt>
    <dgm:pt modelId="{58C5E371-CC41-4838-BA6E-5C14E7348DB7}" type="pres">
      <dgm:prSet presAssocID="{2E82C3AA-7AEF-45D0-93EE-F537CCF3B2FE}" presName="sibTrans" presStyleCnt="0"/>
      <dgm:spPr/>
    </dgm:pt>
    <dgm:pt modelId="{95CAB040-6408-4F2F-837E-16887B046D88}" type="pres">
      <dgm:prSet presAssocID="{40F7C4BB-4B54-4A33-815F-F5EA3ACA0D63}" presName="compNode" presStyleCnt="0"/>
      <dgm:spPr/>
    </dgm:pt>
    <dgm:pt modelId="{667AEED2-3668-4805-8FFE-8500A1647394}" type="pres">
      <dgm:prSet presAssocID="{40F7C4BB-4B54-4A33-815F-F5EA3ACA0D63}" presName="bgRect" presStyleLbl="bgShp" presStyleIdx="1" presStyleCnt="3"/>
      <dgm:spPr/>
    </dgm:pt>
    <dgm:pt modelId="{30D5A57C-A8CA-4B4D-8353-30053255C010}" type="pres">
      <dgm:prSet presAssocID="{40F7C4BB-4B54-4A33-815F-F5EA3ACA0D63}" presName="icon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User"/>
        </a:ext>
      </dgm:extLst>
    </dgm:pt>
    <dgm:pt modelId="{5D020020-5644-4AEE-AAFE-CFFFDAD56A32}" type="pres">
      <dgm:prSet presAssocID="{40F7C4BB-4B54-4A33-815F-F5EA3ACA0D63}" presName="spaceRect" presStyleCnt="0"/>
      <dgm:spPr/>
    </dgm:pt>
    <dgm:pt modelId="{19B102BA-0A4B-42EB-9C94-9D1BC07C4F50}" type="pres">
      <dgm:prSet presAssocID="{40F7C4BB-4B54-4A33-815F-F5EA3ACA0D63}" presName="parTx" presStyleLbl="revTx" presStyleIdx="1" presStyleCnt="3">
        <dgm:presLayoutVars>
          <dgm:chMax val="0"/>
          <dgm:chPref val="0"/>
        </dgm:presLayoutVars>
      </dgm:prSet>
      <dgm:spPr/>
    </dgm:pt>
    <dgm:pt modelId="{B87462DD-A152-414D-9333-9D41CB2D8630}" type="pres">
      <dgm:prSet presAssocID="{62D717CB-B457-4E37-9219-10943B9FDE91}" presName="sibTrans" presStyleCnt="0"/>
      <dgm:spPr/>
    </dgm:pt>
    <dgm:pt modelId="{951E8430-09DA-4B41-B42D-E4EBA0FAF586}" type="pres">
      <dgm:prSet presAssocID="{051AEC63-C01C-40CA-B065-34CF9C52F176}" presName="compNode" presStyleCnt="0"/>
      <dgm:spPr/>
    </dgm:pt>
    <dgm:pt modelId="{F16A5A16-D6CF-4E3A-9E74-15E7683C3BA7}" type="pres">
      <dgm:prSet presAssocID="{051AEC63-C01C-40CA-B065-34CF9C52F176}" presName="bgRect" presStyleLbl="bgShp" presStyleIdx="2" presStyleCnt="3"/>
      <dgm:spPr/>
    </dgm:pt>
    <dgm:pt modelId="{6D2D24D4-7E8A-41B3-9F10-28CA151AAE9D}" type="pres">
      <dgm:prSet presAssocID="{051AEC63-C01C-40CA-B065-34CF9C52F176}"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FA729DB8-356A-4B31-8C37-B52C6F847E3A}" type="pres">
      <dgm:prSet presAssocID="{051AEC63-C01C-40CA-B065-34CF9C52F176}" presName="spaceRect" presStyleCnt="0"/>
      <dgm:spPr/>
    </dgm:pt>
    <dgm:pt modelId="{B08815F0-F7CF-4A1F-9F4B-1340B81BB135}" type="pres">
      <dgm:prSet presAssocID="{051AEC63-C01C-40CA-B065-34CF9C52F176}" presName="parTx" presStyleLbl="revTx" presStyleIdx="2" presStyleCnt="3">
        <dgm:presLayoutVars>
          <dgm:chMax val="0"/>
          <dgm:chPref val="0"/>
        </dgm:presLayoutVars>
      </dgm:prSet>
      <dgm:spPr/>
    </dgm:pt>
  </dgm:ptLst>
  <dgm:cxnLst>
    <dgm:cxn modelId="{C116D21D-2309-4AA0-A62F-C7135CCA472A}" type="presOf" srcId="{989F335D-3468-432C-9711-ACD95981E173}" destId="{48E160CF-6F3D-40DD-BC50-0DF8A2EF8D2E}" srcOrd="0" destOrd="0" presId="urn:microsoft.com/office/officeart/2018/2/layout/IconVerticalSolidList"/>
    <dgm:cxn modelId="{8C753F3A-B3D7-4971-AB01-52BF9D3FCAEE}" srcId="{989F335D-3468-432C-9711-ACD95981E173}" destId="{051AEC63-C01C-40CA-B065-34CF9C52F176}" srcOrd="2" destOrd="0" parTransId="{9E176B19-543A-4411-B6C5-B9F9A31524DA}" sibTransId="{3464DA6C-46E5-43EB-BCAE-714ADD1C7A45}"/>
    <dgm:cxn modelId="{3601E448-C6D6-4D19-BD3D-A99D216E619C}" type="presOf" srcId="{051AEC63-C01C-40CA-B065-34CF9C52F176}" destId="{B08815F0-F7CF-4A1F-9F4B-1340B81BB135}" srcOrd="0" destOrd="0" presId="urn:microsoft.com/office/officeart/2018/2/layout/IconVerticalSolidList"/>
    <dgm:cxn modelId="{BE45D475-B346-48D0-BD86-7E12C88205A5}" type="presOf" srcId="{40F7C4BB-4B54-4A33-815F-F5EA3ACA0D63}" destId="{19B102BA-0A4B-42EB-9C94-9D1BC07C4F50}" srcOrd="0" destOrd="0" presId="urn:microsoft.com/office/officeart/2018/2/layout/IconVerticalSolidList"/>
    <dgm:cxn modelId="{51F57FA7-6D5C-4C9B-BA4A-37BE929214B2}" srcId="{989F335D-3468-432C-9711-ACD95981E173}" destId="{73A23849-D722-40AE-873F-03B105DE1E30}" srcOrd="0" destOrd="0" parTransId="{CCDA5833-2D03-4585-A806-153958F695DE}" sibTransId="{2E82C3AA-7AEF-45D0-93EE-F537CCF3B2FE}"/>
    <dgm:cxn modelId="{C063EFA9-8A56-4208-A2C6-1BEF7AFF2BDF}" type="presOf" srcId="{73A23849-D722-40AE-873F-03B105DE1E30}" destId="{251E9F5F-2B2E-4366-92F5-36E42CD2A527}" srcOrd="0" destOrd="0" presId="urn:microsoft.com/office/officeart/2018/2/layout/IconVerticalSolidList"/>
    <dgm:cxn modelId="{65D42FE8-FE58-4DF3-B042-CD28F9C0E8E9}" srcId="{989F335D-3468-432C-9711-ACD95981E173}" destId="{40F7C4BB-4B54-4A33-815F-F5EA3ACA0D63}" srcOrd="1" destOrd="0" parTransId="{2D71C9CF-1A75-47E5-A23A-F90F4DB257C7}" sibTransId="{62D717CB-B457-4E37-9219-10943B9FDE91}"/>
    <dgm:cxn modelId="{60D953E2-FA34-47CD-B20C-2BB4E53F37B7}" type="presParOf" srcId="{48E160CF-6F3D-40DD-BC50-0DF8A2EF8D2E}" destId="{A2059F25-62F8-4257-8E96-AE993B61AB9B}" srcOrd="0" destOrd="0" presId="urn:microsoft.com/office/officeart/2018/2/layout/IconVerticalSolidList"/>
    <dgm:cxn modelId="{D4EBA41A-FB4F-442D-9ACE-B96573D1B585}" type="presParOf" srcId="{A2059F25-62F8-4257-8E96-AE993B61AB9B}" destId="{F4A22486-2A52-4D4D-A76A-70957C7B5B23}" srcOrd="0" destOrd="0" presId="urn:microsoft.com/office/officeart/2018/2/layout/IconVerticalSolidList"/>
    <dgm:cxn modelId="{5C160019-85EB-425B-98FF-24B0FB664C91}" type="presParOf" srcId="{A2059F25-62F8-4257-8E96-AE993B61AB9B}" destId="{9F002BF3-C46F-47BC-A61A-2D4EA05A664A}" srcOrd="1" destOrd="0" presId="urn:microsoft.com/office/officeart/2018/2/layout/IconVerticalSolidList"/>
    <dgm:cxn modelId="{00B9BC9D-8895-4D03-87F9-0239BE9D8F0F}" type="presParOf" srcId="{A2059F25-62F8-4257-8E96-AE993B61AB9B}" destId="{D7E05EB6-A2E2-4D46-ADDA-2D00DB8678D3}" srcOrd="2" destOrd="0" presId="urn:microsoft.com/office/officeart/2018/2/layout/IconVerticalSolidList"/>
    <dgm:cxn modelId="{C4C44BCD-359B-471D-85A1-F4EF65A042AC}" type="presParOf" srcId="{A2059F25-62F8-4257-8E96-AE993B61AB9B}" destId="{251E9F5F-2B2E-4366-92F5-36E42CD2A527}" srcOrd="3" destOrd="0" presId="urn:microsoft.com/office/officeart/2018/2/layout/IconVerticalSolidList"/>
    <dgm:cxn modelId="{271A8DF6-2982-4172-BECA-9DFD85E4DAD5}" type="presParOf" srcId="{48E160CF-6F3D-40DD-BC50-0DF8A2EF8D2E}" destId="{58C5E371-CC41-4838-BA6E-5C14E7348DB7}" srcOrd="1" destOrd="0" presId="urn:microsoft.com/office/officeart/2018/2/layout/IconVerticalSolidList"/>
    <dgm:cxn modelId="{BEA045FD-8F33-472A-9195-0CDB6F407FA1}" type="presParOf" srcId="{48E160CF-6F3D-40DD-BC50-0DF8A2EF8D2E}" destId="{95CAB040-6408-4F2F-837E-16887B046D88}" srcOrd="2" destOrd="0" presId="urn:microsoft.com/office/officeart/2018/2/layout/IconVerticalSolidList"/>
    <dgm:cxn modelId="{49FC7B6A-52EB-45DD-9C18-114F1CB35793}" type="presParOf" srcId="{95CAB040-6408-4F2F-837E-16887B046D88}" destId="{667AEED2-3668-4805-8FFE-8500A1647394}" srcOrd="0" destOrd="0" presId="urn:microsoft.com/office/officeart/2018/2/layout/IconVerticalSolidList"/>
    <dgm:cxn modelId="{2FAA0E6E-6FF0-4255-A999-535E2F328E3D}" type="presParOf" srcId="{95CAB040-6408-4F2F-837E-16887B046D88}" destId="{30D5A57C-A8CA-4B4D-8353-30053255C010}" srcOrd="1" destOrd="0" presId="urn:microsoft.com/office/officeart/2018/2/layout/IconVerticalSolidList"/>
    <dgm:cxn modelId="{5527CC2E-99D5-4DDA-A80D-884E157A517E}" type="presParOf" srcId="{95CAB040-6408-4F2F-837E-16887B046D88}" destId="{5D020020-5644-4AEE-AAFE-CFFFDAD56A32}" srcOrd="2" destOrd="0" presId="urn:microsoft.com/office/officeart/2018/2/layout/IconVerticalSolidList"/>
    <dgm:cxn modelId="{60A2C869-2378-4062-BEA7-4B3986832297}" type="presParOf" srcId="{95CAB040-6408-4F2F-837E-16887B046D88}" destId="{19B102BA-0A4B-42EB-9C94-9D1BC07C4F50}" srcOrd="3" destOrd="0" presId="urn:microsoft.com/office/officeart/2018/2/layout/IconVerticalSolidList"/>
    <dgm:cxn modelId="{602AF50D-AF21-40A8-874F-C6B7A5C3B519}" type="presParOf" srcId="{48E160CF-6F3D-40DD-BC50-0DF8A2EF8D2E}" destId="{B87462DD-A152-414D-9333-9D41CB2D8630}" srcOrd="3" destOrd="0" presId="urn:microsoft.com/office/officeart/2018/2/layout/IconVerticalSolidList"/>
    <dgm:cxn modelId="{05F14E57-8A6F-4CEE-9614-106D5A318086}" type="presParOf" srcId="{48E160CF-6F3D-40DD-BC50-0DF8A2EF8D2E}" destId="{951E8430-09DA-4B41-B42D-E4EBA0FAF586}" srcOrd="4" destOrd="0" presId="urn:microsoft.com/office/officeart/2018/2/layout/IconVerticalSolidList"/>
    <dgm:cxn modelId="{999D928E-EE0F-44D1-A2CB-AD7547B02D3B}" type="presParOf" srcId="{951E8430-09DA-4B41-B42D-E4EBA0FAF586}" destId="{F16A5A16-D6CF-4E3A-9E74-15E7683C3BA7}" srcOrd="0" destOrd="0" presId="urn:microsoft.com/office/officeart/2018/2/layout/IconVerticalSolidList"/>
    <dgm:cxn modelId="{4493C0C0-41B7-4DFF-A0B7-216799A3256D}" type="presParOf" srcId="{951E8430-09DA-4B41-B42D-E4EBA0FAF586}" destId="{6D2D24D4-7E8A-41B3-9F10-28CA151AAE9D}" srcOrd="1" destOrd="0" presId="urn:microsoft.com/office/officeart/2018/2/layout/IconVerticalSolidList"/>
    <dgm:cxn modelId="{7A2522D6-B2A1-41A8-BBAC-2D9961A4B635}" type="presParOf" srcId="{951E8430-09DA-4B41-B42D-E4EBA0FAF586}" destId="{FA729DB8-356A-4B31-8C37-B52C6F847E3A}" srcOrd="2" destOrd="0" presId="urn:microsoft.com/office/officeart/2018/2/layout/IconVerticalSolidList"/>
    <dgm:cxn modelId="{9BB58194-4E10-4FED-A2DF-D7690A87547E}" type="presParOf" srcId="{951E8430-09DA-4B41-B42D-E4EBA0FAF586}" destId="{B08815F0-F7CF-4A1F-9F4B-1340B81BB13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D9FD7FD-E01C-4615-BCC9-C907C4F0E8FF}" type="doc">
      <dgm:prSet loTypeId="urn:microsoft.com/office/officeart/2005/8/layout/process4" loCatId="process" qsTypeId="urn:microsoft.com/office/officeart/2005/8/quickstyle/simple4" qsCatId="simple" csTypeId="urn:microsoft.com/office/officeart/2005/8/colors/colorful5" csCatId="colorful" phldr="1"/>
      <dgm:spPr/>
      <dgm:t>
        <a:bodyPr/>
        <a:lstStyle/>
        <a:p>
          <a:endParaRPr lang="en-US"/>
        </a:p>
      </dgm:t>
    </dgm:pt>
    <dgm:pt modelId="{0E3B56F6-F962-4238-A2EE-186AE09AC257}">
      <dgm:prSet/>
      <dgm:spPr/>
      <dgm:t>
        <a:bodyPr/>
        <a:lstStyle/>
        <a:p>
          <a:r>
            <a:rPr lang="en-US" dirty="0"/>
            <a:t>A successfully registered user is allowed to post information about known folios copies to the website.</a:t>
          </a:r>
        </a:p>
      </dgm:t>
    </dgm:pt>
    <dgm:pt modelId="{337DC238-33B0-49B2-9943-EB8B5CBB8056}" type="parTrans" cxnId="{A2975BAC-F910-42AE-8B56-DE5EF66E0CE8}">
      <dgm:prSet/>
      <dgm:spPr/>
      <dgm:t>
        <a:bodyPr/>
        <a:lstStyle/>
        <a:p>
          <a:endParaRPr lang="en-US"/>
        </a:p>
      </dgm:t>
    </dgm:pt>
    <dgm:pt modelId="{A947E5D6-F591-4159-AD7F-F2023E25E25D}" type="sibTrans" cxnId="{A2975BAC-F910-42AE-8B56-DE5EF66E0CE8}">
      <dgm:prSet/>
      <dgm:spPr/>
      <dgm:t>
        <a:bodyPr/>
        <a:lstStyle/>
        <a:p>
          <a:endParaRPr lang="en-US"/>
        </a:p>
      </dgm:t>
    </dgm:pt>
    <dgm:pt modelId="{50F4A207-C671-413D-BB0B-8ACDEB042B9D}">
      <dgm:prSet/>
      <dgm:spPr/>
      <dgm:t>
        <a:bodyPr/>
        <a:lstStyle/>
        <a:p>
          <a:r>
            <a:rPr lang="en-US" dirty="0"/>
            <a:t>The user needs to provide basic information requirements but can also include more information like pictures and marginality.</a:t>
          </a:r>
        </a:p>
      </dgm:t>
    </dgm:pt>
    <dgm:pt modelId="{6AE56141-731F-4244-AB1E-85E60C612E51}" type="parTrans" cxnId="{8B4AF5B9-4CBD-44FE-AF25-3CF21191E7C0}">
      <dgm:prSet/>
      <dgm:spPr/>
      <dgm:t>
        <a:bodyPr/>
        <a:lstStyle/>
        <a:p>
          <a:endParaRPr lang="en-US"/>
        </a:p>
      </dgm:t>
    </dgm:pt>
    <dgm:pt modelId="{0BB703A7-A566-4B10-81E4-08C26323027F}" type="sibTrans" cxnId="{8B4AF5B9-4CBD-44FE-AF25-3CF21191E7C0}">
      <dgm:prSet/>
      <dgm:spPr/>
      <dgm:t>
        <a:bodyPr/>
        <a:lstStyle/>
        <a:p>
          <a:endParaRPr lang="en-US"/>
        </a:p>
      </dgm:t>
    </dgm:pt>
    <dgm:pt modelId="{2F7EB348-1693-4C90-A5C4-FDF76E5440AA}">
      <dgm:prSet/>
      <dgm:spPr/>
      <dgm:t>
        <a:bodyPr/>
        <a:lstStyle/>
        <a:p>
          <a:r>
            <a:rPr lang="en-US" dirty="0"/>
            <a:t>Once a folio has been successfully posted it will be publicly available to view along with all other known folios.</a:t>
          </a:r>
        </a:p>
      </dgm:t>
    </dgm:pt>
    <dgm:pt modelId="{62971D53-459B-4C2F-B1E0-1B7191793788}" type="parTrans" cxnId="{AB62B1D7-B8E1-4BA4-87F9-925BB26BC274}">
      <dgm:prSet/>
      <dgm:spPr/>
      <dgm:t>
        <a:bodyPr/>
        <a:lstStyle/>
        <a:p>
          <a:endParaRPr lang="en-US"/>
        </a:p>
      </dgm:t>
    </dgm:pt>
    <dgm:pt modelId="{E21C9293-4948-452B-A616-6DD7FD337426}" type="sibTrans" cxnId="{AB62B1D7-B8E1-4BA4-87F9-925BB26BC274}">
      <dgm:prSet/>
      <dgm:spPr/>
      <dgm:t>
        <a:bodyPr/>
        <a:lstStyle/>
        <a:p>
          <a:endParaRPr lang="en-US"/>
        </a:p>
      </dgm:t>
    </dgm:pt>
    <dgm:pt modelId="{33E13CC6-4EC9-480F-B0C8-0D7EE54EDCED}" type="pres">
      <dgm:prSet presAssocID="{8D9FD7FD-E01C-4615-BCC9-C907C4F0E8FF}" presName="Name0" presStyleCnt="0">
        <dgm:presLayoutVars>
          <dgm:dir/>
          <dgm:animLvl val="lvl"/>
          <dgm:resizeHandles val="exact"/>
        </dgm:presLayoutVars>
      </dgm:prSet>
      <dgm:spPr/>
    </dgm:pt>
    <dgm:pt modelId="{0D660EFA-4E71-4786-AA9B-EE1E046AEEF6}" type="pres">
      <dgm:prSet presAssocID="{2F7EB348-1693-4C90-A5C4-FDF76E5440AA}" presName="boxAndChildren" presStyleCnt="0"/>
      <dgm:spPr/>
    </dgm:pt>
    <dgm:pt modelId="{5D457852-738A-4409-BFDE-3D4F7148DC21}" type="pres">
      <dgm:prSet presAssocID="{2F7EB348-1693-4C90-A5C4-FDF76E5440AA}" presName="parentTextBox" presStyleLbl="node1" presStyleIdx="0" presStyleCnt="3"/>
      <dgm:spPr/>
    </dgm:pt>
    <dgm:pt modelId="{3542B528-EB52-464F-BCBC-857A31A3E026}" type="pres">
      <dgm:prSet presAssocID="{0BB703A7-A566-4B10-81E4-08C26323027F}" presName="sp" presStyleCnt="0"/>
      <dgm:spPr/>
    </dgm:pt>
    <dgm:pt modelId="{1B4CE572-7BF9-4398-89F7-A7CA2B524D8B}" type="pres">
      <dgm:prSet presAssocID="{50F4A207-C671-413D-BB0B-8ACDEB042B9D}" presName="arrowAndChildren" presStyleCnt="0"/>
      <dgm:spPr/>
    </dgm:pt>
    <dgm:pt modelId="{8DD8220C-2102-4807-9830-FFC7FD4B6DD8}" type="pres">
      <dgm:prSet presAssocID="{50F4A207-C671-413D-BB0B-8ACDEB042B9D}" presName="parentTextArrow" presStyleLbl="node1" presStyleIdx="1" presStyleCnt="3"/>
      <dgm:spPr/>
    </dgm:pt>
    <dgm:pt modelId="{1BE4C4FD-D686-4406-B90A-ECD3BA9EEC88}" type="pres">
      <dgm:prSet presAssocID="{A947E5D6-F591-4159-AD7F-F2023E25E25D}" presName="sp" presStyleCnt="0"/>
      <dgm:spPr/>
    </dgm:pt>
    <dgm:pt modelId="{A89513AE-F051-4687-ADE8-F8B1662E63CD}" type="pres">
      <dgm:prSet presAssocID="{0E3B56F6-F962-4238-A2EE-186AE09AC257}" presName="arrowAndChildren" presStyleCnt="0"/>
      <dgm:spPr/>
    </dgm:pt>
    <dgm:pt modelId="{881972DF-032F-48D9-99B0-412016325104}" type="pres">
      <dgm:prSet presAssocID="{0E3B56F6-F962-4238-A2EE-186AE09AC257}" presName="parentTextArrow" presStyleLbl="node1" presStyleIdx="2" presStyleCnt="3"/>
      <dgm:spPr/>
    </dgm:pt>
  </dgm:ptLst>
  <dgm:cxnLst>
    <dgm:cxn modelId="{ECFC7E24-C4E3-415D-87A0-1A23934A1D88}" type="presOf" srcId="{50F4A207-C671-413D-BB0B-8ACDEB042B9D}" destId="{8DD8220C-2102-4807-9830-FFC7FD4B6DD8}" srcOrd="0" destOrd="0" presId="urn:microsoft.com/office/officeart/2005/8/layout/process4"/>
    <dgm:cxn modelId="{554AC66D-2180-4BAF-9193-74C49B3D34B8}" type="presOf" srcId="{2F7EB348-1693-4C90-A5C4-FDF76E5440AA}" destId="{5D457852-738A-4409-BFDE-3D4F7148DC21}" srcOrd="0" destOrd="0" presId="urn:microsoft.com/office/officeart/2005/8/layout/process4"/>
    <dgm:cxn modelId="{7B43BA86-C455-424C-A406-DD882D43DF2E}" type="presOf" srcId="{8D9FD7FD-E01C-4615-BCC9-C907C4F0E8FF}" destId="{33E13CC6-4EC9-480F-B0C8-0D7EE54EDCED}" srcOrd="0" destOrd="0" presId="urn:microsoft.com/office/officeart/2005/8/layout/process4"/>
    <dgm:cxn modelId="{A2975BAC-F910-42AE-8B56-DE5EF66E0CE8}" srcId="{8D9FD7FD-E01C-4615-BCC9-C907C4F0E8FF}" destId="{0E3B56F6-F962-4238-A2EE-186AE09AC257}" srcOrd="0" destOrd="0" parTransId="{337DC238-33B0-49B2-9943-EB8B5CBB8056}" sibTransId="{A947E5D6-F591-4159-AD7F-F2023E25E25D}"/>
    <dgm:cxn modelId="{8B4AF5B9-4CBD-44FE-AF25-3CF21191E7C0}" srcId="{8D9FD7FD-E01C-4615-BCC9-C907C4F0E8FF}" destId="{50F4A207-C671-413D-BB0B-8ACDEB042B9D}" srcOrd="1" destOrd="0" parTransId="{6AE56141-731F-4244-AB1E-85E60C612E51}" sibTransId="{0BB703A7-A566-4B10-81E4-08C26323027F}"/>
    <dgm:cxn modelId="{AB62B1D7-B8E1-4BA4-87F9-925BB26BC274}" srcId="{8D9FD7FD-E01C-4615-BCC9-C907C4F0E8FF}" destId="{2F7EB348-1693-4C90-A5C4-FDF76E5440AA}" srcOrd="2" destOrd="0" parTransId="{62971D53-459B-4C2F-B1E0-1B7191793788}" sibTransId="{E21C9293-4948-452B-A616-6DD7FD337426}"/>
    <dgm:cxn modelId="{3CC857F8-10A9-4419-A6ED-B717335357DD}" type="presOf" srcId="{0E3B56F6-F962-4238-A2EE-186AE09AC257}" destId="{881972DF-032F-48D9-99B0-412016325104}" srcOrd="0" destOrd="0" presId="urn:microsoft.com/office/officeart/2005/8/layout/process4"/>
    <dgm:cxn modelId="{D4068402-00EC-49FD-9C02-032C4036F7BA}" type="presParOf" srcId="{33E13CC6-4EC9-480F-B0C8-0D7EE54EDCED}" destId="{0D660EFA-4E71-4786-AA9B-EE1E046AEEF6}" srcOrd="0" destOrd="0" presId="urn:microsoft.com/office/officeart/2005/8/layout/process4"/>
    <dgm:cxn modelId="{060CA7EC-5B40-4ADA-9E91-11A76EA1DB5A}" type="presParOf" srcId="{0D660EFA-4E71-4786-AA9B-EE1E046AEEF6}" destId="{5D457852-738A-4409-BFDE-3D4F7148DC21}" srcOrd="0" destOrd="0" presId="urn:microsoft.com/office/officeart/2005/8/layout/process4"/>
    <dgm:cxn modelId="{796977F6-65D7-4FC4-89E8-75199D5CE211}" type="presParOf" srcId="{33E13CC6-4EC9-480F-B0C8-0D7EE54EDCED}" destId="{3542B528-EB52-464F-BCBC-857A31A3E026}" srcOrd="1" destOrd="0" presId="urn:microsoft.com/office/officeart/2005/8/layout/process4"/>
    <dgm:cxn modelId="{327FC36C-45AD-43EB-A056-F40657B10A74}" type="presParOf" srcId="{33E13CC6-4EC9-480F-B0C8-0D7EE54EDCED}" destId="{1B4CE572-7BF9-4398-89F7-A7CA2B524D8B}" srcOrd="2" destOrd="0" presId="urn:microsoft.com/office/officeart/2005/8/layout/process4"/>
    <dgm:cxn modelId="{008A2902-00C2-43EB-9419-F5DF45C9090D}" type="presParOf" srcId="{1B4CE572-7BF9-4398-89F7-A7CA2B524D8B}" destId="{8DD8220C-2102-4807-9830-FFC7FD4B6DD8}" srcOrd="0" destOrd="0" presId="urn:microsoft.com/office/officeart/2005/8/layout/process4"/>
    <dgm:cxn modelId="{5C795800-9448-447D-9CB3-53D700AC3586}" type="presParOf" srcId="{33E13CC6-4EC9-480F-B0C8-0D7EE54EDCED}" destId="{1BE4C4FD-D686-4406-B90A-ECD3BA9EEC88}" srcOrd="3" destOrd="0" presId="urn:microsoft.com/office/officeart/2005/8/layout/process4"/>
    <dgm:cxn modelId="{AA0C04A5-8700-4881-928E-BB371139B6C5}" type="presParOf" srcId="{33E13CC6-4EC9-480F-B0C8-0D7EE54EDCED}" destId="{A89513AE-F051-4687-ADE8-F8B1662E63CD}" srcOrd="4" destOrd="0" presId="urn:microsoft.com/office/officeart/2005/8/layout/process4"/>
    <dgm:cxn modelId="{A4EF0859-750C-4C68-B568-2A00B299DFCD}" type="presParOf" srcId="{A89513AE-F051-4687-ADE8-F8B1662E63CD}" destId="{881972DF-032F-48D9-99B0-41201632510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258CC50-FBEF-4C16-8A76-44085D196D43}"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EC73C101-9CB1-4C1F-A875-AE912698331E}">
      <dgm:prSet/>
      <dgm:spPr/>
      <dgm:t>
        <a:bodyPr/>
        <a:lstStyle/>
        <a:p>
          <a:pPr>
            <a:lnSpc>
              <a:spcPct val="100000"/>
            </a:lnSpc>
          </a:pPr>
          <a:r>
            <a:rPr lang="en-US" dirty="0"/>
            <a:t>Once a user has entered the website they will be able to view all uploaded folios.</a:t>
          </a:r>
        </a:p>
      </dgm:t>
    </dgm:pt>
    <dgm:pt modelId="{8CD70226-85DF-499C-A540-C2C956ACDC70}" type="parTrans" cxnId="{63AA367F-093C-4121-9782-BCB8EC216908}">
      <dgm:prSet/>
      <dgm:spPr/>
      <dgm:t>
        <a:bodyPr/>
        <a:lstStyle/>
        <a:p>
          <a:endParaRPr lang="en-US"/>
        </a:p>
      </dgm:t>
    </dgm:pt>
    <dgm:pt modelId="{1CA4E5A3-ED7A-447E-B271-BF86D191CADA}" type="sibTrans" cxnId="{63AA367F-093C-4121-9782-BCB8EC216908}">
      <dgm:prSet/>
      <dgm:spPr/>
      <dgm:t>
        <a:bodyPr/>
        <a:lstStyle/>
        <a:p>
          <a:pPr>
            <a:lnSpc>
              <a:spcPct val="100000"/>
            </a:lnSpc>
          </a:pPr>
          <a:endParaRPr lang="en-US"/>
        </a:p>
      </dgm:t>
    </dgm:pt>
    <dgm:pt modelId="{F0ED7A17-7CDA-4B88-A26A-460A12CCA7FC}">
      <dgm:prSet/>
      <dgm:spPr/>
      <dgm:t>
        <a:bodyPr/>
        <a:lstStyle/>
        <a:p>
          <a:pPr>
            <a:lnSpc>
              <a:spcPct val="100000"/>
            </a:lnSpc>
          </a:pPr>
          <a:r>
            <a:rPr lang="en-US" dirty="0"/>
            <a:t>Users will also be able to filter and search for entries based on specific criteria.</a:t>
          </a:r>
        </a:p>
      </dgm:t>
    </dgm:pt>
    <dgm:pt modelId="{61B102F3-3784-4716-8C5E-7645F7356A4B}" type="parTrans" cxnId="{EBCACA1A-FF49-4F8E-9740-7A7C45EB27A2}">
      <dgm:prSet/>
      <dgm:spPr/>
      <dgm:t>
        <a:bodyPr/>
        <a:lstStyle/>
        <a:p>
          <a:endParaRPr lang="en-US"/>
        </a:p>
      </dgm:t>
    </dgm:pt>
    <dgm:pt modelId="{4594FE30-EC00-4C95-ABD4-A2C7BA0822AB}" type="sibTrans" cxnId="{EBCACA1A-FF49-4F8E-9740-7A7C45EB27A2}">
      <dgm:prSet/>
      <dgm:spPr/>
      <dgm:t>
        <a:bodyPr/>
        <a:lstStyle/>
        <a:p>
          <a:endParaRPr lang="en-US"/>
        </a:p>
      </dgm:t>
    </dgm:pt>
    <dgm:pt modelId="{EBC4D9B1-1DD9-4E10-BA87-0745806D8FDC}" type="pres">
      <dgm:prSet presAssocID="{4258CC50-FBEF-4C16-8A76-44085D196D43}" presName="root" presStyleCnt="0">
        <dgm:presLayoutVars>
          <dgm:dir/>
          <dgm:resizeHandles val="exact"/>
        </dgm:presLayoutVars>
      </dgm:prSet>
      <dgm:spPr/>
    </dgm:pt>
    <dgm:pt modelId="{51D3C236-CE90-4E89-B3EE-A4591D37AA84}" type="pres">
      <dgm:prSet presAssocID="{EC73C101-9CB1-4C1F-A875-AE912698331E}" presName="compNode" presStyleCnt="0"/>
      <dgm:spPr/>
    </dgm:pt>
    <dgm:pt modelId="{6E4BB295-0BCF-4AF3-86B7-3CE7CBE174C6}" type="pres">
      <dgm:prSet presAssocID="{EC73C101-9CB1-4C1F-A875-AE912698331E}" presName="bgRect" presStyleLbl="bgShp" presStyleIdx="0" presStyleCnt="2"/>
      <dgm:spPr/>
    </dgm:pt>
    <dgm:pt modelId="{3ED6F687-8E62-4C14-B70D-19C4F083976E}" type="pres">
      <dgm:prSet presAssocID="{EC73C101-9CB1-4C1F-A875-AE912698331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Checkmark"/>
        </a:ext>
      </dgm:extLst>
    </dgm:pt>
    <dgm:pt modelId="{054718F7-1768-47CF-A192-DBE4D130E206}" type="pres">
      <dgm:prSet presAssocID="{EC73C101-9CB1-4C1F-A875-AE912698331E}" presName="spaceRect" presStyleCnt="0"/>
      <dgm:spPr/>
    </dgm:pt>
    <dgm:pt modelId="{24753D6B-0C45-4A2E-B0D7-13A282BF9EF2}" type="pres">
      <dgm:prSet presAssocID="{EC73C101-9CB1-4C1F-A875-AE912698331E}" presName="parTx" presStyleLbl="revTx" presStyleIdx="0" presStyleCnt="2">
        <dgm:presLayoutVars>
          <dgm:chMax val="0"/>
          <dgm:chPref val="0"/>
        </dgm:presLayoutVars>
      </dgm:prSet>
      <dgm:spPr/>
    </dgm:pt>
    <dgm:pt modelId="{0C27588B-BA34-42E5-8334-7222FCDD4166}" type="pres">
      <dgm:prSet presAssocID="{1CA4E5A3-ED7A-447E-B271-BF86D191CADA}" presName="sibTrans" presStyleCnt="0"/>
      <dgm:spPr/>
    </dgm:pt>
    <dgm:pt modelId="{595189B6-6DE7-48FA-9178-BC25156B2887}" type="pres">
      <dgm:prSet presAssocID="{F0ED7A17-7CDA-4B88-A26A-460A12CCA7FC}" presName="compNode" presStyleCnt="0"/>
      <dgm:spPr/>
    </dgm:pt>
    <dgm:pt modelId="{8762CAD3-1062-4F5A-B50C-0A3702D60891}" type="pres">
      <dgm:prSet presAssocID="{F0ED7A17-7CDA-4B88-A26A-460A12CCA7FC}" presName="bgRect" presStyleLbl="bgShp" presStyleIdx="1" presStyleCnt="2"/>
      <dgm:spPr/>
    </dgm:pt>
    <dgm:pt modelId="{A6575529-D6AA-4C3B-B91E-A4B96AC58A27}" type="pres">
      <dgm:prSet presAssocID="{F0ED7A17-7CDA-4B88-A26A-460A12CCA7FC}" presName="icon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Eyes"/>
        </a:ext>
      </dgm:extLst>
    </dgm:pt>
    <dgm:pt modelId="{BF42AEF4-4DD4-4D5A-8A06-297A72EDE2EB}" type="pres">
      <dgm:prSet presAssocID="{F0ED7A17-7CDA-4B88-A26A-460A12CCA7FC}" presName="spaceRect" presStyleCnt="0"/>
      <dgm:spPr/>
    </dgm:pt>
    <dgm:pt modelId="{FA6F5E1C-2945-4AAD-B238-298D347ECA88}" type="pres">
      <dgm:prSet presAssocID="{F0ED7A17-7CDA-4B88-A26A-460A12CCA7FC}" presName="parTx" presStyleLbl="revTx" presStyleIdx="1" presStyleCnt="2">
        <dgm:presLayoutVars>
          <dgm:chMax val="0"/>
          <dgm:chPref val="0"/>
        </dgm:presLayoutVars>
      </dgm:prSet>
      <dgm:spPr/>
    </dgm:pt>
  </dgm:ptLst>
  <dgm:cxnLst>
    <dgm:cxn modelId="{EBCACA1A-FF49-4F8E-9740-7A7C45EB27A2}" srcId="{4258CC50-FBEF-4C16-8A76-44085D196D43}" destId="{F0ED7A17-7CDA-4B88-A26A-460A12CCA7FC}" srcOrd="1" destOrd="0" parTransId="{61B102F3-3784-4716-8C5E-7645F7356A4B}" sibTransId="{4594FE30-EC00-4C95-ABD4-A2C7BA0822AB}"/>
    <dgm:cxn modelId="{A20BB32A-E820-4E82-B60F-ABC694446284}" type="presOf" srcId="{4258CC50-FBEF-4C16-8A76-44085D196D43}" destId="{EBC4D9B1-1DD9-4E10-BA87-0745806D8FDC}" srcOrd="0" destOrd="0" presId="urn:microsoft.com/office/officeart/2018/2/layout/IconVerticalSolidList"/>
    <dgm:cxn modelId="{63AA367F-093C-4121-9782-BCB8EC216908}" srcId="{4258CC50-FBEF-4C16-8A76-44085D196D43}" destId="{EC73C101-9CB1-4C1F-A875-AE912698331E}" srcOrd="0" destOrd="0" parTransId="{8CD70226-85DF-499C-A540-C2C956ACDC70}" sibTransId="{1CA4E5A3-ED7A-447E-B271-BF86D191CADA}"/>
    <dgm:cxn modelId="{532C1FC8-41C1-4928-9364-8050B79D2A8E}" type="presOf" srcId="{F0ED7A17-7CDA-4B88-A26A-460A12CCA7FC}" destId="{FA6F5E1C-2945-4AAD-B238-298D347ECA88}" srcOrd="0" destOrd="0" presId="urn:microsoft.com/office/officeart/2018/2/layout/IconVerticalSolidList"/>
    <dgm:cxn modelId="{F66D45E3-5ABF-4FEE-9449-BA635B3CDFED}" type="presOf" srcId="{EC73C101-9CB1-4C1F-A875-AE912698331E}" destId="{24753D6B-0C45-4A2E-B0D7-13A282BF9EF2}" srcOrd="0" destOrd="0" presId="urn:microsoft.com/office/officeart/2018/2/layout/IconVerticalSolidList"/>
    <dgm:cxn modelId="{95592BD9-6BD7-4C81-A020-A5C143888E33}" type="presParOf" srcId="{EBC4D9B1-1DD9-4E10-BA87-0745806D8FDC}" destId="{51D3C236-CE90-4E89-B3EE-A4591D37AA84}" srcOrd="0" destOrd="0" presId="urn:microsoft.com/office/officeart/2018/2/layout/IconVerticalSolidList"/>
    <dgm:cxn modelId="{E316CF55-D9E2-4652-9D2B-FCD328F5BA54}" type="presParOf" srcId="{51D3C236-CE90-4E89-B3EE-A4591D37AA84}" destId="{6E4BB295-0BCF-4AF3-86B7-3CE7CBE174C6}" srcOrd="0" destOrd="0" presId="urn:microsoft.com/office/officeart/2018/2/layout/IconVerticalSolidList"/>
    <dgm:cxn modelId="{C573140E-56B5-45AD-A8DA-EE8CA217FE62}" type="presParOf" srcId="{51D3C236-CE90-4E89-B3EE-A4591D37AA84}" destId="{3ED6F687-8E62-4C14-B70D-19C4F083976E}" srcOrd="1" destOrd="0" presId="urn:microsoft.com/office/officeart/2018/2/layout/IconVerticalSolidList"/>
    <dgm:cxn modelId="{1650DD70-7470-49B5-B9E8-55B40BB411C1}" type="presParOf" srcId="{51D3C236-CE90-4E89-B3EE-A4591D37AA84}" destId="{054718F7-1768-47CF-A192-DBE4D130E206}" srcOrd="2" destOrd="0" presId="urn:microsoft.com/office/officeart/2018/2/layout/IconVerticalSolidList"/>
    <dgm:cxn modelId="{C3D00978-9071-4135-B334-EC7D6211637D}" type="presParOf" srcId="{51D3C236-CE90-4E89-B3EE-A4591D37AA84}" destId="{24753D6B-0C45-4A2E-B0D7-13A282BF9EF2}" srcOrd="3" destOrd="0" presId="urn:microsoft.com/office/officeart/2018/2/layout/IconVerticalSolidList"/>
    <dgm:cxn modelId="{70FB4FF2-468F-460A-98A1-40E98775DD7C}" type="presParOf" srcId="{EBC4D9B1-1DD9-4E10-BA87-0745806D8FDC}" destId="{0C27588B-BA34-42E5-8334-7222FCDD4166}" srcOrd="1" destOrd="0" presId="urn:microsoft.com/office/officeart/2018/2/layout/IconVerticalSolidList"/>
    <dgm:cxn modelId="{A2701746-53EC-4515-9E22-23E5DC496FB9}" type="presParOf" srcId="{EBC4D9B1-1DD9-4E10-BA87-0745806D8FDC}" destId="{595189B6-6DE7-48FA-9178-BC25156B2887}" srcOrd="2" destOrd="0" presId="urn:microsoft.com/office/officeart/2018/2/layout/IconVerticalSolidList"/>
    <dgm:cxn modelId="{9E14EF6C-86BE-4642-8F13-D1C039D7EB1A}" type="presParOf" srcId="{595189B6-6DE7-48FA-9178-BC25156B2887}" destId="{8762CAD3-1062-4F5A-B50C-0A3702D60891}" srcOrd="0" destOrd="0" presId="urn:microsoft.com/office/officeart/2018/2/layout/IconVerticalSolidList"/>
    <dgm:cxn modelId="{46E8E1B9-EB41-4CED-B02C-9F49663B4048}" type="presParOf" srcId="{595189B6-6DE7-48FA-9178-BC25156B2887}" destId="{A6575529-D6AA-4C3B-B91E-A4B96AC58A27}" srcOrd="1" destOrd="0" presId="urn:microsoft.com/office/officeart/2018/2/layout/IconVerticalSolidList"/>
    <dgm:cxn modelId="{45F7A973-F687-4817-BD93-1E03714AAE82}" type="presParOf" srcId="{595189B6-6DE7-48FA-9178-BC25156B2887}" destId="{BF42AEF4-4DD4-4D5A-8A06-297A72EDE2EB}" srcOrd="2" destOrd="0" presId="urn:microsoft.com/office/officeart/2018/2/layout/IconVerticalSolidList"/>
    <dgm:cxn modelId="{D8460A69-5A67-4574-BC9B-623DFAC0FE02}" type="presParOf" srcId="{595189B6-6DE7-48FA-9178-BC25156B2887}" destId="{FA6F5E1C-2945-4AAD-B238-298D347ECA8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3BD2871-ABBE-43B6-A849-B48AAD98878B}"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E07D4EAC-668E-4F4C-87B0-1F5271C669EC}">
      <dgm:prSet/>
      <dgm:spPr/>
      <dgm:t>
        <a:bodyPr/>
        <a:lstStyle/>
        <a:p>
          <a:r>
            <a:rPr lang="en-US" dirty="0"/>
            <a:t>Users will be allowed to invite other registered users to collaborate on their uploaded folios.</a:t>
          </a:r>
        </a:p>
      </dgm:t>
    </dgm:pt>
    <dgm:pt modelId="{CE1009F1-E919-4CE5-BC34-706E14140BDC}" type="parTrans" cxnId="{E9DAA85F-70E6-45FF-8CA4-D2C0B44A2134}">
      <dgm:prSet/>
      <dgm:spPr/>
      <dgm:t>
        <a:bodyPr/>
        <a:lstStyle/>
        <a:p>
          <a:endParaRPr lang="en-US"/>
        </a:p>
      </dgm:t>
    </dgm:pt>
    <dgm:pt modelId="{72148D0E-E6B2-443D-88E2-F45D5AF809D1}" type="sibTrans" cxnId="{E9DAA85F-70E6-45FF-8CA4-D2C0B44A2134}">
      <dgm:prSet/>
      <dgm:spPr/>
      <dgm:t>
        <a:bodyPr/>
        <a:lstStyle/>
        <a:p>
          <a:endParaRPr lang="en-US" dirty="0"/>
        </a:p>
      </dgm:t>
    </dgm:pt>
    <dgm:pt modelId="{2B0C8682-55BF-4404-96A4-B0E81767B25D}">
      <dgm:prSet/>
      <dgm:spPr/>
      <dgm:t>
        <a:bodyPr/>
        <a:lstStyle/>
        <a:p>
          <a:r>
            <a:rPr lang="en-US" dirty="0"/>
            <a:t>These collaborators may alter and or add information/pictures to the folios that they are given permission to.</a:t>
          </a:r>
        </a:p>
      </dgm:t>
    </dgm:pt>
    <dgm:pt modelId="{D9E16582-D607-47FA-BFD5-5CB83D7164FC}" type="parTrans" cxnId="{8F0E9A1D-3C7F-41B4-959F-D3AA3CFAC34D}">
      <dgm:prSet/>
      <dgm:spPr/>
      <dgm:t>
        <a:bodyPr/>
        <a:lstStyle/>
        <a:p>
          <a:endParaRPr lang="en-US"/>
        </a:p>
      </dgm:t>
    </dgm:pt>
    <dgm:pt modelId="{B60682DA-5CFA-40BA-869C-4615743D9553}" type="sibTrans" cxnId="{8F0E9A1D-3C7F-41B4-959F-D3AA3CFAC34D}">
      <dgm:prSet/>
      <dgm:spPr/>
      <dgm:t>
        <a:bodyPr/>
        <a:lstStyle/>
        <a:p>
          <a:endParaRPr lang="en-US" dirty="0"/>
        </a:p>
      </dgm:t>
    </dgm:pt>
    <dgm:pt modelId="{59D90E1A-EFF5-4906-AB09-86461374D577}">
      <dgm:prSet/>
      <dgm:spPr/>
      <dgm:t>
        <a:bodyPr/>
        <a:lstStyle/>
        <a:p>
          <a:r>
            <a:rPr lang="en-US" dirty="0"/>
            <a:t>Collaborators may only edit posted folios not delete them.</a:t>
          </a:r>
        </a:p>
      </dgm:t>
    </dgm:pt>
    <dgm:pt modelId="{BF5C8E94-9B86-42A1-84AA-4E87753FD026}" type="parTrans" cxnId="{EE08C7EA-C1EB-4DC4-B795-54C8ECFA9AC2}">
      <dgm:prSet/>
      <dgm:spPr/>
      <dgm:t>
        <a:bodyPr/>
        <a:lstStyle/>
        <a:p>
          <a:endParaRPr lang="en-US"/>
        </a:p>
      </dgm:t>
    </dgm:pt>
    <dgm:pt modelId="{5199FC97-5D53-41C9-BAF3-D3F45782E4F5}" type="sibTrans" cxnId="{EE08C7EA-C1EB-4DC4-B795-54C8ECFA9AC2}">
      <dgm:prSet/>
      <dgm:spPr/>
      <dgm:t>
        <a:bodyPr/>
        <a:lstStyle/>
        <a:p>
          <a:endParaRPr lang="en-US" dirty="0"/>
        </a:p>
      </dgm:t>
    </dgm:pt>
    <dgm:pt modelId="{8C3B5E23-5D39-4019-AB5C-D8784D139EF0}">
      <dgm:prSet/>
      <dgm:spPr/>
      <dgm:t>
        <a:bodyPr/>
        <a:lstStyle/>
        <a:p>
          <a:r>
            <a:rPr lang="en-US" dirty="0"/>
            <a:t>The deleting of folios operation is entitled to the original user that posted the folio along with editing.</a:t>
          </a:r>
        </a:p>
      </dgm:t>
    </dgm:pt>
    <dgm:pt modelId="{53ED99AE-582F-4F11-9261-A0D91E127B47}" type="parTrans" cxnId="{283328DA-D008-4F3C-8D9E-915FF75C4FB5}">
      <dgm:prSet/>
      <dgm:spPr/>
      <dgm:t>
        <a:bodyPr/>
        <a:lstStyle/>
        <a:p>
          <a:endParaRPr lang="en-US"/>
        </a:p>
      </dgm:t>
    </dgm:pt>
    <dgm:pt modelId="{59AF2388-D80E-4C39-834A-D0670CFEF1BA}" type="sibTrans" cxnId="{283328DA-D008-4F3C-8D9E-915FF75C4FB5}">
      <dgm:prSet/>
      <dgm:spPr/>
      <dgm:t>
        <a:bodyPr/>
        <a:lstStyle/>
        <a:p>
          <a:endParaRPr lang="en-US"/>
        </a:p>
      </dgm:t>
    </dgm:pt>
    <dgm:pt modelId="{0621BA7C-32F5-4365-9BCF-70EC0695770B}" type="pres">
      <dgm:prSet presAssocID="{33BD2871-ABBE-43B6-A849-B48AAD98878B}" presName="outerComposite" presStyleCnt="0">
        <dgm:presLayoutVars>
          <dgm:chMax val="5"/>
          <dgm:dir/>
          <dgm:resizeHandles val="exact"/>
        </dgm:presLayoutVars>
      </dgm:prSet>
      <dgm:spPr/>
    </dgm:pt>
    <dgm:pt modelId="{51CD6F11-62E1-4B5F-BEAC-59D152DEB8B6}" type="pres">
      <dgm:prSet presAssocID="{33BD2871-ABBE-43B6-A849-B48AAD98878B}" presName="dummyMaxCanvas" presStyleCnt="0">
        <dgm:presLayoutVars/>
      </dgm:prSet>
      <dgm:spPr/>
    </dgm:pt>
    <dgm:pt modelId="{FA8F7E6E-21BC-40E4-B125-1FCC87DE1AC2}" type="pres">
      <dgm:prSet presAssocID="{33BD2871-ABBE-43B6-A849-B48AAD98878B}" presName="FourNodes_1" presStyleLbl="node1" presStyleIdx="0" presStyleCnt="4">
        <dgm:presLayoutVars>
          <dgm:bulletEnabled val="1"/>
        </dgm:presLayoutVars>
      </dgm:prSet>
      <dgm:spPr/>
    </dgm:pt>
    <dgm:pt modelId="{BDF765EC-E31B-44EF-B00B-898A5483CE36}" type="pres">
      <dgm:prSet presAssocID="{33BD2871-ABBE-43B6-A849-B48AAD98878B}" presName="FourNodes_2" presStyleLbl="node1" presStyleIdx="1" presStyleCnt="4">
        <dgm:presLayoutVars>
          <dgm:bulletEnabled val="1"/>
        </dgm:presLayoutVars>
      </dgm:prSet>
      <dgm:spPr/>
    </dgm:pt>
    <dgm:pt modelId="{8263F3BE-EE71-45A2-91C2-39E0027D470E}" type="pres">
      <dgm:prSet presAssocID="{33BD2871-ABBE-43B6-A849-B48AAD98878B}" presName="FourNodes_3" presStyleLbl="node1" presStyleIdx="2" presStyleCnt="4">
        <dgm:presLayoutVars>
          <dgm:bulletEnabled val="1"/>
        </dgm:presLayoutVars>
      </dgm:prSet>
      <dgm:spPr/>
    </dgm:pt>
    <dgm:pt modelId="{638D9BC3-1001-464F-AA49-249287BD54A9}" type="pres">
      <dgm:prSet presAssocID="{33BD2871-ABBE-43B6-A849-B48AAD98878B}" presName="FourNodes_4" presStyleLbl="node1" presStyleIdx="3" presStyleCnt="4">
        <dgm:presLayoutVars>
          <dgm:bulletEnabled val="1"/>
        </dgm:presLayoutVars>
      </dgm:prSet>
      <dgm:spPr/>
    </dgm:pt>
    <dgm:pt modelId="{645AF2D1-0F4B-4B32-9996-FC702A4B907F}" type="pres">
      <dgm:prSet presAssocID="{33BD2871-ABBE-43B6-A849-B48AAD98878B}" presName="FourConn_1-2" presStyleLbl="fgAccFollowNode1" presStyleIdx="0" presStyleCnt="3">
        <dgm:presLayoutVars>
          <dgm:bulletEnabled val="1"/>
        </dgm:presLayoutVars>
      </dgm:prSet>
      <dgm:spPr/>
    </dgm:pt>
    <dgm:pt modelId="{8FA5572B-BD1C-46DF-853E-2BCB6A1F5C3F}" type="pres">
      <dgm:prSet presAssocID="{33BD2871-ABBE-43B6-A849-B48AAD98878B}" presName="FourConn_2-3" presStyleLbl="fgAccFollowNode1" presStyleIdx="1" presStyleCnt="3">
        <dgm:presLayoutVars>
          <dgm:bulletEnabled val="1"/>
        </dgm:presLayoutVars>
      </dgm:prSet>
      <dgm:spPr/>
    </dgm:pt>
    <dgm:pt modelId="{B0F4E586-C4DE-46E0-9AFF-FCC7FA4C3897}" type="pres">
      <dgm:prSet presAssocID="{33BD2871-ABBE-43B6-A849-B48AAD98878B}" presName="FourConn_3-4" presStyleLbl="fgAccFollowNode1" presStyleIdx="2" presStyleCnt="3">
        <dgm:presLayoutVars>
          <dgm:bulletEnabled val="1"/>
        </dgm:presLayoutVars>
      </dgm:prSet>
      <dgm:spPr/>
    </dgm:pt>
    <dgm:pt modelId="{E45430FE-CF82-4134-8494-4E2A2848D390}" type="pres">
      <dgm:prSet presAssocID="{33BD2871-ABBE-43B6-A849-B48AAD98878B}" presName="FourNodes_1_text" presStyleLbl="node1" presStyleIdx="3" presStyleCnt="4">
        <dgm:presLayoutVars>
          <dgm:bulletEnabled val="1"/>
        </dgm:presLayoutVars>
      </dgm:prSet>
      <dgm:spPr/>
    </dgm:pt>
    <dgm:pt modelId="{12068013-CB7A-4E72-AA7F-ECF767758D95}" type="pres">
      <dgm:prSet presAssocID="{33BD2871-ABBE-43B6-A849-B48AAD98878B}" presName="FourNodes_2_text" presStyleLbl="node1" presStyleIdx="3" presStyleCnt="4">
        <dgm:presLayoutVars>
          <dgm:bulletEnabled val="1"/>
        </dgm:presLayoutVars>
      </dgm:prSet>
      <dgm:spPr/>
    </dgm:pt>
    <dgm:pt modelId="{24289854-9E38-41DD-AABF-EE2F1C840E5B}" type="pres">
      <dgm:prSet presAssocID="{33BD2871-ABBE-43B6-A849-B48AAD98878B}" presName="FourNodes_3_text" presStyleLbl="node1" presStyleIdx="3" presStyleCnt="4">
        <dgm:presLayoutVars>
          <dgm:bulletEnabled val="1"/>
        </dgm:presLayoutVars>
      </dgm:prSet>
      <dgm:spPr/>
    </dgm:pt>
    <dgm:pt modelId="{91961220-C9D3-4523-861F-88F1DA123D77}" type="pres">
      <dgm:prSet presAssocID="{33BD2871-ABBE-43B6-A849-B48AAD98878B}" presName="FourNodes_4_text" presStyleLbl="node1" presStyleIdx="3" presStyleCnt="4">
        <dgm:presLayoutVars>
          <dgm:bulletEnabled val="1"/>
        </dgm:presLayoutVars>
      </dgm:prSet>
      <dgm:spPr/>
    </dgm:pt>
  </dgm:ptLst>
  <dgm:cxnLst>
    <dgm:cxn modelId="{145F5403-1671-4F44-A399-AC8A86288865}" type="presOf" srcId="{59D90E1A-EFF5-4906-AB09-86461374D577}" destId="{8263F3BE-EE71-45A2-91C2-39E0027D470E}" srcOrd="0" destOrd="0" presId="urn:microsoft.com/office/officeart/2005/8/layout/vProcess5"/>
    <dgm:cxn modelId="{8F0E9A1D-3C7F-41B4-959F-D3AA3CFAC34D}" srcId="{33BD2871-ABBE-43B6-A849-B48AAD98878B}" destId="{2B0C8682-55BF-4404-96A4-B0E81767B25D}" srcOrd="1" destOrd="0" parTransId="{D9E16582-D607-47FA-BFD5-5CB83D7164FC}" sibTransId="{B60682DA-5CFA-40BA-869C-4615743D9553}"/>
    <dgm:cxn modelId="{B19FD733-832C-4F04-AD9B-CD6BE272236C}" type="presOf" srcId="{8C3B5E23-5D39-4019-AB5C-D8784D139EF0}" destId="{91961220-C9D3-4523-861F-88F1DA123D77}" srcOrd="1" destOrd="0" presId="urn:microsoft.com/office/officeart/2005/8/layout/vProcess5"/>
    <dgm:cxn modelId="{E9DAA85F-70E6-45FF-8CA4-D2C0B44A2134}" srcId="{33BD2871-ABBE-43B6-A849-B48AAD98878B}" destId="{E07D4EAC-668E-4F4C-87B0-1F5271C669EC}" srcOrd="0" destOrd="0" parTransId="{CE1009F1-E919-4CE5-BC34-706E14140BDC}" sibTransId="{72148D0E-E6B2-443D-88E2-F45D5AF809D1}"/>
    <dgm:cxn modelId="{9FF02765-BD8B-4AFC-8710-6B5C21BD957C}" type="presOf" srcId="{72148D0E-E6B2-443D-88E2-F45D5AF809D1}" destId="{645AF2D1-0F4B-4B32-9996-FC702A4B907F}" srcOrd="0" destOrd="0" presId="urn:microsoft.com/office/officeart/2005/8/layout/vProcess5"/>
    <dgm:cxn modelId="{CE331B86-7CF2-44AC-B2B9-CB2E9CFDC4B2}" type="presOf" srcId="{2B0C8682-55BF-4404-96A4-B0E81767B25D}" destId="{12068013-CB7A-4E72-AA7F-ECF767758D95}" srcOrd="1" destOrd="0" presId="urn:microsoft.com/office/officeart/2005/8/layout/vProcess5"/>
    <dgm:cxn modelId="{675E179C-AE6D-4FBD-BEC1-929813602A8F}" type="presOf" srcId="{33BD2871-ABBE-43B6-A849-B48AAD98878B}" destId="{0621BA7C-32F5-4365-9BCF-70EC0695770B}" srcOrd="0" destOrd="0" presId="urn:microsoft.com/office/officeart/2005/8/layout/vProcess5"/>
    <dgm:cxn modelId="{D7C0CDA1-A696-458B-8044-1B93E4074BA0}" type="presOf" srcId="{E07D4EAC-668E-4F4C-87B0-1F5271C669EC}" destId="{FA8F7E6E-21BC-40E4-B125-1FCC87DE1AC2}" srcOrd="0" destOrd="0" presId="urn:microsoft.com/office/officeart/2005/8/layout/vProcess5"/>
    <dgm:cxn modelId="{0D7898B1-BD84-4457-BF7C-6714B1A05BAD}" type="presOf" srcId="{8C3B5E23-5D39-4019-AB5C-D8784D139EF0}" destId="{638D9BC3-1001-464F-AA49-249287BD54A9}" srcOrd="0" destOrd="0" presId="urn:microsoft.com/office/officeart/2005/8/layout/vProcess5"/>
    <dgm:cxn modelId="{214E8BB6-12CF-4435-9AFB-CC8E44AE5F1F}" type="presOf" srcId="{2B0C8682-55BF-4404-96A4-B0E81767B25D}" destId="{BDF765EC-E31B-44EF-B00B-898A5483CE36}" srcOrd="0" destOrd="0" presId="urn:microsoft.com/office/officeart/2005/8/layout/vProcess5"/>
    <dgm:cxn modelId="{74B789C9-D767-4824-9C2F-8028E8083C96}" type="presOf" srcId="{B60682DA-5CFA-40BA-869C-4615743D9553}" destId="{8FA5572B-BD1C-46DF-853E-2BCB6A1F5C3F}" srcOrd="0" destOrd="0" presId="urn:microsoft.com/office/officeart/2005/8/layout/vProcess5"/>
    <dgm:cxn modelId="{283328DA-D008-4F3C-8D9E-915FF75C4FB5}" srcId="{33BD2871-ABBE-43B6-A849-B48AAD98878B}" destId="{8C3B5E23-5D39-4019-AB5C-D8784D139EF0}" srcOrd="3" destOrd="0" parTransId="{53ED99AE-582F-4F11-9261-A0D91E127B47}" sibTransId="{59AF2388-D80E-4C39-834A-D0670CFEF1BA}"/>
    <dgm:cxn modelId="{EE08C7EA-C1EB-4DC4-B795-54C8ECFA9AC2}" srcId="{33BD2871-ABBE-43B6-A849-B48AAD98878B}" destId="{59D90E1A-EFF5-4906-AB09-86461374D577}" srcOrd="2" destOrd="0" parTransId="{BF5C8E94-9B86-42A1-84AA-4E87753FD026}" sibTransId="{5199FC97-5D53-41C9-BAF3-D3F45782E4F5}"/>
    <dgm:cxn modelId="{2DA80DEC-4911-4456-BF07-F1388BA05083}" type="presOf" srcId="{59D90E1A-EFF5-4906-AB09-86461374D577}" destId="{24289854-9E38-41DD-AABF-EE2F1C840E5B}" srcOrd="1" destOrd="0" presId="urn:microsoft.com/office/officeart/2005/8/layout/vProcess5"/>
    <dgm:cxn modelId="{25EBACF1-3567-4928-8A3A-6E3FCE00B714}" type="presOf" srcId="{5199FC97-5D53-41C9-BAF3-D3F45782E4F5}" destId="{B0F4E586-C4DE-46E0-9AFF-FCC7FA4C3897}" srcOrd="0" destOrd="0" presId="urn:microsoft.com/office/officeart/2005/8/layout/vProcess5"/>
    <dgm:cxn modelId="{3F7EE7F7-387E-469C-94D1-14437C28041C}" type="presOf" srcId="{E07D4EAC-668E-4F4C-87B0-1F5271C669EC}" destId="{E45430FE-CF82-4134-8494-4E2A2848D390}" srcOrd="1" destOrd="0" presId="urn:microsoft.com/office/officeart/2005/8/layout/vProcess5"/>
    <dgm:cxn modelId="{410C481A-E1A1-4E95-AC70-DE92F1CB8624}" type="presParOf" srcId="{0621BA7C-32F5-4365-9BCF-70EC0695770B}" destId="{51CD6F11-62E1-4B5F-BEAC-59D152DEB8B6}" srcOrd="0" destOrd="0" presId="urn:microsoft.com/office/officeart/2005/8/layout/vProcess5"/>
    <dgm:cxn modelId="{37E7FC94-872B-4070-B19A-625B8FBFFA06}" type="presParOf" srcId="{0621BA7C-32F5-4365-9BCF-70EC0695770B}" destId="{FA8F7E6E-21BC-40E4-B125-1FCC87DE1AC2}" srcOrd="1" destOrd="0" presId="urn:microsoft.com/office/officeart/2005/8/layout/vProcess5"/>
    <dgm:cxn modelId="{73881568-0D4D-4252-B6B2-EE6E6D2D0A13}" type="presParOf" srcId="{0621BA7C-32F5-4365-9BCF-70EC0695770B}" destId="{BDF765EC-E31B-44EF-B00B-898A5483CE36}" srcOrd="2" destOrd="0" presId="urn:microsoft.com/office/officeart/2005/8/layout/vProcess5"/>
    <dgm:cxn modelId="{B68E0227-F385-4D65-8073-7AF9E9FB390E}" type="presParOf" srcId="{0621BA7C-32F5-4365-9BCF-70EC0695770B}" destId="{8263F3BE-EE71-45A2-91C2-39E0027D470E}" srcOrd="3" destOrd="0" presId="urn:microsoft.com/office/officeart/2005/8/layout/vProcess5"/>
    <dgm:cxn modelId="{6B45B283-F0C9-48DA-B8CB-90C85D8D0F55}" type="presParOf" srcId="{0621BA7C-32F5-4365-9BCF-70EC0695770B}" destId="{638D9BC3-1001-464F-AA49-249287BD54A9}" srcOrd="4" destOrd="0" presId="urn:microsoft.com/office/officeart/2005/8/layout/vProcess5"/>
    <dgm:cxn modelId="{C0559F65-49E3-405C-89DB-98DE1FA0C74E}" type="presParOf" srcId="{0621BA7C-32F5-4365-9BCF-70EC0695770B}" destId="{645AF2D1-0F4B-4B32-9996-FC702A4B907F}" srcOrd="5" destOrd="0" presId="urn:microsoft.com/office/officeart/2005/8/layout/vProcess5"/>
    <dgm:cxn modelId="{DFEE5E41-5C58-48C7-BA90-C0073DF6B24F}" type="presParOf" srcId="{0621BA7C-32F5-4365-9BCF-70EC0695770B}" destId="{8FA5572B-BD1C-46DF-853E-2BCB6A1F5C3F}" srcOrd="6" destOrd="0" presId="urn:microsoft.com/office/officeart/2005/8/layout/vProcess5"/>
    <dgm:cxn modelId="{6D4A3935-6700-4C92-A3A9-A462DF79B0BD}" type="presParOf" srcId="{0621BA7C-32F5-4365-9BCF-70EC0695770B}" destId="{B0F4E586-C4DE-46E0-9AFF-FCC7FA4C3897}" srcOrd="7" destOrd="0" presId="urn:microsoft.com/office/officeart/2005/8/layout/vProcess5"/>
    <dgm:cxn modelId="{9DBD1EEF-AB67-45C5-820C-FFB720315B2A}" type="presParOf" srcId="{0621BA7C-32F5-4365-9BCF-70EC0695770B}" destId="{E45430FE-CF82-4134-8494-4E2A2848D390}" srcOrd="8" destOrd="0" presId="urn:microsoft.com/office/officeart/2005/8/layout/vProcess5"/>
    <dgm:cxn modelId="{B3976CEB-98CD-47ED-B243-00B97B40CCDE}" type="presParOf" srcId="{0621BA7C-32F5-4365-9BCF-70EC0695770B}" destId="{12068013-CB7A-4E72-AA7F-ECF767758D95}" srcOrd="9" destOrd="0" presId="urn:microsoft.com/office/officeart/2005/8/layout/vProcess5"/>
    <dgm:cxn modelId="{C7244B6F-2BF5-41B7-9C3A-198C6D1407EF}" type="presParOf" srcId="{0621BA7C-32F5-4365-9BCF-70EC0695770B}" destId="{24289854-9E38-41DD-AABF-EE2F1C840E5B}" srcOrd="10" destOrd="0" presId="urn:microsoft.com/office/officeart/2005/8/layout/vProcess5"/>
    <dgm:cxn modelId="{62AD457F-6FF5-4A32-A230-873CCC8D23D4}" type="presParOf" srcId="{0621BA7C-32F5-4365-9BCF-70EC0695770B}" destId="{91961220-C9D3-4523-861F-88F1DA123D77}"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28971E-CB7B-40EF-B171-AF77AF42C021}">
      <dsp:nvSpPr>
        <dsp:cNvPr id="0" name=""/>
        <dsp:cNvSpPr/>
      </dsp:nvSpPr>
      <dsp:spPr>
        <a:xfrm>
          <a:off x="0" y="2100"/>
          <a:ext cx="10515600" cy="9070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25AEE16-C83F-4F4A-A823-CE329E10820D}">
      <dsp:nvSpPr>
        <dsp:cNvPr id="0" name=""/>
        <dsp:cNvSpPr/>
      </dsp:nvSpPr>
      <dsp:spPr>
        <a:xfrm>
          <a:off x="188429" y="284320"/>
          <a:ext cx="342598" cy="34259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F25C4FA-61F1-44BB-8453-378015375E24}">
      <dsp:nvSpPr>
        <dsp:cNvPr id="0" name=""/>
        <dsp:cNvSpPr/>
      </dsp:nvSpPr>
      <dsp:spPr>
        <a:xfrm>
          <a:off x="719456" y="144166"/>
          <a:ext cx="9796143" cy="622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924" tIns="65924" rIns="65924" bIns="65924" numCol="1" spcCol="1270" anchor="ctr" anchorCtr="0">
          <a:noAutofit/>
        </a:bodyPr>
        <a:lstStyle/>
        <a:p>
          <a:pPr marL="0" lvl="0" indent="0" algn="l" defTabSz="666750">
            <a:lnSpc>
              <a:spcPct val="100000"/>
            </a:lnSpc>
            <a:spcBef>
              <a:spcPct val="0"/>
            </a:spcBef>
            <a:spcAft>
              <a:spcPct val="35000"/>
            </a:spcAft>
            <a:buNone/>
          </a:pPr>
          <a:r>
            <a:rPr lang="en-US" sz="1500" kern="1200" dirty="0"/>
            <a:t>The Shakespeare Folios Project is an editable Web-based Database that seeks to identify all existing copies of Shakespeare’s Second, Third, and Fourth Folios. </a:t>
          </a:r>
        </a:p>
      </dsp:txBody>
      <dsp:txXfrm>
        <a:off x="719456" y="144166"/>
        <a:ext cx="9796143" cy="622906"/>
      </dsp:txXfrm>
    </dsp:sp>
    <dsp:sp modelId="{377360F4-3BA1-4418-BC0C-DFABD8E27F65}">
      <dsp:nvSpPr>
        <dsp:cNvPr id="0" name=""/>
        <dsp:cNvSpPr/>
      </dsp:nvSpPr>
      <dsp:spPr>
        <a:xfrm>
          <a:off x="0" y="1127648"/>
          <a:ext cx="10515600" cy="49734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B528557-AF86-4F6E-8C50-61AC27D4277E}">
      <dsp:nvSpPr>
        <dsp:cNvPr id="0" name=""/>
        <dsp:cNvSpPr/>
      </dsp:nvSpPr>
      <dsp:spPr>
        <a:xfrm>
          <a:off x="188429" y="1205019"/>
          <a:ext cx="342598" cy="34259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991C8A7-914A-4042-8A93-9D96A8005ED6}">
      <dsp:nvSpPr>
        <dsp:cNvPr id="0" name=""/>
        <dsp:cNvSpPr/>
      </dsp:nvSpPr>
      <dsp:spPr>
        <a:xfrm>
          <a:off x="719456" y="1064865"/>
          <a:ext cx="9796143" cy="622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924" tIns="65924" rIns="65924" bIns="65924" numCol="1" spcCol="1270" anchor="ctr" anchorCtr="0">
          <a:noAutofit/>
        </a:bodyPr>
        <a:lstStyle/>
        <a:p>
          <a:pPr marL="0" lvl="0" indent="0" algn="l" defTabSz="666750">
            <a:lnSpc>
              <a:spcPct val="100000"/>
            </a:lnSpc>
            <a:spcBef>
              <a:spcPct val="0"/>
            </a:spcBef>
            <a:spcAft>
              <a:spcPct val="35000"/>
            </a:spcAft>
            <a:buNone/>
          </a:pPr>
          <a:r>
            <a:rPr lang="en-US" sz="1500" kern="1200" dirty="0"/>
            <a:t>Why? </a:t>
          </a:r>
        </a:p>
      </dsp:txBody>
      <dsp:txXfrm>
        <a:off x="719456" y="1064865"/>
        <a:ext cx="9796143" cy="622906"/>
      </dsp:txXfrm>
    </dsp:sp>
    <dsp:sp modelId="{19C5C40D-92B9-4C18-B3F3-7905BBA64328}">
      <dsp:nvSpPr>
        <dsp:cNvPr id="0" name=""/>
        <dsp:cNvSpPr/>
      </dsp:nvSpPr>
      <dsp:spPr>
        <a:xfrm>
          <a:off x="0" y="1843499"/>
          <a:ext cx="10515600" cy="6781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19468E6-8A11-491E-827D-EFF4F235431D}">
      <dsp:nvSpPr>
        <dsp:cNvPr id="0" name=""/>
        <dsp:cNvSpPr/>
      </dsp:nvSpPr>
      <dsp:spPr>
        <a:xfrm>
          <a:off x="188429" y="2011253"/>
          <a:ext cx="342598" cy="34259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5AF3BDF-CB71-4D96-95EB-7E73EA8BBA51}">
      <dsp:nvSpPr>
        <dsp:cNvPr id="0" name=""/>
        <dsp:cNvSpPr/>
      </dsp:nvSpPr>
      <dsp:spPr>
        <a:xfrm>
          <a:off x="719456" y="1871100"/>
          <a:ext cx="9796143" cy="622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924" tIns="65924" rIns="65924" bIns="65924" numCol="1" spcCol="1270" anchor="ctr" anchorCtr="0">
          <a:noAutofit/>
        </a:bodyPr>
        <a:lstStyle/>
        <a:p>
          <a:pPr marL="0" lvl="0" indent="0" algn="l" defTabSz="666750">
            <a:lnSpc>
              <a:spcPct val="100000"/>
            </a:lnSpc>
            <a:spcBef>
              <a:spcPct val="0"/>
            </a:spcBef>
            <a:spcAft>
              <a:spcPct val="35000"/>
            </a:spcAft>
            <a:buNone/>
          </a:pPr>
          <a:r>
            <a:rPr lang="en-US" sz="1500" kern="1200" dirty="0"/>
            <a:t>The First Folio has been thoroughly studied and counted, and thanks to the work of generations of scholars, we know how many copies exist today (around 235) and where they are located. </a:t>
          </a:r>
        </a:p>
      </dsp:txBody>
      <dsp:txXfrm>
        <a:off x="719456" y="1871100"/>
        <a:ext cx="9796143" cy="622906"/>
      </dsp:txXfrm>
    </dsp:sp>
    <dsp:sp modelId="{FC352531-BCA1-493C-9A27-FC3FC02E90BB}">
      <dsp:nvSpPr>
        <dsp:cNvPr id="0" name=""/>
        <dsp:cNvSpPr/>
      </dsp:nvSpPr>
      <dsp:spPr>
        <a:xfrm>
          <a:off x="0" y="2677334"/>
          <a:ext cx="10515600" cy="62290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5818327-6F38-46A0-900B-4C1BA3B955BB}">
      <dsp:nvSpPr>
        <dsp:cNvPr id="0" name=""/>
        <dsp:cNvSpPr/>
      </dsp:nvSpPr>
      <dsp:spPr>
        <a:xfrm>
          <a:off x="188429" y="2817488"/>
          <a:ext cx="342598" cy="342598"/>
        </a:xfrm>
        <a:prstGeom prst="rect">
          <a:avLst/>
        </a:prstGeom>
        <a:blipFill>
          <a:blip xmlns:r="http://schemas.openxmlformats.org/officeDocument/2006/relationships" r:embed="rId4">
            <a:extLst>
              <a:ext uri="{28A0092B-C50C-407E-A947-70E740481C1C}">
                <a14:useLocalDpi xmlns:a14="http://schemas.microsoft.com/office/drawing/2010/main" val="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2F6D052-094B-44F8-BC75-6878C984A8D8}">
      <dsp:nvSpPr>
        <dsp:cNvPr id="0" name=""/>
        <dsp:cNvSpPr/>
      </dsp:nvSpPr>
      <dsp:spPr>
        <a:xfrm>
          <a:off x="719456" y="2677334"/>
          <a:ext cx="9796143" cy="622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924" tIns="65924" rIns="65924" bIns="65924" numCol="1" spcCol="1270" anchor="ctr" anchorCtr="0">
          <a:noAutofit/>
        </a:bodyPr>
        <a:lstStyle/>
        <a:p>
          <a:pPr marL="0" lvl="0" indent="0" algn="l" defTabSz="666750">
            <a:lnSpc>
              <a:spcPct val="100000"/>
            </a:lnSpc>
            <a:spcBef>
              <a:spcPct val="0"/>
            </a:spcBef>
            <a:spcAft>
              <a:spcPct val="35000"/>
            </a:spcAft>
            <a:buNone/>
          </a:pPr>
          <a:r>
            <a:rPr lang="en-US" sz="1500" kern="1200" dirty="0"/>
            <a:t>But we don’t know how many copies of the later folios there are. Scholars make assertions about the scarcity of the Third Folio, but is it actually scarce? </a:t>
          </a:r>
        </a:p>
      </dsp:txBody>
      <dsp:txXfrm>
        <a:off x="719456" y="2677334"/>
        <a:ext cx="9796143" cy="622906"/>
      </dsp:txXfrm>
    </dsp:sp>
    <dsp:sp modelId="{FDB12E1E-AC0F-47C7-A30C-E40503BCA70D}">
      <dsp:nvSpPr>
        <dsp:cNvPr id="0" name=""/>
        <dsp:cNvSpPr/>
      </dsp:nvSpPr>
      <dsp:spPr>
        <a:xfrm>
          <a:off x="0" y="3455967"/>
          <a:ext cx="10515600" cy="62290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DBA931E-A99D-46CE-8008-41D07222C34D}">
      <dsp:nvSpPr>
        <dsp:cNvPr id="0" name=""/>
        <dsp:cNvSpPr/>
      </dsp:nvSpPr>
      <dsp:spPr>
        <a:xfrm>
          <a:off x="188429" y="3596121"/>
          <a:ext cx="342598" cy="342598"/>
        </a:xfrm>
        <a:prstGeom prst="rect">
          <a:avLst/>
        </a:prstGeom>
        <a:blipFill>
          <a:blip xmlns:r="http://schemas.openxmlformats.org/officeDocument/2006/relationships" r:embed="rId5">
            <a:extLst>
              <a:ext uri="{28A0092B-C50C-407E-A947-70E740481C1C}">
                <a14:useLocalDpi xmlns:a14="http://schemas.microsoft.com/office/drawing/2010/main" val="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3516596-7CA8-40ED-8B4B-2582D6344E05}">
      <dsp:nvSpPr>
        <dsp:cNvPr id="0" name=""/>
        <dsp:cNvSpPr/>
      </dsp:nvSpPr>
      <dsp:spPr>
        <a:xfrm>
          <a:off x="719456" y="3455967"/>
          <a:ext cx="9796143" cy="622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924" tIns="65924" rIns="65924" bIns="65924" numCol="1" spcCol="1270" anchor="ctr" anchorCtr="0">
          <a:noAutofit/>
        </a:bodyPr>
        <a:lstStyle/>
        <a:p>
          <a:pPr marL="0" lvl="0" indent="0" algn="l" defTabSz="666750">
            <a:lnSpc>
              <a:spcPct val="100000"/>
            </a:lnSpc>
            <a:spcBef>
              <a:spcPct val="0"/>
            </a:spcBef>
            <a:spcAft>
              <a:spcPct val="35000"/>
            </a:spcAft>
            <a:buNone/>
          </a:pPr>
          <a:r>
            <a:rPr lang="en-US" sz="1500" kern="1200" dirty="0"/>
            <a:t>If we want to study how Shakespeare’s publications evolved and how they were used, we need first to identify where to find them.</a:t>
          </a:r>
        </a:p>
      </dsp:txBody>
      <dsp:txXfrm>
        <a:off x="719456" y="3455967"/>
        <a:ext cx="9796143" cy="62290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FB5C1-D9FE-45E0-8CF2-2A2435047C41}">
      <dsp:nvSpPr>
        <dsp:cNvPr id="0" name=""/>
        <dsp:cNvSpPr/>
      </dsp:nvSpPr>
      <dsp:spPr>
        <a:xfrm>
          <a:off x="1371593" y="473"/>
          <a:ext cx="10404296" cy="628264"/>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82973" tIns="770839" rIns="182973" bIns="770839" numCol="1" spcCol="1270" anchor="ctr" anchorCtr="0">
          <a:noAutofit/>
        </a:bodyPr>
        <a:lstStyle/>
        <a:p>
          <a:pPr marL="0" lvl="0" indent="0" algn="l" defTabSz="889000">
            <a:lnSpc>
              <a:spcPct val="90000"/>
            </a:lnSpc>
            <a:spcBef>
              <a:spcPct val="0"/>
            </a:spcBef>
            <a:spcAft>
              <a:spcPct val="35000"/>
            </a:spcAft>
            <a:buFont typeface="Wingdings" panose="05000000000000000000" pitchFamily="2" charset="2"/>
            <a:buNone/>
          </a:pPr>
          <a:r>
            <a:rPr lang="en-US" sz="2000" kern="1200" dirty="0"/>
            <a:t>First Name, Last Name, Username, Institutional Relation, Email and Password.</a:t>
          </a:r>
        </a:p>
      </dsp:txBody>
      <dsp:txXfrm>
        <a:off x="1371593" y="473"/>
        <a:ext cx="10404296" cy="628264"/>
      </dsp:txXfrm>
    </dsp:sp>
    <dsp:sp modelId="{BB3A4F58-8018-44EA-97E0-94FBFF4EE754}">
      <dsp:nvSpPr>
        <dsp:cNvPr id="0" name=""/>
        <dsp:cNvSpPr/>
      </dsp:nvSpPr>
      <dsp:spPr>
        <a:xfrm>
          <a:off x="0" y="0"/>
          <a:ext cx="1359676" cy="62826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4754" tIns="299771" rIns="124754" bIns="299771" numCol="1" spcCol="1270" anchor="ctr" anchorCtr="0">
          <a:noAutofit/>
        </a:bodyPr>
        <a:lstStyle/>
        <a:p>
          <a:pPr marL="0" lvl="0" indent="0" algn="ctr" defTabSz="1066800">
            <a:lnSpc>
              <a:spcPct val="90000"/>
            </a:lnSpc>
            <a:spcBef>
              <a:spcPct val="0"/>
            </a:spcBef>
            <a:spcAft>
              <a:spcPct val="35000"/>
            </a:spcAft>
            <a:buNone/>
          </a:pPr>
          <a:r>
            <a:rPr lang="en-US" sz="2400" kern="1200" dirty="0"/>
            <a:t>Input</a:t>
          </a:r>
        </a:p>
      </dsp:txBody>
      <dsp:txXfrm>
        <a:off x="0" y="0"/>
        <a:ext cx="1359676" cy="628264"/>
      </dsp:txXfrm>
    </dsp:sp>
    <dsp:sp modelId="{8DCEB4BD-828F-4D9E-9FF1-D54243984B4B}">
      <dsp:nvSpPr>
        <dsp:cNvPr id="0" name=""/>
        <dsp:cNvSpPr/>
      </dsp:nvSpPr>
      <dsp:spPr>
        <a:xfrm>
          <a:off x="1371593" y="810826"/>
          <a:ext cx="10404296" cy="968010"/>
        </a:xfrm>
        <a:prstGeom prst="rect">
          <a:avLst/>
        </a:prstGeom>
        <a:solidFill>
          <a:schemeClr val="accent5">
            <a:tint val="40000"/>
            <a:alpha val="90000"/>
            <a:hueOff val="-3369881"/>
            <a:satOff val="-11416"/>
            <a:lumOff val="-1464"/>
            <a:alphaOff val="0"/>
          </a:schemeClr>
        </a:solidFill>
        <a:ln w="6350" cap="flat" cmpd="sng" algn="ctr">
          <a:solidFill>
            <a:schemeClr val="accent5">
              <a:tint val="40000"/>
              <a:alpha val="90000"/>
              <a:hueOff val="-3369881"/>
              <a:satOff val="-11416"/>
              <a:lumOff val="-1464"/>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82973" tIns="770839" rIns="182973" bIns="770839"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kern="1200" dirty="0"/>
            <a:t>1) Authenticate email/password is a valid , dealt with on front end. (HTML)</a:t>
          </a:r>
        </a:p>
        <a:p>
          <a:pPr marL="0" lvl="0" indent="0" algn="l" defTabSz="889000">
            <a:lnSpc>
              <a:spcPct val="90000"/>
            </a:lnSpc>
            <a:spcBef>
              <a:spcPct val="0"/>
            </a:spcBef>
            <a:spcAft>
              <a:spcPct val="35000"/>
            </a:spcAft>
            <a:buFont typeface="Arial" panose="020B0604020202020204" pitchFamily="34" charset="0"/>
            <a:buNone/>
          </a:pPr>
          <a:r>
            <a:rPr lang="en-US" sz="2000" kern="1200" dirty="0"/>
            <a:t>2) Compare in database that the users email is not present, dealt with on back end. (PHP/MySQL)</a:t>
          </a:r>
        </a:p>
      </dsp:txBody>
      <dsp:txXfrm>
        <a:off x="1371593" y="810826"/>
        <a:ext cx="10404296" cy="968010"/>
      </dsp:txXfrm>
    </dsp:sp>
    <dsp:sp modelId="{A9EF996B-7AF5-4F10-AE1B-37DA715DB02F}">
      <dsp:nvSpPr>
        <dsp:cNvPr id="0" name=""/>
        <dsp:cNvSpPr/>
      </dsp:nvSpPr>
      <dsp:spPr>
        <a:xfrm>
          <a:off x="0" y="806850"/>
          <a:ext cx="1359676" cy="968010"/>
        </a:xfrm>
        <a:prstGeom prst="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4754" tIns="299771" rIns="124754" bIns="299771" numCol="1" spcCol="1270" anchor="ctr" anchorCtr="0">
          <a:noAutofit/>
        </a:bodyPr>
        <a:lstStyle/>
        <a:p>
          <a:pPr marL="0" lvl="0" indent="0" algn="ctr" defTabSz="1066800">
            <a:lnSpc>
              <a:spcPct val="90000"/>
            </a:lnSpc>
            <a:spcBef>
              <a:spcPct val="0"/>
            </a:spcBef>
            <a:spcAft>
              <a:spcPct val="35000"/>
            </a:spcAft>
            <a:buNone/>
          </a:pPr>
          <a:r>
            <a:rPr lang="en-US" sz="2400" kern="1200" dirty="0"/>
            <a:t>Process</a:t>
          </a:r>
        </a:p>
      </dsp:txBody>
      <dsp:txXfrm>
        <a:off x="0" y="806850"/>
        <a:ext cx="1359676" cy="968010"/>
      </dsp:txXfrm>
    </dsp:sp>
    <dsp:sp modelId="{3617D6E4-3CD0-40E2-B3FB-0ED3D3F881E6}">
      <dsp:nvSpPr>
        <dsp:cNvPr id="0" name=""/>
        <dsp:cNvSpPr/>
      </dsp:nvSpPr>
      <dsp:spPr>
        <a:xfrm>
          <a:off x="1371593" y="1961242"/>
          <a:ext cx="10404296" cy="3034162"/>
        </a:xfrm>
        <a:prstGeom prst="rect">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82973" tIns="770839" rIns="182973" bIns="770839" numCol="1" spcCol="1270" anchor="ctr" anchorCtr="0">
          <a:noAutofit/>
        </a:bodyPr>
        <a:lstStyle/>
        <a:p>
          <a:pPr marL="0" lvl="0" indent="0" algn="l" defTabSz="889000">
            <a:lnSpc>
              <a:spcPct val="90000"/>
            </a:lnSpc>
            <a:spcBef>
              <a:spcPct val="0"/>
            </a:spcBef>
            <a:spcAft>
              <a:spcPct val="35000"/>
            </a:spcAft>
            <a:buNone/>
          </a:pPr>
          <a:r>
            <a:rPr lang="en-US" sz="2000" kern="1200" dirty="0"/>
            <a:t>i.) Fail if:</a:t>
          </a:r>
        </a:p>
        <a:p>
          <a:pPr marL="0" lvl="0" indent="0" algn="l" defTabSz="889000">
            <a:lnSpc>
              <a:spcPct val="90000"/>
            </a:lnSpc>
            <a:spcBef>
              <a:spcPct val="0"/>
            </a:spcBef>
            <a:spcAft>
              <a:spcPct val="35000"/>
            </a:spcAft>
            <a:buNone/>
          </a:pPr>
          <a:r>
            <a:rPr lang="en-US" sz="2000" kern="1200" dirty="0"/>
            <a:t>	- Email is not valid. (1)</a:t>
          </a:r>
        </a:p>
        <a:p>
          <a:pPr marL="0" lvl="0" indent="0" algn="l" defTabSz="889000">
            <a:lnSpc>
              <a:spcPct val="90000"/>
            </a:lnSpc>
            <a:spcBef>
              <a:spcPct val="0"/>
            </a:spcBef>
            <a:spcAft>
              <a:spcPct val="35000"/>
            </a:spcAft>
            <a:buNone/>
          </a:pPr>
          <a:r>
            <a:rPr lang="en-US" sz="2000" kern="1200" dirty="0"/>
            <a:t>	- Password length is not at least 8 characters. (2)</a:t>
          </a:r>
        </a:p>
        <a:p>
          <a:pPr marL="0" lvl="0" indent="0" algn="l" defTabSz="889000">
            <a:lnSpc>
              <a:spcPct val="90000"/>
            </a:lnSpc>
            <a:spcBef>
              <a:spcPct val="0"/>
            </a:spcBef>
            <a:spcAft>
              <a:spcPct val="35000"/>
            </a:spcAft>
            <a:buNone/>
          </a:pPr>
          <a:r>
            <a:rPr lang="en-US" sz="2000" kern="1200" dirty="0"/>
            <a:t>	- Username already exists in “User” table. (3)</a:t>
          </a:r>
        </a:p>
        <a:p>
          <a:pPr marL="0" lvl="0" indent="0" algn="l" defTabSz="889000">
            <a:lnSpc>
              <a:spcPct val="90000"/>
            </a:lnSpc>
            <a:spcBef>
              <a:spcPct val="0"/>
            </a:spcBef>
            <a:spcAft>
              <a:spcPct val="35000"/>
            </a:spcAft>
            <a:buNone/>
          </a:pPr>
          <a:r>
            <a:rPr lang="en-US" sz="2000" kern="1200" dirty="0"/>
            <a:t>	Send error (k) to register page =&gt; Register page.</a:t>
          </a:r>
        </a:p>
        <a:p>
          <a:pPr marL="0" lvl="0" indent="0" algn="l" defTabSz="889000">
            <a:lnSpc>
              <a:spcPct val="90000"/>
            </a:lnSpc>
            <a:spcBef>
              <a:spcPct val="0"/>
            </a:spcBef>
            <a:spcAft>
              <a:spcPct val="35000"/>
            </a:spcAft>
            <a:buNone/>
          </a:pPr>
          <a:r>
            <a:rPr lang="en-US" sz="2000" kern="1200" dirty="0"/>
            <a:t>ii.) Success =&gt; Hash users password, Inset users information into User table in DB. 	</a:t>
          </a:r>
        </a:p>
        <a:p>
          <a:pPr marL="0" lvl="0" indent="0" algn="l" defTabSz="889000">
            <a:lnSpc>
              <a:spcPct val="90000"/>
            </a:lnSpc>
            <a:spcBef>
              <a:spcPct val="0"/>
            </a:spcBef>
            <a:spcAft>
              <a:spcPct val="35000"/>
            </a:spcAft>
            <a:buNone/>
          </a:pPr>
          <a:r>
            <a:rPr lang="en-US" sz="2000" kern="1200" dirty="0"/>
            <a:t>	Create active user session  =&gt; Profile page</a:t>
          </a:r>
        </a:p>
      </dsp:txBody>
      <dsp:txXfrm>
        <a:off x="1371593" y="1961242"/>
        <a:ext cx="10404296" cy="3034162"/>
      </dsp:txXfrm>
    </dsp:sp>
    <dsp:sp modelId="{BC3548DD-CABA-49AE-8EB2-8DC8DD0F42AB}">
      <dsp:nvSpPr>
        <dsp:cNvPr id="0" name=""/>
        <dsp:cNvSpPr/>
      </dsp:nvSpPr>
      <dsp:spPr>
        <a:xfrm>
          <a:off x="0" y="1956948"/>
          <a:ext cx="1359676" cy="3034799"/>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4754" tIns="299771" rIns="124754" bIns="299771" numCol="1" spcCol="1270" anchor="ctr" anchorCtr="0">
          <a:noAutofit/>
        </a:bodyPr>
        <a:lstStyle/>
        <a:p>
          <a:pPr marL="0" lvl="0" indent="0" algn="ctr" defTabSz="1066800">
            <a:lnSpc>
              <a:spcPct val="90000"/>
            </a:lnSpc>
            <a:spcBef>
              <a:spcPct val="0"/>
            </a:spcBef>
            <a:spcAft>
              <a:spcPct val="35000"/>
            </a:spcAft>
            <a:buNone/>
          </a:pPr>
          <a:r>
            <a:rPr lang="en-US" sz="2400" kern="1200" dirty="0"/>
            <a:t>Output</a:t>
          </a:r>
        </a:p>
      </dsp:txBody>
      <dsp:txXfrm>
        <a:off x="0" y="1956948"/>
        <a:ext cx="1359676" cy="303479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FB5C1-D9FE-45E0-8CF2-2A2435047C41}">
      <dsp:nvSpPr>
        <dsp:cNvPr id="0" name=""/>
        <dsp:cNvSpPr/>
      </dsp:nvSpPr>
      <dsp:spPr>
        <a:xfrm>
          <a:off x="1371593" y="1422"/>
          <a:ext cx="10404296" cy="597137"/>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82973" tIns="789429" rIns="182973" bIns="789429" numCol="1" spcCol="1270" anchor="ctr" anchorCtr="0">
          <a:noAutofit/>
        </a:bodyPr>
        <a:lstStyle/>
        <a:p>
          <a:pPr marL="0" lvl="0" indent="0" algn="l" defTabSz="889000">
            <a:lnSpc>
              <a:spcPct val="90000"/>
            </a:lnSpc>
            <a:spcBef>
              <a:spcPct val="0"/>
            </a:spcBef>
            <a:spcAft>
              <a:spcPct val="35000"/>
            </a:spcAft>
            <a:buFont typeface="Wingdings" panose="05000000000000000000" pitchFamily="2" charset="2"/>
            <a:buNone/>
          </a:pPr>
          <a:r>
            <a:rPr lang="en-US" sz="2000" kern="1200" dirty="0"/>
            <a:t>Username and Password.</a:t>
          </a:r>
        </a:p>
      </dsp:txBody>
      <dsp:txXfrm>
        <a:off x="1371593" y="1422"/>
        <a:ext cx="10404296" cy="597137"/>
      </dsp:txXfrm>
    </dsp:sp>
    <dsp:sp modelId="{BB3A4F58-8018-44EA-97E0-94FBFF4EE754}">
      <dsp:nvSpPr>
        <dsp:cNvPr id="0" name=""/>
        <dsp:cNvSpPr/>
      </dsp:nvSpPr>
      <dsp:spPr>
        <a:xfrm>
          <a:off x="0" y="0"/>
          <a:ext cx="1359676" cy="597137"/>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4754" tIns="307000" rIns="124754" bIns="307000" numCol="1" spcCol="1270" anchor="ctr" anchorCtr="0">
          <a:noAutofit/>
        </a:bodyPr>
        <a:lstStyle/>
        <a:p>
          <a:pPr marL="0" lvl="0" indent="0" algn="ctr" defTabSz="1066800">
            <a:lnSpc>
              <a:spcPct val="90000"/>
            </a:lnSpc>
            <a:spcBef>
              <a:spcPct val="0"/>
            </a:spcBef>
            <a:spcAft>
              <a:spcPct val="35000"/>
            </a:spcAft>
            <a:buNone/>
          </a:pPr>
          <a:r>
            <a:rPr lang="en-US" sz="2400" kern="1200" dirty="0"/>
            <a:t>Input</a:t>
          </a:r>
        </a:p>
      </dsp:txBody>
      <dsp:txXfrm>
        <a:off x="0" y="0"/>
        <a:ext cx="1359676" cy="597137"/>
      </dsp:txXfrm>
    </dsp:sp>
    <dsp:sp modelId="{8DCEB4BD-828F-4D9E-9FF1-D54243984B4B}">
      <dsp:nvSpPr>
        <dsp:cNvPr id="0" name=""/>
        <dsp:cNvSpPr/>
      </dsp:nvSpPr>
      <dsp:spPr>
        <a:xfrm>
          <a:off x="1371593" y="785039"/>
          <a:ext cx="10404296" cy="915270"/>
        </a:xfrm>
        <a:prstGeom prst="rect">
          <a:avLst/>
        </a:prstGeom>
        <a:solidFill>
          <a:schemeClr val="accent5">
            <a:tint val="40000"/>
            <a:alpha val="90000"/>
            <a:hueOff val="-3369881"/>
            <a:satOff val="-11416"/>
            <a:lumOff val="-1464"/>
            <a:alphaOff val="0"/>
          </a:schemeClr>
        </a:solidFill>
        <a:ln w="6350" cap="flat" cmpd="sng" algn="ctr">
          <a:solidFill>
            <a:schemeClr val="accent5">
              <a:tint val="40000"/>
              <a:alpha val="90000"/>
              <a:hueOff val="-3369881"/>
              <a:satOff val="-11416"/>
              <a:lumOff val="-1464"/>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82973" tIns="789429" rIns="182973" bIns="789429"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kern="1200" dirty="0"/>
            <a:t>1) Authenticate email/password is a valid , dealt with on front end. (HTML)</a:t>
          </a:r>
        </a:p>
        <a:p>
          <a:pPr marL="0" lvl="0" indent="0" algn="l" defTabSz="889000">
            <a:lnSpc>
              <a:spcPct val="90000"/>
            </a:lnSpc>
            <a:spcBef>
              <a:spcPct val="0"/>
            </a:spcBef>
            <a:spcAft>
              <a:spcPct val="35000"/>
            </a:spcAft>
            <a:buFont typeface="Arial" panose="020B0604020202020204" pitchFamily="34" charset="0"/>
            <a:buNone/>
          </a:pPr>
          <a:r>
            <a:rPr lang="en-US" sz="2000" kern="1200" dirty="0"/>
            <a:t>2) Compare data against “User” table in MySQL database. (PHP/MySQL)</a:t>
          </a:r>
        </a:p>
      </dsp:txBody>
      <dsp:txXfrm>
        <a:off x="1371593" y="785039"/>
        <a:ext cx="10404296" cy="915270"/>
      </dsp:txXfrm>
    </dsp:sp>
    <dsp:sp modelId="{A9EF996B-7AF5-4F10-AE1B-37DA715DB02F}">
      <dsp:nvSpPr>
        <dsp:cNvPr id="0" name=""/>
        <dsp:cNvSpPr/>
      </dsp:nvSpPr>
      <dsp:spPr>
        <a:xfrm>
          <a:off x="0" y="780967"/>
          <a:ext cx="1359676" cy="915270"/>
        </a:xfrm>
        <a:prstGeom prst="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4754" tIns="307000" rIns="124754" bIns="307000" numCol="1" spcCol="1270" anchor="ctr" anchorCtr="0">
          <a:noAutofit/>
        </a:bodyPr>
        <a:lstStyle/>
        <a:p>
          <a:pPr marL="0" lvl="0" indent="0" algn="ctr" defTabSz="1066800">
            <a:lnSpc>
              <a:spcPct val="90000"/>
            </a:lnSpc>
            <a:spcBef>
              <a:spcPct val="0"/>
            </a:spcBef>
            <a:spcAft>
              <a:spcPct val="35000"/>
            </a:spcAft>
            <a:buNone/>
          </a:pPr>
          <a:r>
            <a:rPr lang="en-US" sz="2400" kern="1200" dirty="0"/>
            <a:t>Process</a:t>
          </a:r>
        </a:p>
      </dsp:txBody>
      <dsp:txXfrm>
        <a:off x="0" y="780967"/>
        <a:ext cx="1359676" cy="915270"/>
      </dsp:txXfrm>
    </dsp:sp>
    <dsp:sp modelId="{3617D6E4-3CD0-40E2-B3FB-0ED3D3F881E6}">
      <dsp:nvSpPr>
        <dsp:cNvPr id="0" name=""/>
        <dsp:cNvSpPr/>
      </dsp:nvSpPr>
      <dsp:spPr>
        <a:xfrm>
          <a:off x="1371593" y="1887115"/>
          <a:ext cx="10404296" cy="3107333"/>
        </a:xfrm>
        <a:prstGeom prst="rect">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82973" tIns="789429" rIns="182973" bIns="789429" numCol="1" spcCol="1270" anchor="ctr" anchorCtr="0">
          <a:noAutofit/>
        </a:bodyPr>
        <a:lstStyle/>
        <a:p>
          <a:pPr marL="0" lvl="0" indent="0" algn="l" defTabSz="889000">
            <a:lnSpc>
              <a:spcPct val="90000"/>
            </a:lnSpc>
            <a:spcBef>
              <a:spcPct val="0"/>
            </a:spcBef>
            <a:spcAft>
              <a:spcPct val="35000"/>
            </a:spcAft>
            <a:buNone/>
          </a:pPr>
          <a:r>
            <a:rPr lang="en-US" sz="2000" kern="1200" dirty="0"/>
            <a:t>i.) Fail if:</a:t>
          </a:r>
        </a:p>
        <a:p>
          <a:pPr marL="0" lvl="0" indent="0" algn="l" defTabSz="889000">
            <a:lnSpc>
              <a:spcPct val="90000"/>
            </a:lnSpc>
            <a:spcBef>
              <a:spcPct val="0"/>
            </a:spcBef>
            <a:spcAft>
              <a:spcPct val="35000"/>
            </a:spcAft>
            <a:buNone/>
          </a:pPr>
          <a:r>
            <a:rPr lang="en-US" sz="2000" kern="1200" dirty="0"/>
            <a:t>	- Email is not valid. (1)</a:t>
          </a:r>
        </a:p>
        <a:p>
          <a:pPr marL="0" lvl="0" indent="0" algn="l" defTabSz="889000">
            <a:lnSpc>
              <a:spcPct val="90000"/>
            </a:lnSpc>
            <a:spcBef>
              <a:spcPct val="0"/>
            </a:spcBef>
            <a:spcAft>
              <a:spcPct val="35000"/>
            </a:spcAft>
            <a:buNone/>
          </a:pPr>
          <a:r>
            <a:rPr lang="en-US" sz="2000" kern="1200" dirty="0"/>
            <a:t>	- Password length is not at least 8 characters. (2)</a:t>
          </a:r>
        </a:p>
        <a:p>
          <a:pPr marL="0" lvl="0" indent="0" algn="l" defTabSz="889000">
            <a:lnSpc>
              <a:spcPct val="90000"/>
            </a:lnSpc>
            <a:spcBef>
              <a:spcPct val="0"/>
            </a:spcBef>
            <a:spcAft>
              <a:spcPct val="35000"/>
            </a:spcAft>
            <a:buNone/>
          </a:pPr>
          <a:r>
            <a:rPr lang="en-US" sz="2000" kern="1200" dirty="0"/>
            <a:t>	- Invalid credentials compared to “User” table. (3)</a:t>
          </a:r>
        </a:p>
        <a:p>
          <a:pPr marL="0" lvl="0" indent="0" algn="l" defTabSz="889000">
            <a:lnSpc>
              <a:spcPct val="90000"/>
            </a:lnSpc>
            <a:spcBef>
              <a:spcPct val="0"/>
            </a:spcBef>
            <a:spcAft>
              <a:spcPct val="35000"/>
            </a:spcAft>
            <a:buNone/>
          </a:pPr>
          <a:r>
            <a:rPr lang="en-US" sz="2000" kern="1200" dirty="0"/>
            <a:t>	Send error (k) to register page =&gt; Register page.</a:t>
          </a:r>
        </a:p>
        <a:p>
          <a:pPr marL="0" lvl="0" indent="0" algn="l" defTabSz="889000">
            <a:lnSpc>
              <a:spcPct val="90000"/>
            </a:lnSpc>
            <a:spcBef>
              <a:spcPct val="0"/>
            </a:spcBef>
            <a:spcAft>
              <a:spcPct val="35000"/>
            </a:spcAft>
            <a:buNone/>
          </a:pPr>
          <a:endParaRPr lang="en-US" sz="2000" kern="1200" dirty="0"/>
        </a:p>
        <a:p>
          <a:pPr marL="0" lvl="0" indent="0" algn="l" defTabSz="889000">
            <a:lnSpc>
              <a:spcPct val="90000"/>
            </a:lnSpc>
            <a:spcBef>
              <a:spcPct val="0"/>
            </a:spcBef>
            <a:spcAft>
              <a:spcPct val="35000"/>
            </a:spcAft>
            <a:buNone/>
          </a:pPr>
          <a:r>
            <a:rPr lang="en-US" sz="2000" kern="1200" dirty="0"/>
            <a:t>ii.) Success =&gt; Create active user session  =&gt; Profile page</a:t>
          </a:r>
        </a:p>
      </dsp:txBody>
      <dsp:txXfrm>
        <a:off x="1371593" y="1887115"/>
        <a:ext cx="10404296" cy="3107333"/>
      </dsp:txXfrm>
    </dsp:sp>
    <dsp:sp modelId="{BC3548DD-CABA-49AE-8EB2-8DC8DD0F42AB}">
      <dsp:nvSpPr>
        <dsp:cNvPr id="0" name=""/>
        <dsp:cNvSpPr/>
      </dsp:nvSpPr>
      <dsp:spPr>
        <a:xfrm>
          <a:off x="0" y="1882717"/>
          <a:ext cx="1359676" cy="3107986"/>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4754" tIns="307000" rIns="124754" bIns="307000" numCol="1" spcCol="1270" anchor="ctr" anchorCtr="0">
          <a:noAutofit/>
        </a:bodyPr>
        <a:lstStyle/>
        <a:p>
          <a:pPr marL="0" lvl="0" indent="0" algn="ctr" defTabSz="1066800">
            <a:lnSpc>
              <a:spcPct val="90000"/>
            </a:lnSpc>
            <a:spcBef>
              <a:spcPct val="0"/>
            </a:spcBef>
            <a:spcAft>
              <a:spcPct val="35000"/>
            </a:spcAft>
            <a:buNone/>
          </a:pPr>
          <a:r>
            <a:rPr lang="en-US" sz="2400" kern="1200" dirty="0"/>
            <a:t>Output</a:t>
          </a:r>
        </a:p>
      </dsp:txBody>
      <dsp:txXfrm>
        <a:off x="0" y="1882717"/>
        <a:ext cx="1359676" cy="310798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FB5C1-D9FE-45E0-8CF2-2A2435047C41}">
      <dsp:nvSpPr>
        <dsp:cNvPr id="0" name=""/>
        <dsp:cNvSpPr/>
      </dsp:nvSpPr>
      <dsp:spPr>
        <a:xfrm>
          <a:off x="1371593" y="3758"/>
          <a:ext cx="10404296" cy="814131"/>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82973" tIns="660542" rIns="182973" bIns="660542" numCol="1" spcCol="1270" anchor="ctr" anchorCtr="0">
          <a:noAutofit/>
        </a:bodyPr>
        <a:lstStyle/>
        <a:p>
          <a:pPr marL="0" lvl="0" indent="0" algn="l" defTabSz="889000">
            <a:lnSpc>
              <a:spcPct val="90000"/>
            </a:lnSpc>
            <a:spcBef>
              <a:spcPct val="0"/>
            </a:spcBef>
            <a:spcAft>
              <a:spcPct val="35000"/>
            </a:spcAft>
            <a:buFont typeface="Wingdings" panose="05000000000000000000" pitchFamily="2" charset="2"/>
            <a:buNone/>
          </a:pPr>
          <a:r>
            <a:rPr lang="en-US" sz="2000" kern="1200" dirty="0"/>
            <a:t>Folios information. (See Folio Data Scheme for information)</a:t>
          </a:r>
        </a:p>
      </dsp:txBody>
      <dsp:txXfrm>
        <a:off x="1371593" y="3758"/>
        <a:ext cx="10404296" cy="814131"/>
      </dsp:txXfrm>
    </dsp:sp>
    <dsp:sp modelId="{BB3A4F58-8018-44EA-97E0-94FBFF4EE754}">
      <dsp:nvSpPr>
        <dsp:cNvPr id="0" name=""/>
        <dsp:cNvSpPr/>
      </dsp:nvSpPr>
      <dsp:spPr>
        <a:xfrm>
          <a:off x="0" y="352"/>
          <a:ext cx="1359676" cy="81413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4754" tIns="256878" rIns="124754" bIns="256878" numCol="1" spcCol="1270" anchor="ctr" anchorCtr="0">
          <a:noAutofit/>
        </a:bodyPr>
        <a:lstStyle/>
        <a:p>
          <a:pPr marL="0" lvl="0" indent="0" algn="ctr" defTabSz="1066800">
            <a:lnSpc>
              <a:spcPct val="90000"/>
            </a:lnSpc>
            <a:spcBef>
              <a:spcPct val="0"/>
            </a:spcBef>
            <a:spcAft>
              <a:spcPct val="35000"/>
            </a:spcAft>
            <a:buNone/>
          </a:pPr>
          <a:r>
            <a:rPr lang="en-US" sz="2400" kern="1200" dirty="0"/>
            <a:t>Input</a:t>
          </a:r>
        </a:p>
      </dsp:txBody>
      <dsp:txXfrm>
        <a:off x="0" y="352"/>
        <a:ext cx="1359676" cy="814131"/>
      </dsp:txXfrm>
    </dsp:sp>
    <dsp:sp modelId="{8DCEB4BD-828F-4D9E-9FF1-D54243984B4B}">
      <dsp:nvSpPr>
        <dsp:cNvPr id="0" name=""/>
        <dsp:cNvSpPr/>
      </dsp:nvSpPr>
      <dsp:spPr>
        <a:xfrm>
          <a:off x="1371593" y="973923"/>
          <a:ext cx="10404296" cy="1261921"/>
        </a:xfrm>
        <a:prstGeom prst="rect">
          <a:avLst/>
        </a:prstGeom>
        <a:solidFill>
          <a:schemeClr val="accent5">
            <a:tint val="40000"/>
            <a:alpha val="90000"/>
            <a:hueOff val="-3369881"/>
            <a:satOff val="-11416"/>
            <a:lumOff val="-1464"/>
            <a:alphaOff val="0"/>
          </a:schemeClr>
        </a:solidFill>
        <a:ln w="6350" cap="flat" cmpd="sng" algn="ctr">
          <a:solidFill>
            <a:schemeClr val="accent5">
              <a:tint val="40000"/>
              <a:alpha val="90000"/>
              <a:hueOff val="-3369881"/>
              <a:satOff val="-11416"/>
              <a:lumOff val="-1464"/>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82973" tIns="660542" rIns="182973" bIns="660542"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kern="1200" dirty="0"/>
            <a:t>1) validate that the limited required fields have been inserted, dealt with on front end.  (HTML)</a:t>
          </a:r>
        </a:p>
        <a:p>
          <a:pPr marL="0" lvl="0" indent="0" algn="l" defTabSz="889000">
            <a:lnSpc>
              <a:spcPct val="90000"/>
            </a:lnSpc>
            <a:spcBef>
              <a:spcPct val="0"/>
            </a:spcBef>
            <a:spcAft>
              <a:spcPct val="35000"/>
            </a:spcAft>
            <a:buFont typeface="Arial" panose="020B0604020202020204" pitchFamily="34" charset="0"/>
            <a:buNone/>
          </a:pPr>
          <a:r>
            <a:rPr lang="en-US" sz="2000" kern="1200" dirty="0"/>
            <a:t>2) Confirm the SFC number is unique, folios is not already present in the database. (PHP/MySQL)</a:t>
          </a:r>
        </a:p>
      </dsp:txBody>
      <dsp:txXfrm>
        <a:off x="1371593" y="973923"/>
        <a:ext cx="10404296" cy="1261921"/>
      </dsp:txXfrm>
    </dsp:sp>
    <dsp:sp modelId="{A9EF996B-7AF5-4F10-AE1B-37DA715DB02F}">
      <dsp:nvSpPr>
        <dsp:cNvPr id="0" name=""/>
        <dsp:cNvSpPr/>
      </dsp:nvSpPr>
      <dsp:spPr>
        <a:xfrm>
          <a:off x="0" y="970516"/>
          <a:ext cx="1359676" cy="1261921"/>
        </a:xfrm>
        <a:prstGeom prst="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4754" tIns="256878" rIns="124754" bIns="256878" numCol="1" spcCol="1270" anchor="ctr" anchorCtr="0">
          <a:noAutofit/>
        </a:bodyPr>
        <a:lstStyle/>
        <a:p>
          <a:pPr marL="0" lvl="0" indent="0" algn="ctr" defTabSz="1066800">
            <a:lnSpc>
              <a:spcPct val="90000"/>
            </a:lnSpc>
            <a:spcBef>
              <a:spcPct val="0"/>
            </a:spcBef>
            <a:spcAft>
              <a:spcPct val="35000"/>
            </a:spcAft>
            <a:buNone/>
          </a:pPr>
          <a:r>
            <a:rPr lang="en-US" sz="2400" kern="1200" dirty="0"/>
            <a:t>Process</a:t>
          </a:r>
        </a:p>
      </dsp:txBody>
      <dsp:txXfrm>
        <a:off x="0" y="970516"/>
        <a:ext cx="1359676" cy="1261921"/>
      </dsp:txXfrm>
    </dsp:sp>
    <dsp:sp modelId="{3617D6E4-3CD0-40E2-B3FB-0ED3D3F881E6}">
      <dsp:nvSpPr>
        <dsp:cNvPr id="0" name=""/>
        <dsp:cNvSpPr/>
      </dsp:nvSpPr>
      <dsp:spPr>
        <a:xfrm>
          <a:off x="1371593" y="2392152"/>
          <a:ext cx="10404296" cy="2600013"/>
        </a:xfrm>
        <a:prstGeom prst="rect">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82973" tIns="660542" rIns="182973" bIns="660542" numCol="1" spcCol="1270" anchor="ctr" anchorCtr="0">
          <a:noAutofit/>
        </a:bodyPr>
        <a:lstStyle/>
        <a:p>
          <a:pPr marL="0" lvl="0" indent="0" algn="l" defTabSz="889000">
            <a:lnSpc>
              <a:spcPct val="90000"/>
            </a:lnSpc>
            <a:spcBef>
              <a:spcPct val="0"/>
            </a:spcBef>
            <a:spcAft>
              <a:spcPct val="35000"/>
            </a:spcAft>
            <a:buNone/>
          </a:pPr>
          <a:r>
            <a:rPr lang="en-US" sz="2000" kern="1200" dirty="0"/>
            <a:t>i.) Fail if:</a:t>
          </a:r>
        </a:p>
        <a:p>
          <a:pPr marL="0" lvl="0" indent="0" algn="l" defTabSz="889000">
            <a:lnSpc>
              <a:spcPct val="90000"/>
            </a:lnSpc>
            <a:spcBef>
              <a:spcPct val="0"/>
            </a:spcBef>
            <a:spcAft>
              <a:spcPct val="35000"/>
            </a:spcAft>
            <a:buNone/>
          </a:pPr>
          <a:r>
            <a:rPr lang="en-US" sz="2000" kern="1200" dirty="0"/>
            <a:t>	- Minimum required fields have not been met. (1)</a:t>
          </a:r>
        </a:p>
        <a:p>
          <a:pPr marL="0" lvl="0" indent="0" algn="l" defTabSz="889000">
            <a:lnSpc>
              <a:spcPct val="90000"/>
            </a:lnSpc>
            <a:spcBef>
              <a:spcPct val="0"/>
            </a:spcBef>
            <a:spcAft>
              <a:spcPct val="35000"/>
            </a:spcAft>
            <a:buNone/>
          </a:pPr>
          <a:r>
            <a:rPr lang="en-US" sz="2000" kern="1200" dirty="0"/>
            <a:t>	- Folios SFC number is identical to one in the server. (2)</a:t>
          </a:r>
        </a:p>
        <a:p>
          <a:pPr marL="0" lvl="0" indent="0" algn="l" defTabSz="889000">
            <a:lnSpc>
              <a:spcPct val="90000"/>
            </a:lnSpc>
            <a:spcBef>
              <a:spcPct val="0"/>
            </a:spcBef>
            <a:spcAft>
              <a:spcPct val="35000"/>
            </a:spcAft>
            <a:buNone/>
          </a:pPr>
          <a:r>
            <a:rPr lang="en-US" sz="2000" kern="1200" dirty="0"/>
            <a:t>	Send error (k) to upload page =&gt; Upload page.</a:t>
          </a:r>
        </a:p>
        <a:p>
          <a:pPr marL="0" lvl="0" indent="0" algn="l" defTabSz="889000">
            <a:lnSpc>
              <a:spcPct val="90000"/>
            </a:lnSpc>
            <a:spcBef>
              <a:spcPct val="0"/>
            </a:spcBef>
            <a:spcAft>
              <a:spcPct val="35000"/>
            </a:spcAft>
            <a:buNone/>
          </a:pPr>
          <a:endParaRPr lang="en-US" sz="2000" kern="1200" dirty="0"/>
        </a:p>
        <a:p>
          <a:pPr marL="0" lvl="0" indent="0" algn="l" defTabSz="889000">
            <a:lnSpc>
              <a:spcPct val="90000"/>
            </a:lnSpc>
            <a:spcBef>
              <a:spcPct val="0"/>
            </a:spcBef>
            <a:spcAft>
              <a:spcPct val="35000"/>
            </a:spcAft>
            <a:buNone/>
          </a:pPr>
          <a:r>
            <a:rPr lang="en-US" sz="2000" kern="1200" dirty="0"/>
            <a:t>ii.) Success =&gt; Insert folios information into “Folio” table.  =&gt; Profile page</a:t>
          </a:r>
        </a:p>
      </dsp:txBody>
      <dsp:txXfrm>
        <a:off x="1371593" y="2392152"/>
        <a:ext cx="10404296" cy="2600013"/>
      </dsp:txXfrm>
    </dsp:sp>
    <dsp:sp modelId="{BC3548DD-CABA-49AE-8EB2-8DC8DD0F42AB}">
      <dsp:nvSpPr>
        <dsp:cNvPr id="0" name=""/>
        <dsp:cNvSpPr/>
      </dsp:nvSpPr>
      <dsp:spPr>
        <a:xfrm>
          <a:off x="0" y="2388472"/>
          <a:ext cx="1359676" cy="2600560"/>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4754" tIns="256878" rIns="124754" bIns="256878" numCol="1" spcCol="1270" anchor="ctr" anchorCtr="0">
          <a:noAutofit/>
        </a:bodyPr>
        <a:lstStyle/>
        <a:p>
          <a:pPr marL="0" lvl="0" indent="0" algn="ctr" defTabSz="1066800">
            <a:lnSpc>
              <a:spcPct val="90000"/>
            </a:lnSpc>
            <a:spcBef>
              <a:spcPct val="0"/>
            </a:spcBef>
            <a:spcAft>
              <a:spcPct val="35000"/>
            </a:spcAft>
            <a:buNone/>
          </a:pPr>
          <a:r>
            <a:rPr lang="en-US" sz="2400" kern="1200" dirty="0"/>
            <a:t>Output</a:t>
          </a:r>
        </a:p>
      </dsp:txBody>
      <dsp:txXfrm>
        <a:off x="0" y="2388472"/>
        <a:ext cx="1359676" cy="260056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FB5C1-D9FE-45E0-8CF2-2A2435047C41}">
      <dsp:nvSpPr>
        <dsp:cNvPr id="0" name=""/>
        <dsp:cNvSpPr/>
      </dsp:nvSpPr>
      <dsp:spPr>
        <a:xfrm>
          <a:off x="1371593" y="3758"/>
          <a:ext cx="10404296" cy="814131"/>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82973" tIns="660542" rIns="182973" bIns="660542" numCol="1" spcCol="1270" anchor="ctr" anchorCtr="0">
          <a:noAutofit/>
        </a:bodyPr>
        <a:lstStyle/>
        <a:p>
          <a:pPr marL="0" lvl="0" indent="0" algn="l" defTabSz="889000">
            <a:lnSpc>
              <a:spcPct val="90000"/>
            </a:lnSpc>
            <a:spcBef>
              <a:spcPct val="0"/>
            </a:spcBef>
            <a:spcAft>
              <a:spcPct val="35000"/>
            </a:spcAft>
            <a:buFont typeface="Wingdings" panose="05000000000000000000" pitchFamily="2" charset="2"/>
            <a:buNone/>
          </a:pPr>
          <a:r>
            <a:rPr lang="en-US" sz="2000" kern="1200" dirty="0"/>
            <a:t>A registered users username.</a:t>
          </a:r>
        </a:p>
      </dsp:txBody>
      <dsp:txXfrm>
        <a:off x="1371593" y="3758"/>
        <a:ext cx="10404296" cy="814131"/>
      </dsp:txXfrm>
    </dsp:sp>
    <dsp:sp modelId="{BB3A4F58-8018-44EA-97E0-94FBFF4EE754}">
      <dsp:nvSpPr>
        <dsp:cNvPr id="0" name=""/>
        <dsp:cNvSpPr/>
      </dsp:nvSpPr>
      <dsp:spPr>
        <a:xfrm>
          <a:off x="0" y="352"/>
          <a:ext cx="1359676" cy="81413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4754" tIns="256878" rIns="124754" bIns="256878" numCol="1" spcCol="1270" anchor="ctr" anchorCtr="0">
          <a:noAutofit/>
        </a:bodyPr>
        <a:lstStyle/>
        <a:p>
          <a:pPr marL="0" lvl="0" indent="0" algn="ctr" defTabSz="1066800">
            <a:lnSpc>
              <a:spcPct val="90000"/>
            </a:lnSpc>
            <a:spcBef>
              <a:spcPct val="0"/>
            </a:spcBef>
            <a:spcAft>
              <a:spcPct val="35000"/>
            </a:spcAft>
            <a:buNone/>
          </a:pPr>
          <a:r>
            <a:rPr lang="en-US" sz="2400" kern="1200" dirty="0"/>
            <a:t>Input</a:t>
          </a:r>
        </a:p>
      </dsp:txBody>
      <dsp:txXfrm>
        <a:off x="0" y="352"/>
        <a:ext cx="1359676" cy="814131"/>
      </dsp:txXfrm>
    </dsp:sp>
    <dsp:sp modelId="{8DCEB4BD-828F-4D9E-9FF1-D54243984B4B}">
      <dsp:nvSpPr>
        <dsp:cNvPr id="0" name=""/>
        <dsp:cNvSpPr/>
      </dsp:nvSpPr>
      <dsp:spPr>
        <a:xfrm>
          <a:off x="1371593" y="973923"/>
          <a:ext cx="10404296" cy="1261921"/>
        </a:xfrm>
        <a:prstGeom prst="rect">
          <a:avLst/>
        </a:prstGeom>
        <a:solidFill>
          <a:schemeClr val="accent5">
            <a:tint val="40000"/>
            <a:alpha val="90000"/>
            <a:hueOff val="-3369881"/>
            <a:satOff val="-11416"/>
            <a:lumOff val="-1464"/>
            <a:alphaOff val="0"/>
          </a:schemeClr>
        </a:solidFill>
        <a:ln w="6350" cap="flat" cmpd="sng" algn="ctr">
          <a:solidFill>
            <a:schemeClr val="accent5">
              <a:tint val="40000"/>
              <a:alpha val="90000"/>
              <a:hueOff val="-3369881"/>
              <a:satOff val="-11416"/>
              <a:lumOff val="-1464"/>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82973" tIns="660542" rIns="182973" bIns="660542"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kern="1200" dirty="0"/>
            <a:t>1) Confirm the users username exist in the “</a:t>
          </a:r>
          <a:r>
            <a:rPr lang="en-US" sz="2000" i="1" kern="1200" dirty="0"/>
            <a:t>Users</a:t>
          </a:r>
          <a:r>
            <a:rPr lang="en-US" sz="2000" kern="1200" dirty="0"/>
            <a:t>” table. (PHP/MySQL)</a:t>
          </a:r>
        </a:p>
        <a:p>
          <a:pPr marL="0" lvl="0" indent="0" algn="l" defTabSz="889000">
            <a:lnSpc>
              <a:spcPct val="90000"/>
            </a:lnSpc>
            <a:spcBef>
              <a:spcPct val="0"/>
            </a:spcBef>
            <a:spcAft>
              <a:spcPct val="35000"/>
            </a:spcAft>
            <a:buFont typeface="Arial" panose="020B0604020202020204" pitchFamily="34" charset="0"/>
            <a:buNone/>
          </a:pPr>
          <a:r>
            <a:rPr lang="en-US" sz="2000" kern="1200" dirty="0"/>
            <a:t>2) Confirm the users username does not exist in “</a:t>
          </a:r>
          <a:r>
            <a:rPr lang="en-US" sz="2000" i="1" kern="1200" dirty="0"/>
            <a:t>Collaborators</a:t>
          </a:r>
          <a:r>
            <a:rPr lang="en-US" sz="2000" kern="1200" dirty="0"/>
            <a:t>” table. (PHP/MySQL)</a:t>
          </a:r>
        </a:p>
      </dsp:txBody>
      <dsp:txXfrm>
        <a:off x="1371593" y="973923"/>
        <a:ext cx="10404296" cy="1261921"/>
      </dsp:txXfrm>
    </dsp:sp>
    <dsp:sp modelId="{A9EF996B-7AF5-4F10-AE1B-37DA715DB02F}">
      <dsp:nvSpPr>
        <dsp:cNvPr id="0" name=""/>
        <dsp:cNvSpPr/>
      </dsp:nvSpPr>
      <dsp:spPr>
        <a:xfrm>
          <a:off x="0" y="970516"/>
          <a:ext cx="1359676" cy="1261921"/>
        </a:xfrm>
        <a:prstGeom prst="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4754" tIns="256878" rIns="124754" bIns="256878" numCol="1" spcCol="1270" anchor="ctr" anchorCtr="0">
          <a:noAutofit/>
        </a:bodyPr>
        <a:lstStyle/>
        <a:p>
          <a:pPr marL="0" lvl="0" indent="0" algn="ctr" defTabSz="1066800">
            <a:lnSpc>
              <a:spcPct val="90000"/>
            </a:lnSpc>
            <a:spcBef>
              <a:spcPct val="0"/>
            </a:spcBef>
            <a:spcAft>
              <a:spcPct val="35000"/>
            </a:spcAft>
            <a:buNone/>
          </a:pPr>
          <a:r>
            <a:rPr lang="en-US" sz="2400" kern="1200" dirty="0"/>
            <a:t>Process</a:t>
          </a:r>
        </a:p>
      </dsp:txBody>
      <dsp:txXfrm>
        <a:off x="0" y="970516"/>
        <a:ext cx="1359676" cy="1261921"/>
      </dsp:txXfrm>
    </dsp:sp>
    <dsp:sp modelId="{3617D6E4-3CD0-40E2-B3FB-0ED3D3F881E6}">
      <dsp:nvSpPr>
        <dsp:cNvPr id="0" name=""/>
        <dsp:cNvSpPr/>
      </dsp:nvSpPr>
      <dsp:spPr>
        <a:xfrm>
          <a:off x="1371593" y="2392152"/>
          <a:ext cx="10404296" cy="2600013"/>
        </a:xfrm>
        <a:prstGeom prst="rect">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82973" tIns="660542" rIns="182973" bIns="660542" numCol="1" spcCol="1270" anchor="ctr" anchorCtr="0">
          <a:noAutofit/>
        </a:bodyPr>
        <a:lstStyle/>
        <a:p>
          <a:pPr marL="0" lvl="0" indent="0" algn="l" defTabSz="889000">
            <a:lnSpc>
              <a:spcPct val="90000"/>
            </a:lnSpc>
            <a:spcBef>
              <a:spcPct val="0"/>
            </a:spcBef>
            <a:spcAft>
              <a:spcPct val="35000"/>
            </a:spcAft>
            <a:buNone/>
          </a:pPr>
          <a:r>
            <a:rPr lang="en-US" sz="2000" kern="1200" dirty="0"/>
            <a:t>i.) Fail if:</a:t>
          </a:r>
        </a:p>
        <a:p>
          <a:pPr marL="0" lvl="0" indent="0" algn="l" defTabSz="889000">
            <a:lnSpc>
              <a:spcPct val="90000"/>
            </a:lnSpc>
            <a:spcBef>
              <a:spcPct val="0"/>
            </a:spcBef>
            <a:spcAft>
              <a:spcPct val="35000"/>
            </a:spcAft>
            <a:buNone/>
          </a:pPr>
          <a:r>
            <a:rPr lang="en-US" sz="2000" kern="1200" dirty="0"/>
            <a:t>	- Username does not exit in “</a:t>
          </a:r>
          <a:r>
            <a:rPr lang="en-US" sz="2000" i="1" kern="1200" dirty="0"/>
            <a:t>User</a:t>
          </a:r>
          <a:r>
            <a:rPr lang="en-US" sz="2000" kern="1200" dirty="0"/>
            <a:t>” table. (1)</a:t>
          </a:r>
        </a:p>
        <a:p>
          <a:pPr marL="0" lvl="0" indent="0" algn="l" defTabSz="889000">
            <a:lnSpc>
              <a:spcPct val="90000"/>
            </a:lnSpc>
            <a:spcBef>
              <a:spcPct val="0"/>
            </a:spcBef>
            <a:spcAft>
              <a:spcPct val="35000"/>
            </a:spcAft>
            <a:buNone/>
          </a:pPr>
          <a:r>
            <a:rPr lang="en-US" sz="2000" kern="1200" dirty="0"/>
            <a:t>	- Username already exists in “</a:t>
          </a:r>
          <a:r>
            <a:rPr lang="en-US" sz="2000" i="1" kern="1200" dirty="0"/>
            <a:t>Collaborators</a:t>
          </a:r>
          <a:r>
            <a:rPr lang="en-US" sz="2000" kern="1200" dirty="0"/>
            <a:t>” table. (2)</a:t>
          </a:r>
        </a:p>
        <a:p>
          <a:pPr marL="0" lvl="0" indent="0" algn="l" defTabSz="889000">
            <a:lnSpc>
              <a:spcPct val="90000"/>
            </a:lnSpc>
            <a:spcBef>
              <a:spcPct val="0"/>
            </a:spcBef>
            <a:spcAft>
              <a:spcPct val="35000"/>
            </a:spcAft>
            <a:buNone/>
          </a:pPr>
          <a:r>
            <a:rPr lang="en-US" sz="2000" kern="1200" dirty="0"/>
            <a:t>	Send error (k) to upload page =&gt; Upload page.</a:t>
          </a:r>
        </a:p>
        <a:p>
          <a:pPr marL="0" lvl="0" indent="0" algn="l" defTabSz="889000">
            <a:lnSpc>
              <a:spcPct val="90000"/>
            </a:lnSpc>
            <a:spcBef>
              <a:spcPct val="0"/>
            </a:spcBef>
            <a:spcAft>
              <a:spcPct val="35000"/>
            </a:spcAft>
            <a:buNone/>
          </a:pPr>
          <a:endParaRPr lang="en-US" sz="2000" kern="1200" dirty="0"/>
        </a:p>
        <a:p>
          <a:pPr marL="0" lvl="0" indent="0" algn="l" defTabSz="889000">
            <a:lnSpc>
              <a:spcPct val="90000"/>
            </a:lnSpc>
            <a:spcBef>
              <a:spcPct val="0"/>
            </a:spcBef>
            <a:spcAft>
              <a:spcPct val="35000"/>
            </a:spcAft>
            <a:buNone/>
          </a:pPr>
          <a:r>
            <a:rPr lang="en-US" sz="2000" kern="1200" dirty="0"/>
            <a:t>ii.) Success =&gt; Insert chosen username into the “C</a:t>
          </a:r>
          <a:r>
            <a:rPr lang="en-US" sz="2000" i="1" kern="1200" dirty="0"/>
            <a:t>ollaborators” table</a:t>
          </a:r>
          <a:r>
            <a:rPr lang="en-US" sz="2000" kern="1200" dirty="0"/>
            <a:t> =&gt; Folio page</a:t>
          </a:r>
        </a:p>
      </dsp:txBody>
      <dsp:txXfrm>
        <a:off x="1371593" y="2392152"/>
        <a:ext cx="10404296" cy="2600013"/>
      </dsp:txXfrm>
    </dsp:sp>
    <dsp:sp modelId="{BC3548DD-CABA-49AE-8EB2-8DC8DD0F42AB}">
      <dsp:nvSpPr>
        <dsp:cNvPr id="0" name=""/>
        <dsp:cNvSpPr/>
      </dsp:nvSpPr>
      <dsp:spPr>
        <a:xfrm>
          <a:off x="0" y="2388472"/>
          <a:ext cx="1359676" cy="2600560"/>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4754" tIns="256878" rIns="124754" bIns="256878" numCol="1" spcCol="1270" anchor="ctr" anchorCtr="0">
          <a:noAutofit/>
        </a:bodyPr>
        <a:lstStyle/>
        <a:p>
          <a:pPr marL="0" lvl="0" indent="0" algn="ctr" defTabSz="1066800">
            <a:lnSpc>
              <a:spcPct val="90000"/>
            </a:lnSpc>
            <a:spcBef>
              <a:spcPct val="0"/>
            </a:spcBef>
            <a:spcAft>
              <a:spcPct val="35000"/>
            </a:spcAft>
            <a:buNone/>
          </a:pPr>
          <a:r>
            <a:rPr lang="en-US" sz="2400" kern="1200" dirty="0"/>
            <a:t>Output</a:t>
          </a:r>
        </a:p>
      </dsp:txBody>
      <dsp:txXfrm>
        <a:off x="0" y="2388472"/>
        <a:ext cx="1359676" cy="26005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FB5C1-D9FE-45E0-8CF2-2A2435047C41}">
      <dsp:nvSpPr>
        <dsp:cNvPr id="0" name=""/>
        <dsp:cNvSpPr/>
      </dsp:nvSpPr>
      <dsp:spPr>
        <a:xfrm>
          <a:off x="1371593" y="3758"/>
          <a:ext cx="10404296" cy="814131"/>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82973" tIns="660542" rIns="182973" bIns="660542" numCol="1" spcCol="1270" anchor="ctr" anchorCtr="0">
          <a:noAutofit/>
        </a:bodyPr>
        <a:lstStyle/>
        <a:p>
          <a:pPr marL="0" lvl="0" indent="0" algn="l" defTabSz="889000">
            <a:lnSpc>
              <a:spcPct val="90000"/>
            </a:lnSpc>
            <a:spcBef>
              <a:spcPct val="0"/>
            </a:spcBef>
            <a:spcAft>
              <a:spcPct val="35000"/>
            </a:spcAft>
            <a:buFont typeface="Wingdings" panose="05000000000000000000" pitchFamily="2" charset="2"/>
            <a:buNone/>
          </a:pPr>
          <a:r>
            <a:rPr lang="en-US" sz="2000" kern="1200" dirty="0"/>
            <a:t>Additional folio information.</a:t>
          </a:r>
        </a:p>
      </dsp:txBody>
      <dsp:txXfrm>
        <a:off x="1371593" y="3758"/>
        <a:ext cx="10404296" cy="814131"/>
      </dsp:txXfrm>
    </dsp:sp>
    <dsp:sp modelId="{BB3A4F58-8018-44EA-97E0-94FBFF4EE754}">
      <dsp:nvSpPr>
        <dsp:cNvPr id="0" name=""/>
        <dsp:cNvSpPr/>
      </dsp:nvSpPr>
      <dsp:spPr>
        <a:xfrm>
          <a:off x="0" y="352"/>
          <a:ext cx="1359676" cy="81413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4754" tIns="256878" rIns="124754" bIns="256878" numCol="1" spcCol="1270" anchor="ctr" anchorCtr="0">
          <a:noAutofit/>
        </a:bodyPr>
        <a:lstStyle/>
        <a:p>
          <a:pPr marL="0" lvl="0" indent="0" algn="ctr" defTabSz="1066800">
            <a:lnSpc>
              <a:spcPct val="90000"/>
            </a:lnSpc>
            <a:spcBef>
              <a:spcPct val="0"/>
            </a:spcBef>
            <a:spcAft>
              <a:spcPct val="35000"/>
            </a:spcAft>
            <a:buNone/>
          </a:pPr>
          <a:r>
            <a:rPr lang="en-US" sz="2400" kern="1200" dirty="0"/>
            <a:t>Input</a:t>
          </a:r>
        </a:p>
      </dsp:txBody>
      <dsp:txXfrm>
        <a:off x="0" y="352"/>
        <a:ext cx="1359676" cy="814131"/>
      </dsp:txXfrm>
    </dsp:sp>
    <dsp:sp modelId="{8DCEB4BD-828F-4D9E-9FF1-D54243984B4B}">
      <dsp:nvSpPr>
        <dsp:cNvPr id="0" name=""/>
        <dsp:cNvSpPr/>
      </dsp:nvSpPr>
      <dsp:spPr>
        <a:xfrm>
          <a:off x="1371593" y="973923"/>
          <a:ext cx="10404296" cy="1261921"/>
        </a:xfrm>
        <a:prstGeom prst="rect">
          <a:avLst/>
        </a:prstGeom>
        <a:solidFill>
          <a:schemeClr val="accent5">
            <a:tint val="40000"/>
            <a:alpha val="90000"/>
            <a:hueOff val="-3369881"/>
            <a:satOff val="-11416"/>
            <a:lumOff val="-1464"/>
            <a:alphaOff val="0"/>
          </a:schemeClr>
        </a:solidFill>
        <a:ln w="6350" cap="flat" cmpd="sng" algn="ctr">
          <a:solidFill>
            <a:schemeClr val="accent5">
              <a:tint val="40000"/>
              <a:alpha val="90000"/>
              <a:hueOff val="-3369881"/>
              <a:satOff val="-11416"/>
              <a:lumOff val="-1464"/>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82973" tIns="660542" rIns="182973" bIns="660542"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kern="1200" dirty="0"/>
            <a:t>1) Confirm the users username exist in the “</a:t>
          </a:r>
          <a:r>
            <a:rPr lang="en-US" sz="2000" i="1" kern="1200" dirty="0"/>
            <a:t>Collaborators</a:t>
          </a:r>
          <a:r>
            <a:rPr lang="en-US" sz="2000" kern="1200" dirty="0"/>
            <a:t>” table. (PHP/MySQL)</a:t>
          </a:r>
        </a:p>
      </dsp:txBody>
      <dsp:txXfrm>
        <a:off x="1371593" y="973923"/>
        <a:ext cx="10404296" cy="1261921"/>
      </dsp:txXfrm>
    </dsp:sp>
    <dsp:sp modelId="{A9EF996B-7AF5-4F10-AE1B-37DA715DB02F}">
      <dsp:nvSpPr>
        <dsp:cNvPr id="0" name=""/>
        <dsp:cNvSpPr/>
      </dsp:nvSpPr>
      <dsp:spPr>
        <a:xfrm>
          <a:off x="0" y="970516"/>
          <a:ext cx="1359676" cy="1261921"/>
        </a:xfrm>
        <a:prstGeom prst="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4754" tIns="256878" rIns="124754" bIns="256878" numCol="1" spcCol="1270" anchor="ctr" anchorCtr="0">
          <a:noAutofit/>
        </a:bodyPr>
        <a:lstStyle/>
        <a:p>
          <a:pPr marL="0" lvl="0" indent="0" algn="ctr" defTabSz="1066800">
            <a:lnSpc>
              <a:spcPct val="90000"/>
            </a:lnSpc>
            <a:spcBef>
              <a:spcPct val="0"/>
            </a:spcBef>
            <a:spcAft>
              <a:spcPct val="35000"/>
            </a:spcAft>
            <a:buNone/>
          </a:pPr>
          <a:r>
            <a:rPr lang="en-US" sz="2400" kern="1200" dirty="0"/>
            <a:t>Process</a:t>
          </a:r>
        </a:p>
      </dsp:txBody>
      <dsp:txXfrm>
        <a:off x="0" y="970516"/>
        <a:ext cx="1359676" cy="1261921"/>
      </dsp:txXfrm>
    </dsp:sp>
    <dsp:sp modelId="{3617D6E4-3CD0-40E2-B3FB-0ED3D3F881E6}">
      <dsp:nvSpPr>
        <dsp:cNvPr id="0" name=""/>
        <dsp:cNvSpPr/>
      </dsp:nvSpPr>
      <dsp:spPr>
        <a:xfrm>
          <a:off x="1371593" y="2392152"/>
          <a:ext cx="10404296" cy="2600013"/>
        </a:xfrm>
        <a:prstGeom prst="rect">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82973" tIns="660542" rIns="182973" bIns="660542" numCol="1" spcCol="1270" anchor="ctr" anchorCtr="0">
          <a:noAutofit/>
        </a:bodyPr>
        <a:lstStyle/>
        <a:p>
          <a:pPr marL="0" lvl="0" indent="0" algn="l" defTabSz="889000">
            <a:lnSpc>
              <a:spcPct val="90000"/>
            </a:lnSpc>
            <a:spcBef>
              <a:spcPct val="0"/>
            </a:spcBef>
            <a:spcAft>
              <a:spcPct val="35000"/>
            </a:spcAft>
            <a:buNone/>
          </a:pPr>
          <a:r>
            <a:rPr lang="en-US" sz="2000" kern="1200" dirty="0"/>
            <a:t>i.) Fail if:</a:t>
          </a:r>
        </a:p>
        <a:p>
          <a:pPr marL="0" lvl="0" indent="0" algn="l" defTabSz="889000">
            <a:lnSpc>
              <a:spcPct val="90000"/>
            </a:lnSpc>
            <a:spcBef>
              <a:spcPct val="0"/>
            </a:spcBef>
            <a:spcAft>
              <a:spcPct val="35000"/>
            </a:spcAft>
            <a:buNone/>
          </a:pPr>
          <a:r>
            <a:rPr lang="en-US" sz="2000" kern="1200" dirty="0"/>
            <a:t>	- Username does not exists in “</a:t>
          </a:r>
          <a:r>
            <a:rPr lang="en-US" sz="2000" i="1" kern="1200" dirty="0"/>
            <a:t>Collaborators</a:t>
          </a:r>
          <a:r>
            <a:rPr lang="en-US" sz="2000" kern="1200" dirty="0"/>
            <a:t>” table. (1)</a:t>
          </a:r>
        </a:p>
        <a:p>
          <a:pPr marL="0" lvl="0" indent="0" algn="l" defTabSz="889000">
            <a:lnSpc>
              <a:spcPct val="90000"/>
            </a:lnSpc>
            <a:spcBef>
              <a:spcPct val="0"/>
            </a:spcBef>
            <a:spcAft>
              <a:spcPct val="35000"/>
            </a:spcAft>
            <a:buNone/>
          </a:pPr>
          <a:r>
            <a:rPr lang="en-US" sz="2000" kern="1200" dirty="0"/>
            <a:t>	Send error (k) to folio page =&gt; Folio page.</a:t>
          </a:r>
        </a:p>
        <a:p>
          <a:pPr marL="0" lvl="0" indent="0" algn="l" defTabSz="889000">
            <a:lnSpc>
              <a:spcPct val="90000"/>
            </a:lnSpc>
            <a:spcBef>
              <a:spcPct val="0"/>
            </a:spcBef>
            <a:spcAft>
              <a:spcPct val="35000"/>
            </a:spcAft>
            <a:buNone/>
          </a:pPr>
          <a:endParaRPr lang="en-US" sz="2000" kern="1200" dirty="0"/>
        </a:p>
        <a:p>
          <a:pPr marL="0" lvl="0" indent="0" algn="l" defTabSz="889000">
            <a:lnSpc>
              <a:spcPct val="90000"/>
            </a:lnSpc>
            <a:spcBef>
              <a:spcPct val="0"/>
            </a:spcBef>
            <a:spcAft>
              <a:spcPct val="35000"/>
            </a:spcAft>
            <a:buNone/>
          </a:pPr>
          <a:r>
            <a:rPr lang="en-US" sz="2000" kern="1200" dirty="0"/>
            <a:t>ii.) Success =&gt; Insert updated information into the “Folios</a:t>
          </a:r>
          <a:r>
            <a:rPr lang="en-US" sz="2000" i="1" kern="1200" dirty="0"/>
            <a:t>” table</a:t>
          </a:r>
          <a:r>
            <a:rPr lang="en-US" sz="2000" kern="1200" dirty="0"/>
            <a:t> =&gt; Folio page</a:t>
          </a:r>
        </a:p>
      </dsp:txBody>
      <dsp:txXfrm>
        <a:off x="1371593" y="2392152"/>
        <a:ext cx="10404296" cy="2600013"/>
      </dsp:txXfrm>
    </dsp:sp>
    <dsp:sp modelId="{BC3548DD-CABA-49AE-8EB2-8DC8DD0F42AB}">
      <dsp:nvSpPr>
        <dsp:cNvPr id="0" name=""/>
        <dsp:cNvSpPr/>
      </dsp:nvSpPr>
      <dsp:spPr>
        <a:xfrm>
          <a:off x="0" y="2388472"/>
          <a:ext cx="1359676" cy="2600560"/>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4754" tIns="256878" rIns="124754" bIns="256878" numCol="1" spcCol="1270" anchor="ctr" anchorCtr="0">
          <a:noAutofit/>
        </a:bodyPr>
        <a:lstStyle/>
        <a:p>
          <a:pPr marL="0" lvl="0" indent="0" algn="ctr" defTabSz="1066800">
            <a:lnSpc>
              <a:spcPct val="90000"/>
            </a:lnSpc>
            <a:spcBef>
              <a:spcPct val="0"/>
            </a:spcBef>
            <a:spcAft>
              <a:spcPct val="35000"/>
            </a:spcAft>
            <a:buNone/>
          </a:pPr>
          <a:r>
            <a:rPr lang="en-US" sz="2400" kern="1200" dirty="0"/>
            <a:t>Output</a:t>
          </a:r>
        </a:p>
      </dsp:txBody>
      <dsp:txXfrm>
        <a:off x="0" y="2388472"/>
        <a:ext cx="1359676" cy="2600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213676-ACA5-44EB-8944-83D90DEBB9FF}">
      <dsp:nvSpPr>
        <dsp:cNvPr id="0" name=""/>
        <dsp:cNvSpPr/>
      </dsp:nvSpPr>
      <dsp:spPr>
        <a:xfrm>
          <a:off x="0" y="956381"/>
          <a:ext cx="6513603" cy="1765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E2A5BD2-9A5A-443E-AF8A-72A1C4C3DACF}">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D129CDB-95B4-409A-BF56-661AE933B70D}">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844550">
            <a:lnSpc>
              <a:spcPct val="90000"/>
            </a:lnSpc>
            <a:spcBef>
              <a:spcPct val="0"/>
            </a:spcBef>
            <a:spcAft>
              <a:spcPct val="35000"/>
            </a:spcAft>
            <a:buNone/>
          </a:pPr>
          <a:r>
            <a:rPr lang="en-US" sz="1900" kern="1200" dirty="0"/>
            <a:t>The system will be used by literarians, scholars and people interested in evolving the recorded information regarding Shakespeare’s 2</a:t>
          </a:r>
          <a:r>
            <a:rPr lang="en-US" sz="1900" kern="1200" baseline="30000" dirty="0"/>
            <a:t>nd</a:t>
          </a:r>
          <a:r>
            <a:rPr lang="en-US" sz="1900" kern="1200" dirty="0"/>
            <a:t>, 3</a:t>
          </a:r>
          <a:r>
            <a:rPr lang="en-US" sz="1900" kern="1200" baseline="30000" dirty="0"/>
            <a:t>rd</a:t>
          </a:r>
          <a:r>
            <a:rPr lang="en-US" sz="1900" kern="1200" dirty="0"/>
            <a:t> and 4</a:t>
          </a:r>
          <a:r>
            <a:rPr lang="en-US" sz="1900" kern="1200" baseline="30000" dirty="0"/>
            <a:t>th</a:t>
          </a:r>
          <a:r>
            <a:rPr lang="en-US" sz="1900" kern="1200" dirty="0"/>
            <a:t> folios.</a:t>
          </a:r>
        </a:p>
      </dsp:txBody>
      <dsp:txXfrm>
        <a:off x="2039300" y="956381"/>
        <a:ext cx="4474303" cy="1765627"/>
      </dsp:txXfrm>
    </dsp:sp>
    <dsp:sp modelId="{8BF2D20F-7488-49A1-AB72-07D0857497AB}">
      <dsp:nvSpPr>
        <dsp:cNvPr id="0" name=""/>
        <dsp:cNvSpPr/>
      </dsp:nvSpPr>
      <dsp:spPr>
        <a:xfrm>
          <a:off x="0" y="3163416"/>
          <a:ext cx="6513603" cy="1765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1248E95-0BA0-4F2D-B9A2-6E29F59326D3}">
      <dsp:nvSpPr>
        <dsp:cNvPr id="0" name=""/>
        <dsp:cNvSpPr/>
      </dsp:nvSpPr>
      <dsp:spPr>
        <a:xfrm>
          <a:off x="534102" y="3560682"/>
          <a:ext cx="971095" cy="971095"/>
        </a:xfrm>
        <a:prstGeom prst="rect">
          <a:avLst/>
        </a:prstGeom>
        <a:blipFill>
          <a:blip xmlns:r="http://schemas.openxmlformats.org/officeDocument/2006/relationships" r:embed="rId2">
            <a:extLst>
              <a:ext uri="{28A0092B-C50C-407E-A947-70E740481C1C}">
                <a14:useLocalDpi xmlns:a14="http://schemas.microsoft.com/office/drawing/2010/main" val="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D224E47-7C66-4568-AB64-0C63D1F6C38F}">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844550">
            <a:lnSpc>
              <a:spcPct val="90000"/>
            </a:lnSpc>
            <a:spcBef>
              <a:spcPct val="0"/>
            </a:spcBef>
            <a:spcAft>
              <a:spcPct val="35000"/>
            </a:spcAft>
            <a:buNone/>
          </a:pPr>
          <a:r>
            <a:rPr lang="en-US" sz="1900" kern="1200" dirty="0"/>
            <a:t>The system will have world wide accessibly and use.</a:t>
          </a:r>
        </a:p>
      </dsp:txBody>
      <dsp:txXfrm>
        <a:off x="2039300" y="3163416"/>
        <a:ext cx="4474303" cy="17656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E5AFB-112A-458B-99C2-22B2780C2E6E}">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854C4B7-EDCD-4674-B912-8AA95BEB8D9C}">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FF4B1F7-3EA1-4823-9396-CDD806855FB6}">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HTML</a:t>
          </a:r>
        </a:p>
      </dsp:txBody>
      <dsp:txXfrm>
        <a:off x="1941716" y="718"/>
        <a:ext cx="4571887" cy="1681139"/>
      </dsp:txXfrm>
    </dsp:sp>
    <dsp:sp modelId="{74C1BC2E-1223-4D59-B20A-F10EAAB171CC}">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A23EAD3-B11A-47FA-A312-E492DBE0A889}">
      <dsp:nvSpPr>
        <dsp:cNvPr id="0" name=""/>
        <dsp:cNvSpPr/>
      </dsp:nvSpPr>
      <dsp:spPr>
        <a:xfrm>
          <a:off x="508544" y="2480399"/>
          <a:ext cx="924626" cy="924626"/>
        </a:xfrm>
        <a:prstGeom prst="rect">
          <a:avLst/>
        </a:prstGeom>
        <a:blipFill>
          <a:blip xmlns:r="http://schemas.openxmlformats.org/officeDocument/2006/relationships" r:embed="rId2">
            <a:extLst>
              <a:ext uri="{28A0092B-C50C-407E-A947-70E740481C1C}">
                <a14:useLocalDpi xmlns:a14="http://schemas.microsoft.com/office/drawing/2010/main" val="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FB2B477-6821-40D5-B105-DCA37CDE7362}">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CSS</a:t>
          </a:r>
        </a:p>
      </dsp:txBody>
      <dsp:txXfrm>
        <a:off x="1941716" y="2102143"/>
        <a:ext cx="4571887" cy="1681139"/>
      </dsp:txXfrm>
    </dsp:sp>
    <dsp:sp modelId="{847F7D0D-11B7-4F68-A7E2-8E88E5A22741}">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95C5D82-52F2-4ABD-A63D-7B6A3C17B561}">
      <dsp:nvSpPr>
        <dsp:cNvPr id="0" name=""/>
        <dsp:cNvSpPr/>
      </dsp:nvSpPr>
      <dsp:spPr>
        <a:xfrm>
          <a:off x="508544" y="4581824"/>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F94459E-E40E-44C8-B0EE-2E32B3024EA3}">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Bootstrap</a:t>
          </a:r>
        </a:p>
      </dsp:txBody>
      <dsp:txXfrm>
        <a:off x="1941716" y="4203567"/>
        <a:ext cx="4571887" cy="16811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1560A3-5459-4C83-B299-3A679888DD93}">
      <dsp:nvSpPr>
        <dsp:cNvPr id="0" name=""/>
        <dsp:cNvSpPr/>
      </dsp:nvSpPr>
      <dsp:spPr>
        <a:xfrm>
          <a:off x="1954399" y="107526"/>
          <a:ext cx="2604805" cy="1693123"/>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a:t>MySQL</a:t>
          </a:r>
        </a:p>
      </dsp:txBody>
      <dsp:txXfrm>
        <a:off x="2037050" y="190177"/>
        <a:ext cx="2439503" cy="1527821"/>
      </dsp:txXfrm>
    </dsp:sp>
    <dsp:sp modelId="{315B17F5-4512-4365-BEB1-CE753DDEA425}">
      <dsp:nvSpPr>
        <dsp:cNvPr id="0" name=""/>
        <dsp:cNvSpPr/>
      </dsp:nvSpPr>
      <dsp:spPr>
        <a:xfrm>
          <a:off x="1001184" y="954088"/>
          <a:ext cx="4511234" cy="4511234"/>
        </a:xfrm>
        <a:custGeom>
          <a:avLst/>
          <a:gdLst/>
          <a:ahLst/>
          <a:cxnLst/>
          <a:rect l="0" t="0" r="0" b="0"/>
          <a:pathLst>
            <a:path>
              <a:moveTo>
                <a:pt x="3576891" y="427491"/>
              </a:moveTo>
              <a:arcTo wR="2255617" hR="2255617" stAng="18351447" swAng="3642958"/>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CFEE0AD-D70B-4C3A-83CE-4C04666916DD}">
      <dsp:nvSpPr>
        <dsp:cNvPr id="0" name=""/>
        <dsp:cNvSpPr/>
      </dsp:nvSpPr>
      <dsp:spPr>
        <a:xfrm>
          <a:off x="3907821" y="3490952"/>
          <a:ext cx="2604805" cy="1693123"/>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a:t>PHP</a:t>
          </a:r>
        </a:p>
      </dsp:txBody>
      <dsp:txXfrm>
        <a:off x="3990472" y="3573603"/>
        <a:ext cx="2439503" cy="1527821"/>
      </dsp:txXfrm>
    </dsp:sp>
    <dsp:sp modelId="{B081807B-77E9-4241-9DDA-A027C72AB111}">
      <dsp:nvSpPr>
        <dsp:cNvPr id="0" name=""/>
        <dsp:cNvSpPr/>
      </dsp:nvSpPr>
      <dsp:spPr>
        <a:xfrm>
          <a:off x="1001184" y="954088"/>
          <a:ext cx="4511234" cy="4511234"/>
        </a:xfrm>
        <a:custGeom>
          <a:avLst/>
          <a:gdLst/>
          <a:ahLst/>
          <a:cxnLst/>
          <a:rect l="0" t="0" r="0" b="0"/>
          <a:pathLst>
            <a:path>
              <a:moveTo>
                <a:pt x="3327192" y="4240443"/>
              </a:moveTo>
              <a:arcTo wR="2255617" hR="2255617" stAng="3698167" swAng="3403666"/>
            </a:path>
          </a:pathLst>
        </a:custGeom>
        <a:noFill/>
        <a:ln w="6350" cap="flat" cmpd="sng" algn="ctr">
          <a:solidFill>
            <a:schemeClr val="accent2">
              <a:hueOff val="-727682"/>
              <a:satOff val="-41964"/>
              <a:lumOff val="4314"/>
              <a:alphaOff val="0"/>
            </a:schemeClr>
          </a:solidFill>
          <a:prstDash val="solid"/>
          <a:miter lim="800000"/>
        </a:ln>
        <a:effectLst/>
      </dsp:spPr>
      <dsp:style>
        <a:lnRef idx="1">
          <a:scrgbClr r="0" g="0" b="0"/>
        </a:lnRef>
        <a:fillRef idx="0">
          <a:scrgbClr r="0" g="0" b="0"/>
        </a:fillRef>
        <a:effectRef idx="0">
          <a:scrgbClr r="0" g="0" b="0"/>
        </a:effectRef>
        <a:fontRef idx="minor"/>
      </dsp:style>
    </dsp:sp>
    <dsp:sp modelId="{3496BDD2-7C93-41B5-A63A-7913079A7FA0}">
      <dsp:nvSpPr>
        <dsp:cNvPr id="0" name=""/>
        <dsp:cNvSpPr/>
      </dsp:nvSpPr>
      <dsp:spPr>
        <a:xfrm>
          <a:off x="977" y="3490952"/>
          <a:ext cx="2604805" cy="1693123"/>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a:t>JavaScript </a:t>
          </a:r>
        </a:p>
      </dsp:txBody>
      <dsp:txXfrm>
        <a:off x="83628" y="3573603"/>
        <a:ext cx="2439503" cy="1527821"/>
      </dsp:txXfrm>
    </dsp:sp>
    <dsp:sp modelId="{998FD4F1-04AA-48ED-95DF-B5F9C2C80738}">
      <dsp:nvSpPr>
        <dsp:cNvPr id="0" name=""/>
        <dsp:cNvSpPr/>
      </dsp:nvSpPr>
      <dsp:spPr>
        <a:xfrm>
          <a:off x="1001184" y="954088"/>
          <a:ext cx="4511234" cy="4511234"/>
        </a:xfrm>
        <a:custGeom>
          <a:avLst/>
          <a:gdLst/>
          <a:ahLst/>
          <a:cxnLst/>
          <a:rect l="0" t="0" r="0" b="0"/>
          <a:pathLst>
            <a:path>
              <a:moveTo>
                <a:pt x="14828" y="2513831"/>
              </a:moveTo>
              <a:arcTo wR="2255617" hR="2255617" stAng="10405595" swAng="3642958"/>
            </a:path>
          </a:pathLst>
        </a:custGeom>
        <a:noFill/>
        <a:ln w="6350" cap="flat" cmpd="sng" algn="ctr">
          <a:solidFill>
            <a:schemeClr val="accent2">
              <a:hueOff val="-1455363"/>
              <a:satOff val="-83928"/>
              <a:lumOff val="8628"/>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D5B16-93C5-42D9-ADE5-E71D8260F51E}">
      <dsp:nvSpPr>
        <dsp:cNvPr id="0" name=""/>
        <dsp:cNvSpPr/>
      </dsp:nvSpPr>
      <dsp:spPr>
        <a:xfrm rot="5400000">
          <a:off x="-462097" y="464355"/>
          <a:ext cx="3080652" cy="2156456"/>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t>Related Technologies</a:t>
          </a:r>
        </a:p>
      </dsp:txBody>
      <dsp:txXfrm rot="-5400000">
        <a:off x="1" y="1080485"/>
        <a:ext cx="2156456" cy="924196"/>
      </dsp:txXfrm>
    </dsp:sp>
    <dsp:sp modelId="{4CE99BAA-8BCB-4547-8AC1-2878915241A9}">
      <dsp:nvSpPr>
        <dsp:cNvPr id="0" name=""/>
        <dsp:cNvSpPr/>
      </dsp:nvSpPr>
      <dsp:spPr>
        <a:xfrm rot="5400000">
          <a:off x="3333818" y="-1175103"/>
          <a:ext cx="2002424" cy="4357147"/>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None/>
          </a:pPr>
          <a:r>
            <a:rPr lang="en-US" sz="2000" kern="1200" dirty="0"/>
            <a:t>HTML, CSS, Bootstrap, PHP, MySQL</a:t>
          </a:r>
        </a:p>
      </dsp:txBody>
      <dsp:txXfrm rot="-5400000">
        <a:off x="2156457" y="100008"/>
        <a:ext cx="4259397" cy="1806924"/>
      </dsp:txXfrm>
    </dsp:sp>
    <dsp:sp modelId="{66164900-2596-438B-9C1D-451A5ABF1413}">
      <dsp:nvSpPr>
        <dsp:cNvPr id="0" name=""/>
        <dsp:cNvSpPr/>
      </dsp:nvSpPr>
      <dsp:spPr>
        <a:xfrm rot="5400000">
          <a:off x="-462097" y="3264613"/>
          <a:ext cx="3080652" cy="2156456"/>
        </a:xfrm>
        <a:prstGeom prst="chevron">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t>Newly Learned Skills/Technologies</a:t>
          </a:r>
        </a:p>
      </dsp:txBody>
      <dsp:txXfrm rot="-5400000">
        <a:off x="1" y="3880743"/>
        <a:ext cx="2156456" cy="924196"/>
      </dsp:txXfrm>
    </dsp:sp>
    <dsp:sp modelId="{D84FD57B-B1D0-4687-A489-6C146C3DF5D4}">
      <dsp:nvSpPr>
        <dsp:cNvPr id="0" name=""/>
        <dsp:cNvSpPr/>
      </dsp:nvSpPr>
      <dsp:spPr>
        <a:xfrm rot="5400000">
          <a:off x="3333818" y="1625154"/>
          <a:ext cx="2002424" cy="4357147"/>
        </a:xfrm>
        <a:prstGeom prst="round2Same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None/>
          </a:pPr>
          <a:r>
            <a:rPr lang="en-US" sz="2000" kern="1200" dirty="0"/>
            <a:t>Working on further developing my skills with PHP, MySQL and the intermingling of the two.</a:t>
          </a:r>
        </a:p>
      </dsp:txBody>
      <dsp:txXfrm rot="-5400000">
        <a:off x="2156457" y="2900265"/>
        <a:ext cx="4259397" cy="18069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A22486-2A52-4D4D-A76A-70957C7B5B23}">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F002BF3-C46F-47BC-A61A-2D4EA05A664A}">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51E9F5F-2B2E-4366-92F5-36E42CD2A527}">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33450">
            <a:lnSpc>
              <a:spcPct val="100000"/>
            </a:lnSpc>
            <a:spcBef>
              <a:spcPct val="0"/>
            </a:spcBef>
            <a:spcAft>
              <a:spcPct val="35000"/>
            </a:spcAft>
            <a:buNone/>
          </a:pPr>
          <a:r>
            <a:rPr lang="en-US" sz="2100" kern="1200" dirty="0"/>
            <a:t>Users will be allowed to register with their chosen email and password.</a:t>
          </a:r>
        </a:p>
      </dsp:txBody>
      <dsp:txXfrm>
        <a:off x="1941716" y="718"/>
        <a:ext cx="4571887" cy="1681139"/>
      </dsp:txXfrm>
    </dsp:sp>
    <dsp:sp modelId="{667AEED2-3668-4805-8FFE-8500A1647394}">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0D5A57C-A8CA-4B4D-8353-30053255C010}">
      <dsp:nvSpPr>
        <dsp:cNvPr id="0" name=""/>
        <dsp:cNvSpPr/>
      </dsp:nvSpPr>
      <dsp:spPr>
        <a:xfrm>
          <a:off x="508544" y="2480399"/>
          <a:ext cx="924626" cy="924626"/>
        </a:xfrm>
        <a:prstGeom prst="rect">
          <a:avLst/>
        </a:prstGeom>
        <a:blipFill>
          <a:blip xmlns:r="http://schemas.openxmlformats.org/officeDocument/2006/relationships" r:embed="rId2">
            <a:extLst>
              <a:ext uri="{28A0092B-C50C-407E-A947-70E740481C1C}">
                <a14:useLocalDpi xmlns:a14="http://schemas.microsoft.com/office/drawing/2010/main" val="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9B102BA-0A4B-42EB-9C94-9D1BC07C4F50}">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33450">
            <a:lnSpc>
              <a:spcPct val="100000"/>
            </a:lnSpc>
            <a:spcBef>
              <a:spcPct val="0"/>
            </a:spcBef>
            <a:spcAft>
              <a:spcPct val="35000"/>
            </a:spcAft>
            <a:buNone/>
          </a:pPr>
          <a:r>
            <a:rPr lang="en-US" sz="2100" kern="1200" dirty="0"/>
            <a:t>Once a user has successfully  registered they will be able to login and logout in the future.</a:t>
          </a:r>
        </a:p>
      </dsp:txBody>
      <dsp:txXfrm>
        <a:off x="1941716" y="2102143"/>
        <a:ext cx="4571887" cy="1681139"/>
      </dsp:txXfrm>
    </dsp:sp>
    <dsp:sp modelId="{F16A5A16-D6CF-4E3A-9E74-15E7683C3BA7}">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D2D24D4-7E8A-41B3-9F10-28CA151AAE9D}">
      <dsp:nvSpPr>
        <dsp:cNvPr id="0" name=""/>
        <dsp:cNvSpPr/>
      </dsp:nvSpPr>
      <dsp:spPr>
        <a:xfrm>
          <a:off x="508544" y="4581824"/>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08815F0-F7CF-4A1F-9F4B-1340B81BB135}">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33450">
            <a:lnSpc>
              <a:spcPct val="100000"/>
            </a:lnSpc>
            <a:spcBef>
              <a:spcPct val="0"/>
            </a:spcBef>
            <a:spcAft>
              <a:spcPct val="35000"/>
            </a:spcAft>
            <a:buNone/>
          </a:pPr>
          <a:r>
            <a:rPr lang="en-US" sz="2100" kern="1200" dirty="0"/>
            <a:t>Registered users are the only users that will have access to adding and or editing information on the website.</a:t>
          </a:r>
        </a:p>
      </dsp:txBody>
      <dsp:txXfrm>
        <a:off x="1941716" y="4203567"/>
        <a:ext cx="4571887" cy="16811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57852-738A-4409-BFDE-3D4F7148DC21}">
      <dsp:nvSpPr>
        <dsp:cNvPr id="0" name=""/>
        <dsp:cNvSpPr/>
      </dsp:nvSpPr>
      <dsp:spPr>
        <a:xfrm>
          <a:off x="0" y="4430271"/>
          <a:ext cx="6513603" cy="145411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Once a folio has been successfully posted it will be publicly available to view along with all other known folios.</a:t>
          </a:r>
        </a:p>
      </dsp:txBody>
      <dsp:txXfrm>
        <a:off x="0" y="4430271"/>
        <a:ext cx="6513603" cy="1454114"/>
      </dsp:txXfrm>
    </dsp:sp>
    <dsp:sp modelId="{8DD8220C-2102-4807-9830-FFC7FD4B6DD8}">
      <dsp:nvSpPr>
        <dsp:cNvPr id="0" name=""/>
        <dsp:cNvSpPr/>
      </dsp:nvSpPr>
      <dsp:spPr>
        <a:xfrm rot="10800000">
          <a:off x="0" y="2215655"/>
          <a:ext cx="6513603" cy="2236427"/>
        </a:xfrm>
        <a:prstGeom prst="upArrowCallou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The user needs to provide basic information requirements but can also include more information like pictures and marginality.</a:t>
          </a:r>
        </a:p>
      </dsp:txBody>
      <dsp:txXfrm rot="10800000">
        <a:off x="0" y="2215655"/>
        <a:ext cx="6513603" cy="1453163"/>
      </dsp:txXfrm>
    </dsp:sp>
    <dsp:sp modelId="{881972DF-032F-48D9-99B0-412016325104}">
      <dsp:nvSpPr>
        <dsp:cNvPr id="0" name=""/>
        <dsp:cNvSpPr/>
      </dsp:nvSpPr>
      <dsp:spPr>
        <a:xfrm rot="10800000">
          <a:off x="0" y="1040"/>
          <a:ext cx="6513603" cy="2236427"/>
        </a:xfrm>
        <a:prstGeom prst="upArrowCallou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A successfully registered user is allowed to post information about known folios copies to the website.</a:t>
          </a:r>
        </a:p>
      </dsp:txBody>
      <dsp:txXfrm rot="10800000">
        <a:off x="0" y="1040"/>
        <a:ext cx="6513603" cy="145316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BB295-0BCF-4AF3-86B7-3CE7CBE174C6}">
      <dsp:nvSpPr>
        <dsp:cNvPr id="0" name=""/>
        <dsp:cNvSpPr/>
      </dsp:nvSpPr>
      <dsp:spPr>
        <a:xfrm>
          <a:off x="0" y="956381"/>
          <a:ext cx="6513603" cy="1765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ED6F687-8E62-4C14-B70D-19C4F083976E}">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4753D6B-0C45-4A2E-B0D7-13A282BF9EF2}">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100000"/>
            </a:lnSpc>
            <a:spcBef>
              <a:spcPct val="0"/>
            </a:spcBef>
            <a:spcAft>
              <a:spcPct val="35000"/>
            </a:spcAft>
            <a:buNone/>
          </a:pPr>
          <a:r>
            <a:rPr lang="en-US" sz="2500" kern="1200" dirty="0"/>
            <a:t>Once a user has entered the website they will be able to view all uploaded folios.</a:t>
          </a:r>
        </a:p>
      </dsp:txBody>
      <dsp:txXfrm>
        <a:off x="2039300" y="956381"/>
        <a:ext cx="4474303" cy="1765627"/>
      </dsp:txXfrm>
    </dsp:sp>
    <dsp:sp modelId="{8762CAD3-1062-4F5A-B50C-0A3702D60891}">
      <dsp:nvSpPr>
        <dsp:cNvPr id="0" name=""/>
        <dsp:cNvSpPr/>
      </dsp:nvSpPr>
      <dsp:spPr>
        <a:xfrm>
          <a:off x="0" y="3163416"/>
          <a:ext cx="6513603" cy="1765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6575529-D6AA-4C3B-B91E-A4B96AC58A27}">
      <dsp:nvSpPr>
        <dsp:cNvPr id="0" name=""/>
        <dsp:cNvSpPr/>
      </dsp:nvSpPr>
      <dsp:spPr>
        <a:xfrm>
          <a:off x="534102" y="3560682"/>
          <a:ext cx="971095" cy="971095"/>
        </a:xfrm>
        <a:prstGeom prst="rect">
          <a:avLst/>
        </a:prstGeom>
        <a:blipFill>
          <a:blip xmlns:r="http://schemas.openxmlformats.org/officeDocument/2006/relationships" r:embed="rId2">
            <a:extLst>
              <a:ext uri="{28A0092B-C50C-407E-A947-70E740481C1C}">
                <a14:useLocalDpi xmlns:a14="http://schemas.microsoft.com/office/drawing/2010/main" val="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A6F5E1C-2945-4AAD-B238-298D347ECA88}">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100000"/>
            </a:lnSpc>
            <a:spcBef>
              <a:spcPct val="0"/>
            </a:spcBef>
            <a:spcAft>
              <a:spcPct val="35000"/>
            </a:spcAft>
            <a:buNone/>
          </a:pPr>
          <a:r>
            <a:rPr lang="en-US" sz="2500" kern="1200" dirty="0"/>
            <a:t>Users will also be able to filter and search for entries based on specific criteria.</a:t>
          </a:r>
        </a:p>
      </dsp:txBody>
      <dsp:txXfrm>
        <a:off x="2039300" y="3163416"/>
        <a:ext cx="4474303" cy="176562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8F7E6E-21BC-40E4-B125-1FCC87DE1AC2}">
      <dsp:nvSpPr>
        <dsp:cNvPr id="0" name=""/>
        <dsp:cNvSpPr/>
      </dsp:nvSpPr>
      <dsp:spPr>
        <a:xfrm>
          <a:off x="0" y="0"/>
          <a:ext cx="5210883" cy="129479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Users will be allowed to invite other registered users to collaborate on their uploaded folios.</a:t>
          </a:r>
        </a:p>
      </dsp:txBody>
      <dsp:txXfrm>
        <a:off x="37923" y="37923"/>
        <a:ext cx="3704290" cy="1218947"/>
      </dsp:txXfrm>
    </dsp:sp>
    <dsp:sp modelId="{BDF765EC-E31B-44EF-B00B-898A5483CE36}">
      <dsp:nvSpPr>
        <dsp:cNvPr id="0" name=""/>
        <dsp:cNvSpPr/>
      </dsp:nvSpPr>
      <dsp:spPr>
        <a:xfrm>
          <a:off x="436411" y="1530210"/>
          <a:ext cx="5210883" cy="1294793"/>
        </a:xfrm>
        <a:prstGeom prst="roundRect">
          <a:avLst>
            <a:gd name="adj" fmla="val 10000"/>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These collaborators may alter and or add information/pictures to the folios that they are given permission to.</a:t>
          </a:r>
        </a:p>
      </dsp:txBody>
      <dsp:txXfrm>
        <a:off x="474334" y="1568133"/>
        <a:ext cx="3857009" cy="1218947"/>
      </dsp:txXfrm>
    </dsp:sp>
    <dsp:sp modelId="{8263F3BE-EE71-45A2-91C2-39E0027D470E}">
      <dsp:nvSpPr>
        <dsp:cNvPr id="0" name=""/>
        <dsp:cNvSpPr/>
      </dsp:nvSpPr>
      <dsp:spPr>
        <a:xfrm>
          <a:off x="866309" y="3060421"/>
          <a:ext cx="5210883" cy="1294793"/>
        </a:xfrm>
        <a:prstGeom prst="roundRect">
          <a:avLst>
            <a:gd name="adj" fmla="val 10000"/>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Collaborators may only edit posted folios not delete them.</a:t>
          </a:r>
        </a:p>
      </dsp:txBody>
      <dsp:txXfrm>
        <a:off x="904232" y="3098344"/>
        <a:ext cx="3863523" cy="1218947"/>
      </dsp:txXfrm>
    </dsp:sp>
    <dsp:sp modelId="{638D9BC3-1001-464F-AA49-249287BD54A9}">
      <dsp:nvSpPr>
        <dsp:cNvPr id="0" name=""/>
        <dsp:cNvSpPr/>
      </dsp:nvSpPr>
      <dsp:spPr>
        <a:xfrm>
          <a:off x="1302720" y="4590632"/>
          <a:ext cx="5210883" cy="1294793"/>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The deleting of folios operation is entitled to the original user that posted the folio along with editing.</a:t>
          </a:r>
        </a:p>
      </dsp:txBody>
      <dsp:txXfrm>
        <a:off x="1340643" y="4628555"/>
        <a:ext cx="3857009" cy="1218947"/>
      </dsp:txXfrm>
    </dsp:sp>
    <dsp:sp modelId="{645AF2D1-0F4B-4B32-9996-FC702A4B907F}">
      <dsp:nvSpPr>
        <dsp:cNvPr id="0" name=""/>
        <dsp:cNvSpPr/>
      </dsp:nvSpPr>
      <dsp:spPr>
        <a:xfrm>
          <a:off x="4369267" y="991694"/>
          <a:ext cx="841615" cy="841615"/>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4558630" y="991694"/>
        <a:ext cx="462889" cy="633315"/>
      </dsp:txXfrm>
    </dsp:sp>
    <dsp:sp modelId="{8FA5572B-BD1C-46DF-853E-2BCB6A1F5C3F}">
      <dsp:nvSpPr>
        <dsp:cNvPr id="0" name=""/>
        <dsp:cNvSpPr/>
      </dsp:nvSpPr>
      <dsp:spPr>
        <a:xfrm>
          <a:off x="4805678" y="2521905"/>
          <a:ext cx="841615" cy="841615"/>
        </a:xfrm>
        <a:prstGeom prst="downArrow">
          <a:avLst>
            <a:gd name="adj1" fmla="val 55000"/>
            <a:gd name="adj2" fmla="val 45000"/>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4995041" y="2521905"/>
        <a:ext cx="462889" cy="633315"/>
      </dsp:txXfrm>
    </dsp:sp>
    <dsp:sp modelId="{B0F4E586-C4DE-46E0-9AFF-FCC7FA4C3897}">
      <dsp:nvSpPr>
        <dsp:cNvPr id="0" name=""/>
        <dsp:cNvSpPr/>
      </dsp:nvSpPr>
      <dsp:spPr>
        <a:xfrm>
          <a:off x="5235576" y="4052115"/>
          <a:ext cx="841615" cy="841615"/>
        </a:xfrm>
        <a:prstGeom prst="downArrow">
          <a:avLst>
            <a:gd name="adj1" fmla="val 55000"/>
            <a:gd name="adj2" fmla="val 45000"/>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5424939" y="4052115"/>
        <a:ext cx="462889" cy="63331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26E8E-0E39-4D0A-A687-3828DCC730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EB5C9B-6E2A-4F77-8053-45374E627E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F8DCB5-C2FE-4AA0-B932-8AAC2F432640}"/>
              </a:ext>
            </a:extLst>
          </p:cNvPr>
          <p:cNvSpPr>
            <a:spLocks noGrp="1"/>
          </p:cNvSpPr>
          <p:nvPr>
            <p:ph type="dt" sz="half" idx="10"/>
          </p:nvPr>
        </p:nvSpPr>
        <p:spPr/>
        <p:txBody>
          <a:bodyPr/>
          <a:lstStyle/>
          <a:p>
            <a:fld id="{653DFEBC-5AE5-43AF-83FE-F12BC5B1E5D1}" type="datetimeFigureOut">
              <a:rPr lang="en-US" smtClean="0"/>
              <a:t>5/3/2019</a:t>
            </a:fld>
            <a:endParaRPr lang="en-US" dirty="0"/>
          </a:p>
        </p:txBody>
      </p:sp>
      <p:sp>
        <p:nvSpPr>
          <p:cNvPr id="5" name="Footer Placeholder 4">
            <a:extLst>
              <a:ext uri="{FF2B5EF4-FFF2-40B4-BE49-F238E27FC236}">
                <a16:creationId xmlns:a16="http://schemas.microsoft.com/office/drawing/2014/main" id="{CA339F7D-9F10-4E77-B6B7-4608DB3F50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3F5754-E5BF-4BBE-A777-4146F3B831D4}"/>
              </a:ext>
            </a:extLst>
          </p:cNvPr>
          <p:cNvSpPr>
            <a:spLocks noGrp="1"/>
          </p:cNvSpPr>
          <p:nvPr>
            <p:ph type="sldNum" sz="quarter" idx="12"/>
          </p:nvPr>
        </p:nvSpPr>
        <p:spPr/>
        <p:txBody>
          <a:bodyPr/>
          <a:lstStyle/>
          <a:p>
            <a:fld id="{91E5BBC1-8353-4C4E-824B-2CE55DAA3EA7}" type="slidenum">
              <a:rPr lang="en-US" smtClean="0"/>
              <a:t>‹#›</a:t>
            </a:fld>
            <a:endParaRPr lang="en-US" dirty="0"/>
          </a:p>
        </p:txBody>
      </p:sp>
    </p:spTree>
    <p:extLst>
      <p:ext uri="{BB962C8B-B14F-4D97-AF65-F5344CB8AC3E}">
        <p14:creationId xmlns:p14="http://schemas.microsoft.com/office/powerpoint/2010/main" val="394152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C5EC5-E1BE-4BEE-BB4E-168BE16B07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2ED7D7-0602-4F77-BD34-6D68C68814B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72D61E-8B99-4FD0-8EC6-21458F2AC283}"/>
              </a:ext>
            </a:extLst>
          </p:cNvPr>
          <p:cNvSpPr>
            <a:spLocks noGrp="1"/>
          </p:cNvSpPr>
          <p:nvPr>
            <p:ph type="dt" sz="half" idx="10"/>
          </p:nvPr>
        </p:nvSpPr>
        <p:spPr/>
        <p:txBody>
          <a:bodyPr/>
          <a:lstStyle/>
          <a:p>
            <a:fld id="{653DFEBC-5AE5-43AF-83FE-F12BC5B1E5D1}" type="datetimeFigureOut">
              <a:rPr lang="en-US" smtClean="0"/>
              <a:t>5/3/2019</a:t>
            </a:fld>
            <a:endParaRPr lang="en-US" dirty="0"/>
          </a:p>
        </p:txBody>
      </p:sp>
      <p:sp>
        <p:nvSpPr>
          <p:cNvPr id="5" name="Footer Placeholder 4">
            <a:extLst>
              <a:ext uri="{FF2B5EF4-FFF2-40B4-BE49-F238E27FC236}">
                <a16:creationId xmlns:a16="http://schemas.microsoft.com/office/drawing/2014/main" id="{A03F555A-4096-47E0-A3F3-183D95CA727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59AD2E0-C1B3-44DF-81CD-48D994FD21FD}"/>
              </a:ext>
            </a:extLst>
          </p:cNvPr>
          <p:cNvSpPr>
            <a:spLocks noGrp="1"/>
          </p:cNvSpPr>
          <p:nvPr>
            <p:ph type="sldNum" sz="quarter" idx="12"/>
          </p:nvPr>
        </p:nvSpPr>
        <p:spPr/>
        <p:txBody>
          <a:bodyPr/>
          <a:lstStyle/>
          <a:p>
            <a:fld id="{91E5BBC1-8353-4C4E-824B-2CE55DAA3EA7}" type="slidenum">
              <a:rPr lang="en-US" smtClean="0"/>
              <a:t>‹#›</a:t>
            </a:fld>
            <a:endParaRPr lang="en-US" dirty="0"/>
          </a:p>
        </p:txBody>
      </p:sp>
    </p:spTree>
    <p:extLst>
      <p:ext uri="{BB962C8B-B14F-4D97-AF65-F5344CB8AC3E}">
        <p14:creationId xmlns:p14="http://schemas.microsoft.com/office/powerpoint/2010/main" val="4103392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EB0D34-3C6F-431F-A6DB-C0F496032A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97AA06-71B5-4AA9-AE93-E3F753996A9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292E4-7386-4346-9224-4E602C73BC8C}"/>
              </a:ext>
            </a:extLst>
          </p:cNvPr>
          <p:cNvSpPr>
            <a:spLocks noGrp="1"/>
          </p:cNvSpPr>
          <p:nvPr>
            <p:ph type="dt" sz="half" idx="10"/>
          </p:nvPr>
        </p:nvSpPr>
        <p:spPr/>
        <p:txBody>
          <a:bodyPr/>
          <a:lstStyle/>
          <a:p>
            <a:fld id="{653DFEBC-5AE5-43AF-83FE-F12BC5B1E5D1}" type="datetimeFigureOut">
              <a:rPr lang="en-US" smtClean="0"/>
              <a:t>5/3/2019</a:t>
            </a:fld>
            <a:endParaRPr lang="en-US" dirty="0"/>
          </a:p>
        </p:txBody>
      </p:sp>
      <p:sp>
        <p:nvSpPr>
          <p:cNvPr id="5" name="Footer Placeholder 4">
            <a:extLst>
              <a:ext uri="{FF2B5EF4-FFF2-40B4-BE49-F238E27FC236}">
                <a16:creationId xmlns:a16="http://schemas.microsoft.com/office/drawing/2014/main" id="{DB47DFFB-0B57-47AC-A27C-9FA21605596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84A5161-FCDE-4A44-BE1E-CAC46B72F3CE}"/>
              </a:ext>
            </a:extLst>
          </p:cNvPr>
          <p:cNvSpPr>
            <a:spLocks noGrp="1"/>
          </p:cNvSpPr>
          <p:nvPr>
            <p:ph type="sldNum" sz="quarter" idx="12"/>
          </p:nvPr>
        </p:nvSpPr>
        <p:spPr/>
        <p:txBody>
          <a:bodyPr/>
          <a:lstStyle/>
          <a:p>
            <a:fld id="{91E5BBC1-8353-4C4E-824B-2CE55DAA3EA7}" type="slidenum">
              <a:rPr lang="en-US" smtClean="0"/>
              <a:t>‹#›</a:t>
            </a:fld>
            <a:endParaRPr lang="en-US" dirty="0"/>
          </a:p>
        </p:txBody>
      </p:sp>
    </p:spTree>
    <p:extLst>
      <p:ext uri="{BB962C8B-B14F-4D97-AF65-F5344CB8AC3E}">
        <p14:creationId xmlns:p14="http://schemas.microsoft.com/office/powerpoint/2010/main" val="1004394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42C9B-41BE-4B70-AFE9-48576CA05A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B0C632-0252-46DD-961F-8B909DA9139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C5A794-75E4-4B4F-B791-5376B3A60C44}"/>
              </a:ext>
            </a:extLst>
          </p:cNvPr>
          <p:cNvSpPr>
            <a:spLocks noGrp="1"/>
          </p:cNvSpPr>
          <p:nvPr>
            <p:ph type="dt" sz="half" idx="10"/>
          </p:nvPr>
        </p:nvSpPr>
        <p:spPr/>
        <p:txBody>
          <a:bodyPr/>
          <a:lstStyle/>
          <a:p>
            <a:fld id="{653DFEBC-5AE5-43AF-83FE-F12BC5B1E5D1}" type="datetimeFigureOut">
              <a:rPr lang="en-US" smtClean="0"/>
              <a:t>5/3/2019</a:t>
            </a:fld>
            <a:endParaRPr lang="en-US" dirty="0"/>
          </a:p>
        </p:txBody>
      </p:sp>
      <p:sp>
        <p:nvSpPr>
          <p:cNvPr id="5" name="Footer Placeholder 4">
            <a:extLst>
              <a:ext uri="{FF2B5EF4-FFF2-40B4-BE49-F238E27FC236}">
                <a16:creationId xmlns:a16="http://schemas.microsoft.com/office/drawing/2014/main" id="{7D7A10EE-2038-4E58-BBFB-902FCF93F8D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7A1409-C952-4DAB-A977-9BA01022FAF6}"/>
              </a:ext>
            </a:extLst>
          </p:cNvPr>
          <p:cNvSpPr>
            <a:spLocks noGrp="1"/>
          </p:cNvSpPr>
          <p:nvPr>
            <p:ph type="sldNum" sz="quarter" idx="12"/>
          </p:nvPr>
        </p:nvSpPr>
        <p:spPr/>
        <p:txBody>
          <a:bodyPr/>
          <a:lstStyle/>
          <a:p>
            <a:fld id="{91E5BBC1-8353-4C4E-824B-2CE55DAA3EA7}" type="slidenum">
              <a:rPr lang="en-US" smtClean="0"/>
              <a:t>‹#›</a:t>
            </a:fld>
            <a:endParaRPr lang="en-US" dirty="0"/>
          </a:p>
        </p:txBody>
      </p:sp>
    </p:spTree>
    <p:extLst>
      <p:ext uri="{BB962C8B-B14F-4D97-AF65-F5344CB8AC3E}">
        <p14:creationId xmlns:p14="http://schemas.microsoft.com/office/powerpoint/2010/main" val="1202020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DAA59-AB6A-479D-83FB-8A4574A911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0D486B-3A06-47EA-8C8C-69B77836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DD360BB-9F86-4561-A5B5-5E257ADAA9F9}"/>
              </a:ext>
            </a:extLst>
          </p:cNvPr>
          <p:cNvSpPr>
            <a:spLocks noGrp="1"/>
          </p:cNvSpPr>
          <p:nvPr>
            <p:ph type="dt" sz="half" idx="10"/>
          </p:nvPr>
        </p:nvSpPr>
        <p:spPr/>
        <p:txBody>
          <a:bodyPr/>
          <a:lstStyle/>
          <a:p>
            <a:fld id="{653DFEBC-5AE5-43AF-83FE-F12BC5B1E5D1}" type="datetimeFigureOut">
              <a:rPr lang="en-US" smtClean="0"/>
              <a:t>5/3/2019</a:t>
            </a:fld>
            <a:endParaRPr lang="en-US" dirty="0"/>
          </a:p>
        </p:txBody>
      </p:sp>
      <p:sp>
        <p:nvSpPr>
          <p:cNvPr id="5" name="Footer Placeholder 4">
            <a:extLst>
              <a:ext uri="{FF2B5EF4-FFF2-40B4-BE49-F238E27FC236}">
                <a16:creationId xmlns:a16="http://schemas.microsoft.com/office/drawing/2014/main" id="{1130B49C-1F7F-4B41-B5AD-5F2D18F6281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DAF437C-EF74-45EB-8777-BA7DEDC5DFF3}"/>
              </a:ext>
            </a:extLst>
          </p:cNvPr>
          <p:cNvSpPr>
            <a:spLocks noGrp="1"/>
          </p:cNvSpPr>
          <p:nvPr>
            <p:ph type="sldNum" sz="quarter" idx="12"/>
          </p:nvPr>
        </p:nvSpPr>
        <p:spPr/>
        <p:txBody>
          <a:bodyPr/>
          <a:lstStyle/>
          <a:p>
            <a:fld id="{91E5BBC1-8353-4C4E-824B-2CE55DAA3EA7}" type="slidenum">
              <a:rPr lang="en-US" smtClean="0"/>
              <a:t>‹#›</a:t>
            </a:fld>
            <a:endParaRPr lang="en-US" dirty="0"/>
          </a:p>
        </p:txBody>
      </p:sp>
    </p:spTree>
    <p:extLst>
      <p:ext uri="{BB962C8B-B14F-4D97-AF65-F5344CB8AC3E}">
        <p14:creationId xmlns:p14="http://schemas.microsoft.com/office/powerpoint/2010/main" val="3482149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CC7D2-B9EF-4937-BC0F-4FEC95D448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891603-C808-4366-99C1-17C06FE031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4CDC8F-DE36-4A12-A52B-46A5313F08F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9E4A44-9EFE-492F-A446-8F1ECB127580}"/>
              </a:ext>
            </a:extLst>
          </p:cNvPr>
          <p:cNvSpPr>
            <a:spLocks noGrp="1"/>
          </p:cNvSpPr>
          <p:nvPr>
            <p:ph type="dt" sz="half" idx="10"/>
          </p:nvPr>
        </p:nvSpPr>
        <p:spPr/>
        <p:txBody>
          <a:bodyPr/>
          <a:lstStyle/>
          <a:p>
            <a:fld id="{653DFEBC-5AE5-43AF-83FE-F12BC5B1E5D1}" type="datetimeFigureOut">
              <a:rPr lang="en-US" smtClean="0"/>
              <a:t>5/3/2019</a:t>
            </a:fld>
            <a:endParaRPr lang="en-US" dirty="0"/>
          </a:p>
        </p:txBody>
      </p:sp>
      <p:sp>
        <p:nvSpPr>
          <p:cNvPr id="6" name="Footer Placeholder 5">
            <a:extLst>
              <a:ext uri="{FF2B5EF4-FFF2-40B4-BE49-F238E27FC236}">
                <a16:creationId xmlns:a16="http://schemas.microsoft.com/office/drawing/2014/main" id="{A11B14B8-5FFD-42CD-B7FC-10EED0786C5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7F14AE-2281-44E7-8EC1-24750E57809D}"/>
              </a:ext>
            </a:extLst>
          </p:cNvPr>
          <p:cNvSpPr>
            <a:spLocks noGrp="1"/>
          </p:cNvSpPr>
          <p:nvPr>
            <p:ph type="sldNum" sz="quarter" idx="12"/>
          </p:nvPr>
        </p:nvSpPr>
        <p:spPr/>
        <p:txBody>
          <a:bodyPr/>
          <a:lstStyle/>
          <a:p>
            <a:fld id="{91E5BBC1-8353-4C4E-824B-2CE55DAA3EA7}" type="slidenum">
              <a:rPr lang="en-US" smtClean="0"/>
              <a:t>‹#›</a:t>
            </a:fld>
            <a:endParaRPr lang="en-US" dirty="0"/>
          </a:p>
        </p:txBody>
      </p:sp>
    </p:spTree>
    <p:extLst>
      <p:ext uri="{BB962C8B-B14F-4D97-AF65-F5344CB8AC3E}">
        <p14:creationId xmlns:p14="http://schemas.microsoft.com/office/powerpoint/2010/main" val="4065578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A6B2E-2B43-4842-AB6E-A9CB410074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2D844F-94A0-42F0-80A6-22BDDC8B3E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B452F84-08BF-4DE4-80FE-02B2844E5C1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5DA9A0-FA95-4663-8B46-8F1F69A668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8D2E53-45A5-4AA4-858C-BD3CD86E957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5E8FE6-0C99-4BB1-85F9-D3AD527BCC4D}"/>
              </a:ext>
            </a:extLst>
          </p:cNvPr>
          <p:cNvSpPr>
            <a:spLocks noGrp="1"/>
          </p:cNvSpPr>
          <p:nvPr>
            <p:ph type="dt" sz="half" idx="10"/>
          </p:nvPr>
        </p:nvSpPr>
        <p:spPr/>
        <p:txBody>
          <a:bodyPr/>
          <a:lstStyle/>
          <a:p>
            <a:fld id="{653DFEBC-5AE5-43AF-83FE-F12BC5B1E5D1}" type="datetimeFigureOut">
              <a:rPr lang="en-US" smtClean="0"/>
              <a:t>5/3/2019</a:t>
            </a:fld>
            <a:endParaRPr lang="en-US" dirty="0"/>
          </a:p>
        </p:txBody>
      </p:sp>
      <p:sp>
        <p:nvSpPr>
          <p:cNvPr id="8" name="Footer Placeholder 7">
            <a:extLst>
              <a:ext uri="{FF2B5EF4-FFF2-40B4-BE49-F238E27FC236}">
                <a16:creationId xmlns:a16="http://schemas.microsoft.com/office/drawing/2014/main" id="{92125E6B-585D-4666-8A0B-58D1F546259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23DB6D1-D1BE-42C0-BD3A-520FC153DD66}"/>
              </a:ext>
            </a:extLst>
          </p:cNvPr>
          <p:cNvSpPr>
            <a:spLocks noGrp="1"/>
          </p:cNvSpPr>
          <p:nvPr>
            <p:ph type="sldNum" sz="quarter" idx="12"/>
          </p:nvPr>
        </p:nvSpPr>
        <p:spPr/>
        <p:txBody>
          <a:bodyPr/>
          <a:lstStyle/>
          <a:p>
            <a:fld id="{91E5BBC1-8353-4C4E-824B-2CE55DAA3EA7}" type="slidenum">
              <a:rPr lang="en-US" smtClean="0"/>
              <a:t>‹#›</a:t>
            </a:fld>
            <a:endParaRPr lang="en-US" dirty="0"/>
          </a:p>
        </p:txBody>
      </p:sp>
    </p:spTree>
    <p:extLst>
      <p:ext uri="{BB962C8B-B14F-4D97-AF65-F5344CB8AC3E}">
        <p14:creationId xmlns:p14="http://schemas.microsoft.com/office/powerpoint/2010/main" val="2256658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6A51-7453-4ED3-B0F2-434CE20D11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74A8A4-E1AD-4776-9F43-E28339FE971A}"/>
              </a:ext>
            </a:extLst>
          </p:cNvPr>
          <p:cNvSpPr>
            <a:spLocks noGrp="1"/>
          </p:cNvSpPr>
          <p:nvPr>
            <p:ph type="dt" sz="half" idx="10"/>
          </p:nvPr>
        </p:nvSpPr>
        <p:spPr/>
        <p:txBody>
          <a:bodyPr/>
          <a:lstStyle/>
          <a:p>
            <a:fld id="{653DFEBC-5AE5-43AF-83FE-F12BC5B1E5D1}" type="datetimeFigureOut">
              <a:rPr lang="en-US" smtClean="0"/>
              <a:t>5/3/2019</a:t>
            </a:fld>
            <a:endParaRPr lang="en-US" dirty="0"/>
          </a:p>
        </p:txBody>
      </p:sp>
      <p:sp>
        <p:nvSpPr>
          <p:cNvPr id="4" name="Footer Placeholder 3">
            <a:extLst>
              <a:ext uri="{FF2B5EF4-FFF2-40B4-BE49-F238E27FC236}">
                <a16:creationId xmlns:a16="http://schemas.microsoft.com/office/drawing/2014/main" id="{2085B815-6D4C-4BAA-9757-5FC737379F2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FA8036B-0A3B-4A08-9673-1D15B7207B5D}"/>
              </a:ext>
            </a:extLst>
          </p:cNvPr>
          <p:cNvSpPr>
            <a:spLocks noGrp="1"/>
          </p:cNvSpPr>
          <p:nvPr>
            <p:ph type="sldNum" sz="quarter" idx="12"/>
          </p:nvPr>
        </p:nvSpPr>
        <p:spPr/>
        <p:txBody>
          <a:bodyPr/>
          <a:lstStyle/>
          <a:p>
            <a:fld id="{91E5BBC1-8353-4C4E-824B-2CE55DAA3EA7}" type="slidenum">
              <a:rPr lang="en-US" smtClean="0"/>
              <a:t>‹#›</a:t>
            </a:fld>
            <a:endParaRPr lang="en-US" dirty="0"/>
          </a:p>
        </p:txBody>
      </p:sp>
    </p:spTree>
    <p:extLst>
      <p:ext uri="{BB962C8B-B14F-4D97-AF65-F5344CB8AC3E}">
        <p14:creationId xmlns:p14="http://schemas.microsoft.com/office/powerpoint/2010/main" val="397995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8CDB39-6BA0-41DF-8F23-9BD612455CEB}"/>
              </a:ext>
            </a:extLst>
          </p:cNvPr>
          <p:cNvSpPr>
            <a:spLocks noGrp="1"/>
          </p:cNvSpPr>
          <p:nvPr>
            <p:ph type="dt" sz="half" idx="10"/>
          </p:nvPr>
        </p:nvSpPr>
        <p:spPr/>
        <p:txBody>
          <a:bodyPr/>
          <a:lstStyle/>
          <a:p>
            <a:fld id="{653DFEBC-5AE5-43AF-83FE-F12BC5B1E5D1}" type="datetimeFigureOut">
              <a:rPr lang="en-US" smtClean="0"/>
              <a:t>5/3/2019</a:t>
            </a:fld>
            <a:endParaRPr lang="en-US" dirty="0"/>
          </a:p>
        </p:txBody>
      </p:sp>
      <p:sp>
        <p:nvSpPr>
          <p:cNvPr id="3" name="Footer Placeholder 2">
            <a:extLst>
              <a:ext uri="{FF2B5EF4-FFF2-40B4-BE49-F238E27FC236}">
                <a16:creationId xmlns:a16="http://schemas.microsoft.com/office/drawing/2014/main" id="{7770C701-57DD-4CAA-914B-2F2D6E9541C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5AAF44B-43A5-49FE-8DCF-00DBC88A379B}"/>
              </a:ext>
            </a:extLst>
          </p:cNvPr>
          <p:cNvSpPr>
            <a:spLocks noGrp="1"/>
          </p:cNvSpPr>
          <p:nvPr>
            <p:ph type="sldNum" sz="quarter" idx="12"/>
          </p:nvPr>
        </p:nvSpPr>
        <p:spPr/>
        <p:txBody>
          <a:bodyPr/>
          <a:lstStyle/>
          <a:p>
            <a:fld id="{91E5BBC1-8353-4C4E-824B-2CE55DAA3EA7}" type="slidenum">
              <a:rPr lang="en-US" smtClean="0"/>
              <a:t>‹#›</a:t>
            </a:fld>
            <a:endParaRPr lang="en-US" dirty="0"/>
          </a:p>
        </p:txBody>
      </p:sp>
    </p:spTree>
    <p:extLst>
      <p:ext uri="{BB962C8B-B14F-4D97-AF65-F5344CB8AC3E}">
        <p14:creationId xmlns:p14="http://schemas.microsoft.com/office/powerpoint/2010/main" val="4116714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4123-C585-4CE1-BDC2-B7959E01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77C3EF-BEBC-4C94-A0D0-24FD4BE585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B0D6CF-C9DD-4896-8D97-32B0B318B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34C27F-0DA2-4AF4-A889-6DBC5185076F}"/>
              </a:ext>
            </a:extLst>
          </p:cNvPr>
          <p:cNvSpPr>
            <a:spLocks noGrp="1"/>
          </p:cNvSpPr>
          <p:nvPr>
            <p:ph type="dt" sz="half" idx="10"/>
          </p:nvPr>
        </p:nvSpPr>
        <p:spPr/>
        <p:txBody>
          <a:bodyPr/>
          <a:lstStyle/>
          <a:p>
            <a:fld id="{653DFEBC-5AE5-43AF-83FE-F12BC5B1E5D1}" type="datetimeFigureOut">
              <a:rPr lang="en-US" smtClean="0"/>
              <a:t>5/3/2019</a:t>
            </a:fld>
            <a:endParaRPr lang="en-US" dirty="0"/>
          </a:p>
        </p:txBody>
      </p:sp>
      <p:sp>
        <p:nvSpPr>
          <p:cNvPr id="6" name="Footer Placeholder 5">
            <a:extLst>
              <a:ext uri="{FF2B5EF4-FFF2-40B4-BE49-F238E27FC236}">
                <a16:creationId xmlns:a16="http://schemas.microsoft.com/office/drawing/2014/main" id="{1CA1CAED-6F97-447B-B872-CF5B4974A9E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AA73F1C-D590-40AD-8F06-196226383CE2}"/>
              </a:ext>
            </a:extLst>
          </p:cNvPr>
          <p:cNvSpPr>
            <a:spLocks noGrp="1"/>
          </p:cNvSpPr>
          <p:nvPr>
            <p:ph type="sldNum" sz="quarter" idx="12"/>
          </p:nvPr>
        </p:nvSpPr>
        <p:spPr/>
        <p:txBody>
          <a:bodyPr/>
          <a:lstStyle/>
          <a:p>
            <a:fld id="{91E5BBC1-8353-4C4E-824B-2CE55DAA3EA7}" type="slidenum">
              <a:rPr lang="en-US" smtClean="0"/>
              <a:t>‹#›</a:t>
            </a:fld>
            <a:endParaRPr lang="en-US" dirty="0"/>
          </a:p>
        </p:txBody>
      </p:sp>
    </p:spTree>
    <p:extLst>
      <p:ext uri="{BB962C8B-B14F-4D97-AF65-F5344CB8AC3E}">
        <p14:creationId xmlns:p14="http://schemas.microsoft.com/office/powerpoint/2010/main" val="696228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7530-3299-4C2D-979B-F273E8399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64CEF6-686F-4CB0-9879-6BD92D0149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AED2ACC-70A9-4263-94AF-5188D98E12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B8A8E1-0B0A-440B-BBFF-5C27E672D422}"/>
              </a:ext>
            </a:extLst>
          </p:cNvPr>
          <p:cNvSpPr>
            <a:spLocks noGrp="1"/>
          </p:cNvSpPr>
          <p:nvPr>
            <p:ph type="dt" sz="half" idx="10"/>
          </p:nvPr>
        </p:nvSpPr>
        <p:spPr/>
        <p:txBody>
          <a:bodyPr/>
          <a:lstStyle/>
          <a:p>
            <a:fld id="{653DFEBC-5AE5-43AF-83FE-F12BC5B1E5D1}" type="datetimeFigureOut">
              <a:rPr lang="en-US" smtClean="0"/>
              <a:t>5/3/2019</a:t>
            </a:fld>
            <a:endParaRPr lang="en-US" dirty="0"/>
          </a:p>
        </p:txBody>
      </p:sp>
      <p:sp>
        <p:nvSpPr>
          <p:cNvPr id="6" name="Footer Placeholder 5">
            <a:extLst>
              <a:ext uri="{FF2B5EF4-FFF2-40B4-BE49-F238E27FC236}">
                <a16:creationId xmlns:a16="http://schemas.microsoft.com/office/drawing/2014/main" id="{98CC6D41-77EC-4266-A530-4B26A953B70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16B768F-1646-4491-ADB4-4A751A0F6D1D}"/>
              </a:ext>
            </a:extLst>
          </p:cNvPr>
          <p:cNvSpPr>
            <a:spLocks noGrp="1"/>
          </p:cNvSpPr>
          <p:nvPr>
            <p:ph type="sldNum" sz="quarter" idx="12"/>
          </p:nvPr>
        </p:nvSpPr>
        <p:spPr/>
        <p:txBody>
          <a:bodyPr/>
          <a:lstStyle/>
          <a:p>
            <a:fld id="{91E5BBC1-8353-4C4E-824B-2CE55DAA3EA7}" type="slidenum">
              <a:rPr lang="en-US" smtClean="0"/>
              <a:t>‹#›</a:t>
            </a:fld>
            <a:endParaRPr lang="en-US" dirty="0"/>
          </a:p>
        </p:txBody>
      </p:sp>
    </p:spTree>
    <p:extLst>
      <p:ext uri="{BB962C8B-B14F-4D97-AF65-F5344CB8AC3E}">
        <p14:creationId xmlns:p14="http://schemas.microsoft.com/office/powerpoint/2010/main" val="4093949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8C477E-6A49-4D65-9C07-0399D8063A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AEC1BE-AC3D-409B-B4EF-0F1DD6A68A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34C879-8244-4D7E-A7A5-EA9E418FB6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3DFEBC-5AE5-43AF-83FE-F12BC5B1E5D1}" type="datetimeFigureOut">
              <a:rPr lang="en-US" smtClean="0"/>
              <a:t>5/3/2019</a:t>
            </a:fld>
            <a:endParaRPr lang="en-US" dirty="0"/>
          </a:p>
        </p:txBody>
      </p:sp>
      <p:sp>
        <p:nvSpPr>
          <p:cNvPr id="5" name="Footer Placeholder 4">
            <a:extLst>
              <a:ext uri="{FF2B5EF4-FFF2-40B4-BE49-F238E27FC236}">
                <a16:creationId xmlns:a16="http://schemas.microsoft.com/office/drawing/2014/main" id="{3283A578-8EA9-4C6E-8991-BA62839569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1B40EBA-F21B-45FD-917D-F631980C01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E5BBC1-8353-4C4E-824B-2CE55DAA3EA7}" type="slidenum">
              <a:rPr lang="en-US" smtClean="0"/>
              <a:t>‹#›</a:t>
            </a:fld>
            <a:endParaRPr lang="en-US" dirty="0"/>
          </a:p>
        </p:txBody>
      </p:sp>
    </p:spTree>
    <p:extLst>
      <p:ext uri="{BB962C8B-B14F-4D97-AF65-F5344CB8AC3E}">
        <p14:creationId xmlns:p14="http://schemas.microsoft.com/office/powerpoint/2010/main" val="65048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9.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8F0B8ABF-66D3-4F78-A40B-15C71740FA21}"/>
              </a:ext>
            </a:extLst>
          </p:cNvPr>
          <p:cNvSpPr>
            <a:spLocks noGrp="1"/>
          </p:cNvSpPr>
          <p:nvPr>
            <p:ph type="ctrTitle"/>
          </p:nvPr>
        </p:nvSpPr>
        <p:spPr>
          <a:xfrm>
            <a:off x="804483" y="1815320"/>
            <a:ext cx="4805996" cy="1297115"/>
          </a:xfrm>
        </p:spPr>
        <p:txBody>
          <a:bodyPr anchor="t">
            <a:normAutofit/>
          </a:bodyPr>
          <a:lstStyle/>
          <a:p>
            <a:pPr algn="l"/>
            <a:r>
              <a:rPr lang="en-US" sz="3700" dirty="0">
                <a:solidFill>
                  <a:srgbClr val="000000"/>
                </a:solidFill>
                <a:latin typeface="Algerian" panose="04020705040A02060702" pitchFamily="82" charset="0"/>
              </a:rPr>
              <a:t>The Shakespeare Folios Project</a:t>
            </a:r>
          </a:p>
        </p:txBody>
      </p:sp>
      <p:sp>
        <p:nvSpPr>
          <p:cNvPr id="3" name="Subtitle 2">
            <a:extLst>
              <a:ext uri="{FF2B5EF4-FFF2-40B4-BE49-F238E27FC236}">
                <a16:creationId xmlns:a16="http://schemas.microsoft.com/office/drawing/2014/main" id="{E4F0A0D3-138C-4891-A94D-D2CEAB05F473}"/>
              </a:ext>
            </a:extLst>
          </p:cNvPr>
          <p:cNvSpPr>
            <a:spLocks noGrp="1"/>
          </p:cNvSpPr>
          <p:nvPr>
            <p:ph type="subTitle" idx="1"/>
          </p:nvPr>
        </p:nvSpPr>
        <p:spPr>
          <a:xfrm>
            <a:off x="804788" y="3429000"/>
            <a:ext cx="4805691" cy="1391575"/>
          </a:xfrm>
        </p:spPr>
        <p:txBody>
          <a:bodyPr anchor="b">
            <a:noAutofit/>
          </a:bodyPr>
          <a:lstStyle/>
          <a:p>
            <a:pPr algn="l"/>
            <a:r>
              <a:rPr lang="en-US" sz="1600" dirty="0">
                <a:solidFill>
                  <a:srgbClr val="000000"/>
                </a:solidFill>
              </a:rPr>
              <a:t>State University of New York at New Paltz </a:t>
            </a:r>
          </a:p>
          <a:p>
            <a:pPr algn="l"/>
            <a:r>
              <a:rPr lang="en-US" sz="1600" dirty="0">
                <a:solidFill>
                  <a:srgbClr val="000000"/>
                </a:solidFill>
              </a:rPr>
              <a:t>John Berean </a:t>
            </a:r>
          </a:p>
          <a:p>
            <a:pPr algn="l"/>
            <a:r>
              <a:rPr lang="en-US" sz="1600" dirty="0">
                <a:solidFill>
                  <a:srgbClr val="000000"/>
                </a:solidFill>
              </a:rPr>
              <a:t>Project Type: Internship</a:t>
            </a:r>
          </a:p>
          <a:p>
            <a:pPr algn="l"/>
            <a:r>
              <a:rPr lang="en-US" sz="1600" dirty="0">
                <a:solidFill>
                  <a:srgbClr val="000000"/>
                </a:solidFill>
              </a:rPr>
              <a:t>Class Key: s19-03</a:t>
            </a:r>
          </a:p>
        </p:txBody>
      </p:sp>
      <p:sp>
        <p:nvSpPr>
          <p:cNvPr id="25"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0" name="Graphic 17" descr="Drama">
            <a:extLst>
              <a:ext uri="{FF2B5EF4-FFF2-40B4-BE49-F238E27FC236}">
                <a16:creationId xmlns:a16="http://schemas.microsoft.com/office/drawing/2014/main" id="{E62FD680-82DB-452B-AE79-5B10A8F2C1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9770" y="1815320"/>
            <a:ext cx="4141760" cy="4141760"/>
          </a:xfrm>
          <a:prstGeom prst="rect">
            <a:avLst/>
          </a:prstGeom>
        </p:spPr>
      </p:pic>
    </p:spTree>
    <p:extLst>
      <p:ext uri="{BB962C8B-B14F-4D97-AF65-F5344CB8AC3E}">
        <p14:creationId xmlns:p14="http://schemas.microsoft.com/office/powerpoint/2010/main" val="652986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9B84F5-BC3F-46E9-94A8-0D81EA9B309A}"/>
              </a:ext>
            </a:extLst>
          </p:cNvPr>
          <p:cNvSpPr>
            <a:spLocks noGrp="1"/>
          </p:cNvSpPr>
          <p:nvPr>
            <p:ph type="title"/>
          </p:nvPr>
        </p:nvSpPr>
        <p:spPr>
          <a:xfrm>
            <a:off x="655983" y="1012004"/>
            <a:ext cx="4104860" cy="4795408"/>
          </a:xfrm>
        </p:spPr>
        <p:txBody>
          <a:bodyPr>
            <a:normAutofit/>
          </a:bodyPr>
          <a:lstStyle/>
          <a:p>
            <a:r>
              <a:rPr lang="en-US" dirty="0">
                <a:solidFill>
                  <a:srgbClr val="FFFFFF"/>
                </a:solidFill>
              </a:rPr>
              <a:t>Uploading Folios</a:t>
            </a:r>
          </a:p>
        </p:txBody>
      </p:sp>
      <p:graphicFrame>
        <p:nvGraphicFramePr>
          <p:cNvPr id="5" name="Content Placeholder 2">
            <a:extLst>
              <a:ext uri="{FF2B5EF4-FFF2-40B4-BE49-F238E27FC236}">
                <a16:creationId xmlns:a16="http://schemas.microsoft.com/office/drawing/2014/main" id="{35EBA915-D8D4-4162-825B-40BD269319F0}"/>
              </a:ext>
            </a:extLst>
          </p:cNvPr>
          <p:cNvGraphicFramePr>
            <a:graphicFrameLocks noGrp="1"/>
          </p:cNvGraphicFramePr>
          <p:nvPr>
            <p:ph idx="1"/>
            <p:extLst>
              <p:ext uri="{D42A27DB-BD31-4B8C-83A1-F6EECF244321}">
                <p14:modId xmlns:p14="http://schemas.microsoft.com/office/powerpoint/2010/main" val="414908063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0053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25">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4C90F3-8948-496D-9AEC-278755EFAC5D}"/>
              </a:ext>
            </a:extLst>
          </p:cNvPr>
          <p:cNvSpPr>
            <a:spLocks noGrp="1"/>
          </p:cNvSpPr>
          <p:nvPr>
            <p:ph type="title"/>
          </p:nvPr>
        </p:nvSpPr>
        <p:spPr>
          <a:xfrm>
            <a:off x="863029" y="1012004"/>
            <a:ext cx="3416158" cy="4795408"/>
          </a:xfrm>
        </p:spPr>
        <p:txBody>
          <a:bodyPr vert="horz" lIns="91440" tIns="45720" rIns="91440" bIns="45720" rtlCol="0" anchor="ctr">
            <a:normAutofit/>
          </a:bodyPr>
          <a:lstStyle/>
          <a:p>
            <a:r>
              <a:rPr lang="en-US" sz="4400" dirty="0">
                <a:solidFill>
                  <a:srgbClr val="FFFFFF"/>
                </a:solidFill>
              </a:rPr>
              <a:t>Viewing Folios</a:t>
            </a:r>
          </a:p>
        </p:txBody>
      </p:sp>
      <p:graphicFrame>
        <p:nvGraphicFramePr>
          <p:cNvPr id="23" name="Text Placeholder 3">
            <a:extLst>
              <a:ext uri="{FF2B5EF4-FFF2-40B4-BE49-F238E27FC236}">
                <a16:creationId xmlns:a16="http://schemas.microsoft.com/office/drawing/2014/main" id="{EF15F109-30BB-43D3-BAF9-39BA0CE45F6A}"/>
              </a:ext>
            </a:extLst>
          </p:cNvPr>
          <p:cNvGraphicFramePr/>
          <p:nvPr>
            <p:extLst>
              <p:ext uri="{D42A27DB-BD31-4B8C-83A1-F6EECF244321}">
                <p14:modId xmlns:p14="http://schemas.microsoft.com/office/powerpoint/2010/main" val="326676765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3623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A2656B-E588-4C5D-BB90-390E66A84F7C}"/>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Collaborating and Editing Folios</a:t>
            </a:r>
          </a:p>
        </p:txBody>
      </p:sp>
      <p:graphicFrame>
        <p:nvGraphicFramePr>
          <p:cNvPr id="5" name="Content Placeholder 2">
            <a:extLst>
              <a:ext uri="{FF2B5EF4-FFF2-40B4-BE49-F238E27FC236}">
                <a16:creationId xmlns:a16="http://schemas.microsoft.com/office/drawing/2014/main" id="{F4288935-A537-4642-8EC4-15E50DBE2958}"/>
              </a:ext>
            </a:extLst>
          </p:cNvPr>
          <p:cNvGraphicFramePr>
            <a:graphicFrameLocks noGrp="1"/>
          </p:cNvGraphicFramePr>
          <p:nvPr>
            <p:ph idx="1"/>
            <p:extLst>
              <p:ext uri="{D42A27DB-BD31-4B8C-83A1-F6EECF244321}">
                <p14:modId xmlns:p14="http://schemas.microsoft.com/office/powerpoint/2010/main" val="323075843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2785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AEF9192-2962-48ED-B88D-D531318E801E}"/>
              </a:ext>
            </a:extLst>
          </p:cNvPr>
          <p:cNvSpPr>
            <a:spLocks noGrp="1"/>
          </p:cNvSpPr>
          <p:nvPr>
            <p:ph type="title"/>
          </p:nvPr>
        </p:nvSpPr>
        <p:spPr>
          <a:xfrm>
            <a:off x="6094105" y="802955"/>
            <a:ext cx="4977976" cy="1454051"/>
          </a:xfrm>
        </p:spPr>
        <p:txBody>
          <a:bodyPr>
            <a:normAutofit/>
          </a:bodyPr>
          <a:lstStyle/>
          <a:p>
            <a:r>
              <a:rPr lang="en-US" dirty="0">
                <a:solidFill>
                  <a:srgbClr val="000000"/>
                </a:solidFill>
              </a:rPr>
              <a:t>Technical Requirements </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6" descr="Gears">
            <a:extLst>
              <a:ext uri="{FF2B5EF4-FFF2-40B4-BE49-F238E27FC236}">
                <a16:creationId xmlns:a16="http://schemas.microsoft.com/office/drawing/2014/main" id="{27D2066D-7752-433C-8333-3E7F26FC7A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AC518406-35DB-4E43-B5B8-15C4DBD4BCFB}"/>
              </a:ext>
            </a:extLst>
          </p:cNvPr>
          <p:cNvSpPr>
            <a:spLocks noGrp="1"/>
          </p:cNvSpPr>
          <p:nvPr>
            <p:ph idx="1"/>
          </p:nvPr>
        </p:nvSpPr>
        <p:spPr>
          <a:xfrm>
            <a:off x="6094503" y="2486860"/>
            <a:ext cx="4977578" cy="811861"/>
          </a:xfrm>
        </p:spPr>
        <p:txBody>
          <a:bodyPr anchor="ctr">
            <a:normAutofit/>
          </a:bodyPr>
          <a:lstStyle/>
          <a:p>
            <a:pPr marL="0" indent="0">
              <a:buNone/>
            </a:pPr>
            <a:r>
              <a:rPr lang="en-US" sz="2000" dirty="0">
                <a:solidFill>
                  <a:srgbClr val="000000"/>
                </a:solidFill>
              </a:rPr>
              <a:t>Technical aspects that the system must fulfill.</a:t>
            </a:r>
          </a:p>
          <a:p>
            <a:pPr marL="0" indent="0">
              <a:buNone/>
            </a:pPr>
            <a:endParaRPr lang="en-US" sz="2000" dirty="0">
              <a:solidFill>
                <a:srgbClr val="000000"/>
              </a:solidFill>
            </a:endParaRPr>
          </a:p>
        </p:txBody>
      </p:sp>
    </p:spTree>
    <p:extLst>
      <p:ext uri="{BB962C8B-B14F-4D97-AF65-F5344CB8AC3E}">
        <p14:creationId xmlns:p14="http://schemas.microsoft.com/office/powerpoint/2010/main" val="2731590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B66A-46E6-49DB-A1BC-BE6AE067A099}"/>
              </a:ext>
            </a:extLst>
          </p:cNvPr>
          <p:cNvSpPr>
            <a:spLocks noGrp="1"/>
          </p:cNvSpPr>
          <p:nvPr>
            <p:ph type="title"/>
          </p:nvPr>
        </p:nvSpPr>
        <p:spPr>
          <a:xfrm>
            <a:off x="2054085" y="0"/>
            <a:ext cx="5032514" cy="1325563"/>
          </a:xfrm>
        </p:spPr>
        <p:txBody>
          <a:bodyPr>
            <a:normAutofit/>
          </a:bodyPr>
          <a:lstStyle/>
          <a:p>
            <a:r>
              <a:rPr lang="en-US" dirty="0"/>
              <a:t>System Components</a:t>
            </a:r>
          </a:p>
        </p:txBody>
      </p:sp>
      <p:sp>
        <p:nvSpPr>
          <p:cNvPr id="22" name="Content Placeholder 2">
            <a:extLst>
              <a:ext uri="{FF2B5EF4-FFF2-40B4-BE49-F238E27FC236}">
                <a16:creationId xmlns:a16="http://schemas.microsoft.com/office/drawing/2014/main" id="{1570C76B-AF20-44DC-93EE-90C9512FC774}"/>
              </a:ext>
            </a:extLst>
          </p:cNvPr>
          <p:cNvSpPr>
            <a:spLocks noGrp="1"/>
          </p:cNvSpPr>
          <p:nvPr>
            <p:ph idx="1"/>
          </p:nvPr>
        </p:nvSpPr>
        <p:spPr>
          <a:xfrm>
            <a:off x="394250" y="1785129"/>
            <a:ext cx="8352184" cy="4430740"/>
          </a:xfrm>
        </p:spPr>
        <p:txBody>
          <a:bodyPr anchor="ctr">
            <a:noAutofit/>
          </a:bodyPr>
          <a:lstStyle/>
          <a:p>
            <a:pPr marL="0" indent="0">
              <a:buNone/>
            </a:pPr>
            <a:r>
              <a:rPr lang="en-US" sz="1800" dirty="0"/>
              <a:t>User Interface: </a:t>
            </a:r>
          </a:p>
          <a:p>
            <a:pPr lvl="1"/>
            <a:r>
              <a:rPr lang="en-US" sz="1800" dirty="0"/>
              <a:t>Basic computer-window display.</a:t>
            </a:r>
          </a:p>
          <a:p>
            <a:pPr marL="457200" lvl="1" indent="0">
              <a:buNone/>
            </a:pPr>
            <a:endParaRPr lang="en-US" sz="1800" dirty="0"/>
          </a:p>
          <a:p>
            <a:pPr marL="0" indent="0">
              <a:buNone/>
            </a:pPr>
            <a:r>
              <a:rPr lang="en-US" sz="1800" dirty="0"/>
              <a:t>Means of Interactions: </a:t>
            </a:r>
          </a:p>
          <a:p>
            <a:pPr lvl="1"/>
            <a:r>
              <a:rPr lang="en-US" sz="1800" dirty="0"/>
              <a:t>Mouse, keyboard, touchscreen.</a:t>
            </a:r>
          </a:p>
          <a:p>
            <a:pPr marL="457200" lvl="1" indent="0">
              <a:buNone/>
            </a:pPr>
            <a:endParaRPr lang="en-US" sz="1800" dirty="0"/>
          </a:p>
          <a:p>
            <a:pPr marL="0" indent="0">
              <a:buNone/>
            </a:pPr>
            <a:r>
              <a:rPr lang="en-US" sz="1800" dirty="0"/>
              <a:t>DATA: </a:t>
            </a:r>
          </a:p>
          <a:p>
            <a:pPr lvl="1"/>
            <a:r>
              <a:rPr lang="en-US" sz="1800" dirty="0"/>
              <a:t>Format: 	Database Connections, MySQL Tables</a:t>
            </a:r>
          </a:p>
          <a:p>
            <a:pPr lvl="1"/>
            <a:r>
              <a:rPr lang="en-US" sz="1800" dirty="0"/>
              <a:t>Host: 	wyvern.cs.newpaltz.edu</a:t>
            </a:r>
          </a:p>
          <a:p>
            <a:pPr lvl="1"/>
            <a:r>
              <a:rPr lang="en-US" sz="1800" dirty="0"/>
              <a:t>Hardware: 	SUNY New Paltz Servers</a:t>
            </a:r>
          </a:p>
          <a:p>
            <a:pPr marL="457200" lvl="1" indent="0">
              <a:buNone/>
            </a:pPr>
            <a:endParaRPr lang="en-US" sz="1800" dirty="0"/>
          </a:p>
          <a:p>
            <a:pPr marL="0" indent="0">
              <a:buNone/>
            </a:pPr>
            <a:r>
              <a:rPr lang="en-US" sz="1800" dirty="0"/>
              <a:t>MySQL Tables: </a:t>
            </a:r>
          </a:p>
          <a:p>
            <a:pPr lvl="1"/>
            <a:r>
              <a:rPr lang="en-US" sz="1800" dirty="0"/>
              <a:t>User (ID, email, password, folios)</a:t>
            </a:r>
          </a:p>
          <a:p>
            <a:pPr lvl="1"/>
            <a:r>
              <a:rPr lang="en-US" sz="1800" dirty="0"/>
              <a:t>Folio (ID, UserID, Collaborators, Edition, Year, ESTC#, SFP#, Owner, Dimensions, Condition, Binding)</a:t>
            </a:r>
          </a:p>
          <a:p>
            <a:pPr lvl="1"/>
            <a:r>
              <a:rPr lang="en-US" sz="1800" dirty="0"/>
              <a:t>Collaborators(ID, </a:t>
            </a:r>
            <a:r>
              <a:rPr lang="en-US" sz="1800" dirty="0" err="1"/>
              <a:t>UserID</a:t>
            </a:r>
            <a:r>
              <a:rPr lang="en-US" sz="1800" dirty="0"/>
              <a:t>)</a:t>
            </a:r>
          </a:p>
          <a:p>
            <a:pPr lvl="1"/>
            <a:r>
              <a:rPr lang="en-US" sz="1800" dirty="0"/>
              <a:t>Photos(ID, </a:t>
            </a:r>
            <a:r>
              <a:rPr lang="en-US" sz="1800" dirty="0" err="1"/>
              <a:t>FolioID</a:t>
            </a:r>
            <a:r>
              <a:rPr lang="en-US" sz="1800" dirty="0"/>
              <a:t>)</a:t>
            </a:r>
          </a:p>
        </p:txBody>
      </p:sp>
      <p:sp>
        <p:nvSpPr>
          <p:cNvPr id="27" name="Rectangle 2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6" descr="Programmer">
            <a:extLst>
              <a:ext uri="{FF2B5EF4-FFF2-40B4-BE49-F238E27FC236}">
                <a16:creationId xmlns:a16="http://schemas.microsoft.com/office/drawing/2014/main" id="{1852122A-4521-422A-AF2A-740DAEF6D0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167784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B1CA917-6D12-4008-B3EB-86EEB8176C29}"/>
              </a:ext>
            </a:extLst>
          </p:cNvPr>
          <p:cNvSpPr>
            <a:spLocks noGrp="1"/>
          </p:cNvSpPr>
          <p:nvPr>
            <p:ph type="title"/>
          </p:nvPr>
        </p:nvSpPr>
        <p:spPr>
          <a:xfrm>
            <a:off x="6094105" y="802955"/>
            <a:ext cx="4977976" cy="1454051"/>
          </a:xfrm>
        </p:spPr>
        <p:txBody>
          <a:bodyPr>
            <a:normAutofit/>
          </a:bodyPr>
          <a:lstStyle/>
          <a:p>
            <a:r>
              <a:rPr lang="en-US" dirty="0">
                <a:solidFill>
                  <a:srgbClr val="000000"/>
                </a:solidFill>
              </a:rPr>
              <a:t>Processing </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6" descr="Computer">
            <a:extLst>
              <a:ext uri="{FF2B5EF4-FFF2-40B4-BE49-F238E27FC236}">
                <a16:creationId xmlns:a16="http://schemas.microsoft.com/office/drawing/2014/main" id="{D2496222-49F4-437E-81C9-6DE1D26807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16BF82B8-7A82-4728-B1EB-EA5E8EE74F0C}"/>
              </a:ext>
            </a:extLst>
          </p:cNvPr>
          <p:cNvSpPr>
            <a:spLocks noGrp="1"/>
          </p:cNvSpPr>
          <p:nvPr>
            <p:ph idx="1"/>
          </p:nvPr>
        </p:nvSpPr>
        <p:spPr>
          <a:xfrm>
            <a:off x="6090574" y="2421682"/>
            <a:ext cx="4977578" cy="3639289"/>
          </a:xfrm>
        </p:spPr>
        <p:txBody>
          <a:bodyPr anchor="ctr">
            <a:normAutofit/>
          </a:bodyPr>
          <a:lstStyle/>
          <a:p>
            <a:r>
              <a:rPr lang="en-US" sz="2000" dirty="0">
                <a:solidFill>
                  <a:srgbClr val="000000"/>
                </a:solidFill>
              </a:rPr>
              <a:t>Register</a:t>
            </a:r>
          </a:p>
          <a:p>
            <a:r>
              <a:rPr lang="en-US" sz="2000" dirty="0">
                <a:solidFill>
                  <a:srgbClr val="000000"/>
                </a:solidFill>
              </a:rPr>
              <a:t>Login</a:t>
            </a:r>
          </a:p>
          <a:p>
            <a:r>
              <a:rPr lang="en-US" sz="2000" dirty="0">
                <a:solidFill>
                  <a:srgbClr val="000000"/>
                </a:solidFill>
              </a:rPr>
              <a:t>Uploading Folios </a:t>
            </a:r>
          </a:p>
          <a:p>
            <a:r>
              <a:rPr lang="en-US" sz="2000" dirty="0">
                <a:solidFill>
                  <a:srgbClr val="000000"/>
                </a:solidFill>
              </a:rPr>
              <a:t>Searching</a:t>
            </a:r>
          </a:p>
          <a:p>
            <a:r>
              <a:rPr lang="en-US" sz="2000" dirty="0">
                <a:solidFill>
                  <a:srgbClr val="000000"/>
                </a:solidFill>
              </a:rPr>
              <a:t>Viewing All Folios</a:t>
            </a:r>
          </a:p>
          <a:p>
            <a:r>
              <a:rPr lang="en-US" sz="2000" dirty="0">
                <a:solidFill>
                  <a:srgbClr val="000000"/>
                </a:solidFill>
              </a:rPr>
              <a:t>Viewing Single Folio</a:t>
            </a:r>
          </a:p>
          <a:p>
            <a:r>
              <a:rPr lang="en-US" sz="2000" dirty="0">
                <a:solidFill>
                  <a:srgbClr val="000000"/>
                </a:solidFill>
              </a:rPr>
              <a:t>Inviting Collaborators </a:t>
            </a:r>
          </a:p>
          <a:p>
            <a:r>
              <a:rPr lang="en-US" sz="2000" dirty="0">
                <a:solidFill>
                  <a:srgbClr val="000000"/>
                </a:solidFill>
              </a:rPr>
              <a:t>Collaborating </a:t>
            </a:r>
          </a:p>
          <a:p>
            <a:endParaRPr lang="en-US" sz="2000" dirty="0">
              <a:solidFill>
                <a:srgbClr val="000000"/>
              </a:solidFill>
            </a:endParaRPr>
          </a:p>
        </p:txBody>
      </p:sp>
    </p:spTree>
    <p:extLst>
      <p:ext uri="{BB962C8B-B14F-4D97-AF65-F5344CB8AC3E}">
        <p14:creationId xmlns:p14="http://schemas.microsoft.com/office/powerpoint/2010/main" val="1830648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17">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 name="Freeform: Shape 19">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8ED6B7DF-9B1B-4810-98B4-6DF81E9359B7}"/>
              </a:ext>
            </a:extLst>
          </p:cNvPr>
          <p:cNvSpPr>
            <a:spLocks noGrp="1"/>
          </p:cNvSpPr>
          <p:nvPr>
            <p:ph type="title"/>
          </p:nvPr>
        </p:nvSpPr>
        <p:spPr>
          <a:xfrm>
            <a:off x="838200" y="5529884"/>
            <a:ext cx="8078342" cy="1096331"/>
          </a:xfrm>
        </p:spPr>
        <p:txBody>
          <a:bodyPr>
            <a:normAutofit/>
          </a:bodyPr>
          <a:lstStyle/>
          <a:p>
            <a:r>
              <a:rPr lang="en-US" b="1" dirty="0"/>
              <a:t>Register Functionality </a:t>
            </a:r>
          </a:p>
        </p:txBody>
      </p:sp>
      <p:graphicFrame>
        <p:nvGraphicFramePr>
          <p:cNvPr id="13" name="Content Placeholder 2">
            <a:extLst>
              <a:ext uri="{FF2B5EF4-FFF2-40B4-BE49-F238E27FC236}">
                <a16:creationId xmlns:a16="http://schemas.microsoft.com/office/drawing/2014/main" id="{E49D04D1-246D-4E11-B55D-C5B817922937}"/>
              </a:ext>
            </a:extLst>
          </p:cNvPr>
          <p:cNvGraphicFramePr>
            <a:graphicFrameLocks noGrp="1"/>
          </p:cNvGraphicFramePr>
          <p:nvPr>
            <p:ph idx="1"/>
            <p:extLst>
              <p:ext uri="{D42A27DB-BD31-4B8C-83A1-F6EECF244321}">
                <p14:modId xmlns:p14="http://schemas.microsoft.com/office/powerpoint/2010/main" val="1378054531"/>
              </p:ext>
            </p:extLst>
          </p:nvPr>
        </p:nvGraphicFramePr>
        <p:xfrm>
          <a:off x="198783" y="231785"/>
          <a:ext cx="11787808" cy="4996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2098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583480-7E21-4F7B-B1B5-769D3D499838}"/>
              </a:ext>
            </a:extLst>
          </p:cNvPr>
          <p:cNvSpPr>
            <a:spLocks noGrp="1"/>
          </p:cNvSpPr>
          <p:nvPr>
            <p:ph type="title"/>
          </p:nvPr>
        </p:nvSpPr>
        <p:spPr>
          <a:xfrm>
            <a:off x="556532" y="643467"/>
            <a:ext cx="11210925" cy="744836"/>
          </a:xfrm>
          <a:prstGeom prst="ellipse">
            <a:avLst/>
          </a:prstGeom>
        </p:spPr>
        <p:txBody>
          <a:bodyPr vert="horz" lIns="91440" tIns="45720" rIns="91440" bIns="45720" rtlCol="0" anchor="ctr">
            <a:normAutofit/>
          </a:bodyPr>
          <a:lstStyle/>
          <a:p>
            <a:pPr algn="ctr"/>
            <a:r>
              <a:rPr lang="en-US" sz="3000" kern="1200" dirty="0">
                <a:solidFill>
                  <a:schemeClr val="bg1"/>
                </a:solidFill>
                <a:latin typeface="+mj-lt"/>
                <a:ea typeface="+mj-ea"/>
                <a:cs typeface="+mj-cs"/>
              </a:rPr>
              <a:t>Register Use Case Diagram</a:t>
            </a:r>
          </a:p>
        </p:txBody>
      </p:sp>
      <p:pic>
        <p:nvPicPr>
          <p:cNvPr id="1036" name="Picture 12" descr="https://documents.lucidchart.com/documents/6b44ecce-531f-41a6-88f8-5f21fa1cbb12/pages/0_0?a=814&amp;x=182&amp;y=1225&amp;w=1707&amp;h=1210&amp;store=1&amp;accept=image%2F*&amp;auth=LCA%2056341cf592c4c68ca8196d0901b1eba2b93adc27-ts%3D1551807295">
            <a:extLst>
              <a:ext uri="{FF2B5EF4-FFF2-40B4-BE49-F238E27FC236}">
                <a16:creationId xmlns:a16="http://schemas.microsoft.com/office/drawing/2014/main" id="{8A7020FC-7402-4939-8D3F-B2AF3044A9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370" t="5134" r="7744" b="5442"/>
          <a:stretch/>
        </p:blipFill>
        <p:spPr bwMode="auto">
          <a:xfrm>
            <a:off x="2663687" y="1569785"/>
            <a:ext cx="6864626" cy="5129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676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17">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Shape 19">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D6B7DF-9B1B-4810-98B4-6DF81E9359B7}"/>
              </a:ext>
            </a:extLst>
          </p:cNvPr>
          <p:cNvSpPr>
            <a:spLocks noGrp="1"/>
          </p:cNvSpPr>
          <p:nvPr>
            <p:ph type="title"/>
          </p:nvPr>
        </p:nvSpPr>
        <p:spPr>
          <a:xfrm>
            <a:off x="838200" y="5529884"/>
            <a:ext cx="8078342" cy="1096331"/>
          </a:xfrm>
        </p:spPr>
        <p:txBody>
          <a:bodyPr>
            <a:normAutofit/>
          </a:bodyPr>
          <a:lstStyle/>
          <a:p>
            <a:r>
              <a:rPr lang="en-US" b="1" dirty="0"/>
              <a:t>Login Functionality </a:t>
            </a:r>
          </a:p>
        </p:txBody>
      </p:sp>
      <p:graphicFrame>
        <p:nvGraphicFramePr>
          <p:cNvPr id="13" name="Content Placeholder 2">
            <a:extLst>
              <a:ext uri="{FF2B5EF4-FFF2-40B4-BE49-F238E27FC236}">
                <a16:creationId xmlns:a16="http://schemas.microsoft.com/office/drawing/2014/main" id="{E49D04D1-246D-4E11-B55D-C5B817922937}"/>
              </a:ext>
            </a:extLst>
          </p:cNvPr>
          <p:cNvGraphicFramePr>
            <a:graphicFrameLocks noGrp="1"/>
          </p:cNvGraphicFramePr>
          <p:nvPr>
            <p:ph idx="1"/>
            <p:extLst>
              <p:ext uri="{D42A27DB-BD31-4B8C-83A1-F6EECF244321}">
                <p14:modId xmlns:p14="http://schemas.microsoft.com/office/powerpoint/2010/main" val="3267455392"/>
              </p:ext>
            </p:extLst>
          </p:nvPr>
        </p:nvGraphicFramePr>
        <p:xfrm>
          <a:off x="198783" y="231785"/>
          <a:ext cx="11787808" cy="4996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9403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583480-7E21-4F7B-B1B5-769D3D499838}"/>
              </a:ext>
            </a:extLst>
          </p:cNvPr>
          <p:cNvSpPr>
            <a:spLocks noGrp="1"/>
          </p:cNvSpPr>
          <p:nvPr>
            <p:ph type="title"/>
          </p:nvPr>
        </p:nvSpPr>
        <p:spPr>
          <a:xfrm>
            <a:off x="556532" y="643467"/>
            <a:ext cx="11210925" cy="744836"/>
          </a:xfrm>
          <a:prstGeom prst="ellipse">
            <a:avLst/>
          </a:prstGeom>
        </p:spPr>
        <p:txBody>
          <a:bodyPr vert="horz" lIns="91440" tIns="45720" rIns="91440" bIns="45720" rtlCol="0" anchor="ctr">
            <a:normAutofit/>
          </a:bodyPr>
          <a:lstStyle/>
          <a:p>
            <a:pPr algn="ctr"/>
            <a:r>
              <a:rPr lang="en-US" sz="3000" kern="1200" dirty="0">
                <a:solidFill>
                  <a:schemeClr val="bg1"/>
                </a:solidFill>
                <a:latin typeface="+mj-lt"/>
                <a:ea typeface="+mj-ea"/>
                <a:cs typeface="+mj-cs"/>
              </a:rPr>
              <a:t>Login Use Case Diagram</a:t>
            </a:r>
          </a:p>
        </p:txBody>
      </p:sp>
      <p:pic>
        <p:nvPicPr>
          <p:cNvPr id="2054" name="Picture 6" descr="https://documents.lucidchart.com/documents/305ff3de-8a99-4dd1-8154-4fbdda31b990/pages/0_0?a=1372&amp;x=177&amp;y=174&amp;w=1827&amp;h=1017&amp;store=1&amp;accept=image%2F*&amp;auth=LCA%200df8258ba2a71dc07e916980359493e28beaa713-ts%3D1551807205">
            <a:extLst>
              <a:ext uri="{FF2B5EF4-FFF2-40B4-BE49-F238E27FC236}">
                <a16:creationId xmlns:a16="http://schemas.microsoft.com/office/drawing/2014/main" id="{2244CC1A-42BA-4A02-8965-5AF50824F3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340" t="3985" r="6646" b="5248"/>
          <a:stretch/>
        </p:blipFill>
        <p:spPr bwMode="auto">
          <a:xfrm>
            <a:off x="1772478" y="1562137"/>
            <a:ext cx="8647044" cy="5087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372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09D7B2-8190-46F9-9863-842351C74992}"/>
              </a:ext>
            </a:extLst>
          </p:cNvPr>
          <p:cNvSpPr>
            <a:spLocks noGrp="1"/>
          </p:cNvSpPr>
          <p:nvPr>
            <p:ph type="title"/>
          </p:nvPr>
        </p:nvSpPr>
        <p:spPr>
          <a:xfrm>
            <a:off x="838200" y="5529884"/>
            <a:ext cx="7719381" cy="1096331"/>
          </a:xfrm>
        </p:spPr>
        <p:txBody>
          <a:bodyPr>
            <a:normAutofit/>
          </a:bodyPr>
          <a:lstStyle/>
          <a:p>
            <a:r>
              <a:rPr lang="en-US" dirty="0"/>
              <a:t>Business Context and Goals</a:t>
            </a:r>
          </a:p>
        </p:txBody>
      </p:sp>
      <p:sp>
        <p:nvSpPr>
          <p:cNvPr id="17" name="Freeform: Shape 16">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5" name="Content Placeholder 2">
            <a:extLst>
              <a:ext uri="{FF2B5EF4-FFF2-40B4-BE49-F238E27FC236}">
                <a16:creationId xmlns:a16="http://schemas.microsoft.com/office/drawing/2014/main" id="{DF9A018B-2120-4EAC-A014-5E8A573B31CC}"/>
              </a:ext>
            </a:extLst>
          </p:cNvPr>
          <p:cNvGraphicFramePr>
            <a:graphicFrameLocks noGrp="1"/>
          </p:cNvGraphicFramePr>
          <p:nvPr>
            <p:ph idx="1"/>
            <p:extLst>
              <p:ext uri="{D42A27DB-BD31-4B8C-83A1-F6EECF244321}">
                <p14:modId xmlns:p14="http://schemas.microsoft.com/office/powerpoint/2010/main" val="2490278704"/>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6856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17">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Shape 19">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D6B7DF-9B1B-4810-98B4-6DF81E9359B7}"/>
              </a:ext>
            </a:extLst>
          </p:cNvPr>
          <p:cNvSpPr>
            <a:spLocks noGrp="1"/>
          </p:cNvSpPr>
          <p:nvPr>
            <p:ph type="title"/>
          </p:nvPr>
        </p:nvSpPr>
        <p:spPr>
          <a:xfrm>
            <a:off x="838200" y="5529884"/>
            <a:ext cx="8078342" cy="1096331"/>
          </a:xfrm>
        </p:spPr>
        <p:txBody>
          <a:bodyPr>
            <a:normAutofit/>
          </a:bodyPr>
          <a:lstStyle/>
          <a:p>
            <a:r>
              <a:rPr lang="en-US" b="1" dirty="0"/>
              <a:t>Uploading Folio Functionality </a:t>
            </a:r>
          </a:p>
        </p:txBody>
      </p:sp>
      <p:graphicFrame>
        <p:nvGraphicFramePr>
          <p:cNvPr id="13" name="Content Placeholder 2">
            <a:extLst>
              <a:ext uri="{FF2B5EF4-FFF2-40B4-BE49-F238E27FC236}">
                <a16:creationId xmlns:a16="http://schemas.microsoft.com/office/drawing/2014/main" id="{E49D04D1-246D-4E11-B55D-C5B817922937}"/>
              </a:ext>
            </a:extLst>
          </p:cNvPr>
          <p:cNvGraphicFramePr>
            <a:graphicFrameLocks noGrp="1"/>
          </p:cNvGraphicFramePr>
          <p:nvPr>
            <p:ph idx="1"/>
            <p:extLst>
              <p:ext uri="{D42A27DB-BD31-4B8C-83A1-F6EECF244321}">
                <p14:modId xmlns:p14="http://schemas.microsoft.com/office/powerpoint/2010/main" val="995083323"/>
              </p:ext>
            </p:extLst>
          </p:nvPr>
        </p:nvGraphicFramePr>
        <p:xfrm>
          <a:off x="198783" y="231785"/>
          <a:ext cx="11787808" cy="4996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4169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375ED1-E0F0-41B1-926F-21CB0703CEC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Uploading Folio Use Case Diagram</a:t>
            </a:r>
          </a:p>
        </p:txBody>
      </p:sp>
      <p:pic>
        <p:nvPicPr>
          <p:cNvPr id="3080" name="Picture 8" descr="https://documents.lucidchart.com/documents/59eb5172-2aed-4b54-91ed-49ed11501322/pages/0_0?a=389&amp;x=83&amp;y=-146&amp;w=1919&amp;h=1012&amp;store=1&amp;accept=image%2F*&amp;auth=LCA%20078dd0f2684cce8e6dd65a054848d81f1ef29003-ts%3D1551813190">
            <a:extLst>
              <a:ext uri="{FF2B5EF4-FFF2-40B4-BE49-F238E27FC236}">
                <a16:creationId xmlns:a16="http://schemas.microsoft.com/office/drawing/2014/main" id="{6E272B77-93A7-4C65-BCF9-7F4856BAD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351" y="1454926"/>
            <a:ext cx="10243298" cy="5403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079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17">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Shape 19">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D6B7DF-9B1B-4810-98B4-6DF81E9359B7}"/>
              </a:ext>
            </a:extLst>
          </p:cNvPr>
          <p:cNvSpPr>
            <a:spLocks noGrp="1"/>
          </p:cNvSpPr>
          <p:nvPr>
            <p:ph type="title"/>
          </p:nvPr>
        </p:nvSpPr>
        <p:spPr>
          <a:xfrm>
            <a:off x="838200" y="5529884"/>
            <a:ext cx="8078342" cy="1096331"/>
          </a:xfrm>
        </p:spPr>
        <p:txBody>
          <a:bodyPr>
            <a:normAutofit/>
          </a:bodyPr>
          <a:lstStyle/>
          <a:p>
            <a:r>
              <a:rPr lang="en-US" b="1" dirty="0"/>
              <a:t>Inviting Collaborators Functionality </a:t>
            </a:r>
          </a:p>
        </p:txBody>
      </p:sp>
      <p:graphicFrame>
        <p:nvGraphicFramePr>
          <p:cNvPr id="13" name="Content Placeholder 2">
            <a:extLst>
              <a:ext uri="{FF2B5EF4-FFF2-40B4-BE49-F238E27FC236}">
                <a16:creationId xmlns:a16="http://schemas.microsoft.com/office/drawing/2014/main" id="{E49D04D1-246D-4E11-B55D-C5B817922937}"/>
              </a:ext>
            </a:extLst>
          </p:cNvPr>
          <p:cNvGraphicFramePr>
            <a:graphicFrameLocks noGrp="1"/>
          </p:cNvGraphicFramePr>
          <p:nvPr>
            <p:ph idx="1"/>
            <p:extLst>
              <p:ext uri="{D42A27DB-BD31-4B8C-83A1-F6EECF244321}">
                <p14:modId xmlns:p14="http://schemas.microsoft.com/office/powerpoint/2010/main" val="2936345953"/>
              </p:ext>
            </p:extLst>
          </p:nvPr>
        </p:nvGraphicFramePr>
        <p:xfrm>
          <a:off x="198783" y="231785"/>
          <a:ext cx="11787808" cy="4996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0258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17">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Shape 19">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D6B7DF-9B1B-4810-98B4-6DF81E9359B7}"/>
              </a:ext>
            </a:extLst>
          </p:cNvPr>
          <p:cNvSpPr>
            <a:spLocks noGrp="1"/>
          </p:cNvSpPr>
          <p:nvPr>
            <p:ph type="title"/>
          </p:nvPr>
        </p:nvSpPr>
        <p:spPr>
          <a:xfrm>
            <a:off x="838200" y="5529884"/>
            <a:ext cx="8078342" cy="1096331"/>
          </a:xfrm>
        </p:spPr>
        <p:txBody>
          <a:bodyPr>
            <a:normAutofit/>
          </a:bodyPr>
          <a:lstStyle/>
          <a:p>
            <a:r>
              <a:rPr lang="en-US" b="1" dirty="0"/>
              <a:t>Collaborating Functionality </a:t>
            </a:r>
          </a:p>
        </p:txBody>
      </p:sp>
      <p:graphicFrame>
        <p:nvGraphicFramePr>
          <p:cNvPr id="13" name="Content Placeholder 2">
            <a:extLst>
              <a:ext uri="{FF2B5EF4-FFF2-40B4-BE49-F238E27FC236}">
                <a16:creationId xmlns:a16="http://schemas.microsoft.com/office/drawing/2014/main" id="{E49D04D1-246D-4E11-B55D-C5B817922937}"/>
              </a:ext>
            </a:extLst>
          </p:cNvPr>
          <p:cNvGraphicFramePr>
            <a:graphicFrameLocks noGrp="1"/>
          </p:cNvGraphicFramePr>
          <p:nvPr>
            <p:ph idx="1"/>
            <p:extLst>
              <p:ext uri="{D42A27DB-BD31-4B8C-83A1-F6EECF244321}">
                <p14:modId xmlns:p14="http://schemas.microsoft.com/office/powerpoint/2010/main" val="3197640908"/>
              </p:ext>
            </p:extLst>
          </p:nvPr>
        </p:nvGraphicFramePr>
        <p:xfrm>
          <a:off x="198783" y="231785"/>
          <a:ext cx="11787808" cy="4996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562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375ED1-E0F0-41B1-926F-21CB0703CEC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Collaborator Use Case Diagram</a:t>
            </a:r>
          </a:p>
        </p:txBody>
      </p:sp>
      <p:pic>
        <p:nvPicPr>
          <p:cNvPr id="2050" name="Picture 2" descr="https://documents.lucidchart.com/documents/a539e253-54d8-4670-8ec4-bcc0a0d9781a/pages/0_0?a=294&amp;x=-370&amp;y=-287&amp;w=1919&amp;h=1012&amp;store=1&amp;accept=image%2F*&amp;auth=LCA%20dba572b247a006e68624ac869d2f6d140b861dc9-ts%3D1555782973">
            <a:extLst>
              <a:ext uri="{FF2B5EF4-FFF2-40B4-BE49-F238E27FC236}">
                <a16:creationId xmlns:a16="http://schemas.microsoft.com/office/drawing/2014/main" id="{CDBF9B04-AD02-409C-B79A-E1A4AA778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948" y="1396588"/>
            <a:ext cx="10558104" cy="555753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E29467B-ACB0-417C-81F6-61DF43D7667E}"/>
              </a:ext>
            </a:extLst>
          </p:cNvPr>
          <p:cNvSpPr/>
          <p:nvPr/>
        </p:nvSpPr>
        <p:spPr>
          <a:xfrm>
            <a:off x="3589020" y="3962399"/>
            <a:ext cx="453390" cy="2025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7027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Rectangle 19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5F082E-DA0F-425F-BFFE-D5FAD51D879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Architecture</a:t>
            </a:r>
          </a:p>
        </p:txBody>
      </p:sp>
      <p:pic>
        <p:nvPicPr>
          <p:cNvPr id="3" name="Picture 2" descr="https://documents.lucidchart.com/documents/d9ce840f-bbb8-4173-b7ea-4f1b70fb5d11/pages/0_0?a=8707&amp;x=-114&amp;y=43&amp;w=3828&amp;h=3461&amp;store=1&amp;accept=image%2F*&amp;auth=LCA%207ff58ca97a029150e4ccea27755c85cc8ba1f9b2-ts%3D1556905407">
            <a:extLst>
              <a:ext uri="{FF2B5EF4-FFF2-40B4-BE49-F238E27FC236}">
                <a16:creationId xmlns:a16="http://schemas.microsoft.com/office/drawing/2014/main" id="{5A7165E4-685E-460A-BF8A-0620E744C1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5337" y="0"/>
            <a:ext cx="75866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183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86879D-4C6E-4017-969D-966CF6901546}"/>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Shakespeare Folios</a:t>
            </a:r>
          </a:p>
        </p:txBody>
      </p:sp>
      <p:sp>
        <p:nvSpPr>
          <p:cNvPr id="3" name="Content Placeholder 2">
            <a:extLst>
              <a:ext uri="{FF2B5EF4-FFF2-40B4-BE49-F238E27FC236}">
                <a16:creationId xmlns:a16="http://schemas.microsoft.com/office/drawing/2014/main" id="{AF627FAD-FD21-4161-8F0C-61D5B65988F0}"/>
              </a:ext>
            </a:extLst>
          </p:cNvPr>
          <p:cNvSpPr>
            <a:spLocks noGrp="1"/>
          </p:cNvSpPr>
          <p:nvPr>
            <p:ph idx="1"/>
          </p:nvPr>
        </p:nvSpPr>
        <p:spPr>
          <a:xfrm>
            <a:off x="99391" y="2638044"/>
            <a:ext cx="4452731" cy="3415622"/>
          </a:xfrm>
        </p:spPr>
        <p:txBody>
          <a:bodyPr>
            <a:normAutofit/>
          </a:bodyPr>
          <a:lstStyle/>
          <a:p>
            <a:r>
              <a:rPr lang="en-US" sz="1700" dirty="0">
                <a:solidFill>
                  <a:schemeClr val="bg1"/>
                </a:solidFill>
              </a:rPr>
              <a:t>After William Shakespeare died in 1616, two of his friends decided to publish his works. </a:t>
            </a:r>
          </a:p>
          <a:p>
            <a:r>
              <a:rPr lang="en-US" sz="1700" dirty="0">
                <a:solidFill>
                  <a:schemeClr val="bg1"/>
                </a:solidFill>
              </a:rPr>
              <a:t>They collected his plays and brought them to publishers Edward Blount and Isaac </a:t>
            </a:r>
            <a:r>
              <a:rPr lang="en-US" sz="1700" dirty="0" err="1">
                <a:solidFill>
                  <a:schemeClr val="bg1"/>
                </a:solidFill>
              </a:rPr>
              <a:t>Jaggard</a:t>
            </a:r>
            <a:r>
              <a:rPr lang="en-US" sz="1700" dirty="0">
                <a:solidFill>
                  <a:schemeClr val="bg1"/>
                </a:solidFill>
              </a:rPr>
              <a:t>, who then began to make the First Folio. </a:t>
            </a:r>
          </a:p>
          <a:p>
            <a:r>
              <a:rPr lang="en-US" sz="1700" dirty="0">
                <a:solidFill>
                  <a:schemeClr val="bg1"/>
                </a:solidFill>
              </a:rPr>
              <a:t>The term folio refers to the large size of paper, which was usually saved for more important documents like theology, history, and royal proclamations. </a:t>
            </a:r>
          </a:p>
          <a:p>
            <a:endParaRPr lang="en-US" sz="1700" dirty="0">
              <a:solidFill>
                <a:schemeClr val="bg1"/>
              </a:solidFill>
            </a:endParaRPr>
          </a:p>
        </p:txBody>
      </p:sp>
      <p:pic>
        <p:nvPicPr>
          <p:cNvPr id="4" name="Picture 3">
            <a:extLst>
              <a:ext uri="{FF2B5EF4-FFF2-40B4-BE49-F238E27FC236}">
                <a16:creationId xmlns:a16="http://schemas.microsoft.com/office/drawing/2014/main" id="{7CB76F74-8DC9-43D9-B50C-7C1587C520E9}"/>
              </a:ext>
            </a:extLst>
          </p:cNvPr>
          <p:cNvPicPr>
            <a:picLocks noChangeAspect="1"/>
          </p:cNvPicPr>
          <p:nvPr/>
        </p:nvPicPr>
        <p:blipFill>
          <a:blip r:embed="rId2"/>
          <a:stretch>
            <a:fillRect/>
          </a:stretch>
        </p:blipFill>
        <p:spPr>
          <a:xfrm rot="16200000">
            <a:off x="5228667" y="540234"/>
            <a:ext cx="6860099" cy="5779632"/>
          </a:xfrm>
          <a:prstGeom prst="rect">
            <a:avLst/>
          </a:prstGeom>
        </p:spPr>
      </p:pic>
    </p:spTree>
    <p:extLst>
      <p:ext uri="{BB962C8B-B14F-4D97-AF65-F5344CB8AC3E}">
        <p14:creationId xmlns:p14="http://schemas.microsoft.com/office/powerpoint/2010/main" val="2778006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00BC0E-3F96-4B4A-BC7E-988FB90E18B8}"/>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System Background Information</a:t>
            </a:r>
          </a:p>
        </p:txBody>
      </p:sp>
      <p:graphicFrame>
        <p:nvGraphicFramePr>
          <p:cNvPr id="5" name="Content Placeholder 2">
            <a:extLst>
              <a:ext uri="{FF2B5EF4-FFF2-40B4-BE49-F238E27FC236}">
                <a16:creationId xmlns:a16="http://schemas.microsoft.com/office/drawing/2014/main" id="{AD263A04-32FC-409B-88F1-CDA7DAA50265}"/>
              </a:ext>
            </a:extLst>
          </p:cNvPr>
          <p:cNvGraphicFramePr>
            <a:graphicFrameLocks noGrp="1"/>
          </p:cNvGraphicFramePr>
          <p:nvPr>
            <p:ph idx="1"/>
            <p:extLst>
              <p:ext uri="{D42A27DB-BD31-4B8C-83A1-F6EECF244321}">
                <p14:modId xmlns:p14="http://schemas.microsoft.com/office/powerpoint/2010/main" val="3358728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2777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6D4C2F-716B-4D19-A774-2979696A62BC}"/>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Front-End Development </a:t>
            </a:r>
          </a:p>
        </p:txBody>
      </p:sp>
      <p:graphicFrame>
        <p:nvGraphicFramePr>
          <p:cNvPr id="5" name="Content Placeholder 2">
            <a:extLst>
              <a:ext uri="{FF2B5EF4-FFF2-40B4-BE49-F238E27FC236}">
                <a16:creationId xmlns:a16="http://schemas.microsoft.com/office/drawing/2014/main" id="{5A84EE4D-8D4C-4B08-887D-7CD4AEDCB59D}"/>
              </a:ext>
            </a:extLst>
          </p:cNvPr>
          <p:cNvGraphicFramePr>
            <a:graphicFrameLocks noGrp="1"/>
          </p:cNvGraphicFramePr>
          <p:nvPr>
            <p:ph idx="1"/>
            <p:extLst>
              <p:ext uri="{D42A27DB-BD31-4B8C-83A1-F6EECF244321}">
                <p14:modId xmlns:p14="http://schemas.microsoft.com/office/powerpoint/2010/main" val="184073102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6805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134624B-59D2-41D3-BC6C-DD3F80E0ED7A}"/>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Back-End Development</a:t>
            </a:r>
          </a:p>
        </p:txBody>
      </p:sp>
      <p:graphicFrame>
        <p:nvGraphicFramePr>
          <p:cNvPr id="5" name="Content Placeholder 2">
            <a:extLst>
              <a:ext uri="{FF2B5EF4-FFF2-40B4-BE49-F238E27FC236}">
                <a16:creationId xmlns:a16="http://schemas.microsoft.com/office/drawing/2014/main" id="{4F42278E-5B32-4050-A848-FE5A4DA523C4}"/>
              </a:ext>
            </a:extLst>
          </p:cNvPr>
          <p:cNvGraphicFramePr>
            <a:graphicFrameLocks noGrp="1"/>
          </p:cNvGraphicFramePr>
          <p:nvPr>
            <p:ph idx="1"/>
            <p:extLst>
              <p:ext uri="{D42A27DB-BD31-4B8C-83A1-F6EECF244321}">
                <p14:modId xmlns:p14="http://schemas.microsoft.com/office/powerpoint/2010/main" val="86178714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4936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929361-A8A2-43B7-9663-CB385A4CE2C2}"/>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Technologies </a:t>
            </a:r>
          </a:p>
        </p:txBody>
      </p:sp>
      <p:graphicFrame>
        <p:nvGraphicFramePr>
          <p:cNvPr id="19" name="Content Placeholder 2">
            <a:extLst>
              <a:ext uri="{FF2B5EF4-FFF2-40B4-BE49-F238E27FC236}">
                <a16:creationId xmlns:a16="http://schemas.microsoft.com/office/drawing/2014/main" id="{78115D9D-9C99-4C3D-BA5B-F20114A7D4B5}"/>
              </a:ext>
            </a:extLst>
          </p:cNvPr>
          <p:cNvGraphicFramePr>
            <a:graphicFrameLocks noGrp="1"/>
          </p:cNvGraphicFramePr>
          <p:nvPr>
            <p:ph idx="1"/>
            <p:extLst>
              <p:ext uri="{D42A27DB-BD31-4B8C-83A1-F6EECF244321}">
                <p14:modId xmlns:p14="http://schemas.microsoft.com/office/powerpoint/2010/main" val="374871773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9571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6C7B052-9CF0-4ED8-BC72-2F08F067AB30}"/>
              </a:ext>
            </a:extLst>
          </p:cNvPr>
          <p:cNvSpPr>
            <a:spLocks noGrp="1"/>
          </p:cNvSpPr>
          <p:nvPr>
            <p:ph type="title"/>
          </p:nvPr>
        </p:nvSpPr>
        <p:spPr>
          <a:xfrm>
            <a:off x="6094105" y="802955"/>
            <a:ext cx="5614874" cy="1454051"/>
          </a:xfrm>
        </p:spPr>
        <p:txBody>
          <a:bodyPr>
            <a:normAutofit/>
          </a:bodyPr>
          <a:lstStyle/>
          <a:p>
            <a:r>
              <a:rPr lang="en-US" dirty="0">
                <a:solidFill>
                  <a:srgbClr val="000000"/>
                </a:solidFill>
              </a:rPr>
              <a:t>Software Functionalities </a:t>
            </a:r>
          </a:p>
        </p:txBody>
      </p:sp>
      <p:sp>
        <p:nvSpPr>
          <p:cNvPr id="37"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mart Phone">
            <a:extLst>
              <a:ext uri="{FF2B5EF4-FFF2-40B4-BE49-F238E27FC236}">
                <a16:creationId xmlns:a16="http://schemas.microsoft.com/office/drawing/2014/main" id="{870779D5-EB0B-4A87-A352-E719EBEFA3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61FCC049-54AA-4EA5-8D73-610FB47FB728}"/>
              </a:ext>
            </a:extLst>
          </p:cNvPr>
          <p:cNvSpPr>
            <a:spLocks noGrp="1"/>
          </p:cNvSpPr>
          <p:nvPr>
            <p:ph idx="1"/>
          </p:nvPr>
        </p:nvSpPr>
        <p:spPr>
          <a:xfrm>
            <a:off x="6094501" y="2911875"/>
            <a:ext cx="4807278" cy="1196008"/>
          </a:xfrm>
        </p:spPr>
        <p:txBody>
          <a:bodyPr anchor="ctr">
            <a:normAutofit/>
          </a:bodyPr>
          <a:lstStyle/>
          <a:p>
            <a:pPr marL="0" indent="0">
              <a:buNone/>
            </a:pPr>
            <a:r>
              <a:rPr lang="en-US" sz="2000" dirty="0">
                <a:solidFill>
                  <a:srgbClr val="000000"/>
                </a:solidFill>
              </a:rPr>
              <a:t>Our website aims to provide users with an educational and engageable platform.</a:t>
            </a:r>
          </a:p>
          <a:p>
            <a:endParaRPr lang="en-US" sz="2000" dirty="0">
              <a:solidFill>
                <a:srgbClr val="000000"/>
              </a:solidFill>
            </a:endParaRPr>
          </a:p>
        </p:txBody>
      </p:sp>
    </p:spTree>
    <p:extLst>
      <p:ext uri="{BB962C8B-B14F-4D97-AF65-F5344CB8AC3E}">
        <p14:creationId xmlns:p14="http://schemas.microsoft.com/office/powerpoint/2010/main" val="875846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46620C-200F-4024-9176-A134CD21FE5B}"/>
              </a:ext>
            </a:extLst>
          </p:cNvPr>
          <p:cNvSpPr>
            <a:spLocks noGrp="1"/>
          </p:cNvSpPr>
          <p:nvPr>
            <p:ph type="title"/>
          </p:nvPr>
        </p:nvSpPr>
        <p:spPr>
          <a:xfrm>
            <a:off x="708196" y="1015933"/>
            <a:ext cx="3932807" cy="4795408"/>
          </a:xfrm>
        </p:spPr>
        <p:txBody>
          <a:bodyPr>
            <a:normAutofit/>
          </a:bodyPr>
          <a:lstStyle/>
          <a:p>
            <a:r>
              <a:rPr lang="en-US" dirty="0">
                <a:solidFill>
                  <a:srgbClr val="FFFFFF"/>
                </a:solidFill>
              </a:rPr>
              <a:t>Register &amp; Login </a:t>
            </a:r>
          </a:p>
        </p:txBody>
      </p:sp>
      <p:graphicFrame>
        <p:nvGraphicFramePr>
          <p:cNvPr id="42" name="Content Placeholder 2">
            <a:extLst>
              <a:ext uri="{FF2B5EF4-FFF2-40B4-BE49-F238E27FC236}">
                <a16:creationId xmlns:a16="http://schemas.microsoft.com/office/drawing/2014/main" id="{2DEAAB18-BFAE-4FDA-8BF6-335CF83BEB75}"/>
              </a:ext>
            </a:extLst>
          </p:cNvPr>
          <p:cNvGraphicFramePr>
            <a:graphicFrameLocks noGrp="1"/>
          </p:cNvGraphicFramePr>
          <p:nvPr>
            <p:ph idx="1"/>
            <p:extLst>
              <p:ext uri="{D42A27DB-BD31-4B8C-83A1-F6EECF244321}">
                <p14:modId xmlns:p14="http://schemas.microsoft.com/office/powerpoint/2010/main" val="107721874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4534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441</TotalTime>
  <Words>940</Words>
  <Application>Microsoft Office PowerPoint</Application>
  <PresentationFormat>Widescreen</PresentationFormat>
  <Paragraphs>143</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Algerian</vt:lpstr>
      <vt:lpstr>Arial</vt:lpstr>
      <vt:lpstr>Calibri</vt:lpstr>
      <vt:lpstr>Calibri Light</vt:lpstr>
      <vt:lpstr>Wingdings</vt:lpstr>
      <vt:lpstr>Office Theme</vt:lpstr>
      <vt:lpstr>The Shakespeare Folios Project</vt:lpstr>
      <vt:lpstr>Business Context and Goals</vt:lpstr>
      <vt:lpstr>Shakespeare Folios</vt:lpstr>
      <vt:lpstr>System Background Information</vt:lpstr>
      <vt:lpstr>Front-End Development </vt:lpstr>
      <vt:lpstr>Back-End Development</vt:lpstr>
      <vt:lpstr>Technologies </vt:lpstr>
      <vt:lpstr>Software Functionalities </vt:lpstr>
      <vt:lpstr>Register &amp; Login </vt:lpstr>
      <vt:lpstr>Uploading Folios</vt:lpstr>
      <vt:lpstr>Viewing Folios</vt:lpstr>
      <vt:lpstr>Collaborating and Editing Folios</vt:lpstr>
      <vt:lpstr>Technical Requirements </vt:lpstr>
      <vt:lpstr>System Components</vt:lpstr>
      <vt:lpstr>Processing </vt:lpstr>
      <vt:lpstr>Register Functionality </vt:lpstr>
      <vt:lpstr>Register Use Case Diagram</vt:lpstr>
      <vt:lpstr>Login Functionality </vt:lpstr>
      <vt:lpstr>Login Use Case Diagram</vt:lpstr>
      <vt:lpstr>Uploading Folio Functionality </vt:lpstr>
      <vt:lpstr>Uploading Folio Use Case Diagram</vt:lpstr>
      <vt:lpstr>Inviting Collaborators Functionality </vt:lpstr>
      <vt:lpstr>Collaborating Functionality </vt:lpstr>
      <vt:lpstr>Collaborator Use Case Diagram</vt:lpstr>
      <vt:lpstr>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Shakespeare Folios Project</dc:title>
  <dc:creator>john beren</dc:creator>
  <cp:lastModifiedBy>john beren</cp:lastModifiedBy>
  <cp:revision>29</cp:revision>
  <dcterms:created xsi:type="dcterms:W3CDTF">2019-04-20T16:13:00Z</dcterms:created>
  <dcterms:modified xsi:type="dcterms:W3CDTF">2019-05-03T17:44:21Z</dcterms:modified>
</cp:coreProperties>
</file>