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0af325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0af325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0af325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0af325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0af325b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0af325b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cc694c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cc694c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cc694c7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cc694c7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cc694c7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cc694c7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0af325b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0af325b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Bacchus Winery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Dorrington, Robin Tageant, Brianne Hulgan, Andy Nguyen, Joseph Black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2220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CSD310 Database Development and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7/14/2022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Blue team has been tasked with assisting Bacchus Winery to incorporate new business methods to help them improve their products and customer service.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created valuable reports for the Bacchus Winery management team to seamlessly address the following areas of concern: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Suppliers </a:t>
            </a:r>
            <a:r>
              <a:rPr lang="en" sz="1700"/>
              <a:t>actual</a:t>
            </a:r>
            <a:r>
              <a:rPr lang="en" sz="1700"/>
              <a:t> </a:t>
            </a:r>
            <a:r>
              <a:rPr lang="en" sz="1700"/>
              <a:t>delivery</a:t>
            </a:r>
            <a:r>
              <a:rPr lang="en" sz="1700"/>
              <a:t> time is </a:t>
            </a:r>
            <a:r>
              <a:rPr lang="en" sz="1700"/>
              <a:t>consistent with their estimates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Products are being sold as </a:t>
            </a:r>
            <a:r>
              <a:rPr lang="en" sz="1700"/>
              <a:t>anticipated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Hours each employee worked during the last four quarters.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Description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anticipation of the yearly “snapshot” of the Bacchus Winery business, Stan and Davis Bacchus need the information to determine the state of the inventory, distribution, and employees. Needed information includes: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month by month </a:t>
            </a:r>
            <a:r>
              <a:rPr lang="en"/>
              <a:t>report</a:t>
            </a:r>
            <a:r>
              <a:rPr lang="en"/>
              <a:t> that answers - are our suppliers delivering on time? Are there any significant gaps between expected delivery and actual delivery?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Wine distribution - are all wines selling as anticipated? Are there any wines not selling? Which distributor carries which wine?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Employee time - how many hours have each employee worked during the last four quarters?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675" y="3993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Object-Relational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88" y="1452550"/>
            <a:ext cx="5869781" cy="36909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will run a query showing the expected delivery dates and the actual delivery dates of each supply order.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report was run on February 21, 2022.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75" y="2299475"/>
            <a:ext cx="4672200" cy="171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2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from the “Products” table, “Distributor” table and the “distributor order” table and runs a query displaying the distributor, the wine name and the amount the wine has sold.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report was run on February 23, 2022.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2249825"/>
            <a:ext cx="4583176" cy="16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3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combining the “employee” and “hours worked” tables to display each employee and how many hours they have worked over the last four quarters.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report was run on February 25, 2022  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75" y="2329713"/>
            <a:ext cx="3868225" cy="1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Assumptions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most of the employees worked an average 40 hour work week.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not all expected delivery dates matched the actual delivery dates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not every wine was sold in equal quantities.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which distributors sold </a:t>
            </a:r>
            <a:r>
              <a:rPr lang="en"/>
              <a:t>their respective wine.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had on hand.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the 20 employees managed by Henry Doyle were handled and calculated separately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purchased, and how much wine was sold.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