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77C3-89E4-4913-A042-17A17DC8108D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CF72-AA3E-4B1D-9959-8C52D3694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2DE05-A93B-402F-909E-7F99B6CE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1" y="149296"/>
            <a:ext cx="10314411" cy="40028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590898-B8B8-49D0-AC89-4F46DDEB0597}"/>
              </a:ext>
            </a:extLst>
          </p:cNvPr>
          <p:cNvSpPr/>
          <p:nvPr/>
        </p:nvSpPr>
        <p:spPr>
          <a:xfrm>
            <a:off x="4945224" y="354563"/>
            <a:ext cx="177282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854959-414B-4495-8A52-49C4145AD530}"/>
              </a:ext>
            </a:extLst>
          </p:cNvPr>
          <p:cNvSpPr/>
          <p:nvPr/>
        </p:nvSpPr>
        <p:spPr>
          <a:xfrm>
            <a:off x="7274523" y="482078"/>
            <a:ext cx="177282" cy="149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6700E-2425-4AD1-90A6-6DAD9AFDF323}"/>
              </a:ext>
            </a:extLst>
          </p:cNvPr>
          <p:cNvSpPr/>
          <p:nvPr/>
        </p:nvSpPr>
        <p:spPr>
          <a:xfrm>
            <a:off x="2764483" y="478972"/>
            <a:ext cx="177282" cy="1492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E851D9-790E-4EEE-8695-681D5AFA5681}"/>
              </a:ext>
            </a:extLst>
          </p:cNvPr>
          <p:cNvSpPr/>
          <p:nvPr/>
        </p:nvSpPr>
        <p:spPr>
          <a:xfrm>
            <a:off x="6011536" y="777545"/>
            <a:ext cx="177282" cy="1492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C3738D-FBBD-4197-BB4F-6556E4041624}"/>
              </a:ext>
            </a:extLst>
          </p:cNvPr>
          <p:cNvSpPr/>
          <p:nvPr/>
        </p:nvSpPr>
        <p:spPr>
          <a:xfrm>
            <a:off x="8584986" y="758883"/>
            <a:ext cx="177282" cy="1492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1E5EEF-58C6-4D3F-B56B-4E30AFDB660C}"/>
              </a:ext>
            </a:extLst>
          </p:cNvPr>
          <p:cNvSpPr/>
          <p:nvPr/>
        </p:nvSpPr>
        <p:spPr>
          <a:xfrm>
            <a:off x="2764483" y="702900"/>
            <a:ext cx="177282" cy="14929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840547-2FCF-44AE-B245-46E7D2519B34}"/>
              </a:ext>
            </a:extLst>
          </p:cNvPr>
          <p:cNvSpPr/>
          <p:nvPr/>
        </p:nvSpPr>
        <p:spPr>
          <a:xfrm>
            <a:off x="2758256" y="883308"/>
            <a:ext cx="177282" cy="1492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C9DA03-6AF2-4A8B-B9AA-845BCE23BF13}"/>
              </a:ext>
            </a:extLst>
          </p:cNvPr>
          <p:cNvSpPr/>
          <p:nvPr/>
        </p:nvSpPr>
        <p:spPr>
          <a:xfrm>
            <a:off x="6002205" y="948605"/>
            <a:ext cx="177282" cy="1492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243E42-E94A-4B8B-965D-7E48184AD089}"/>
              </a:ext>
            </a:extLst>
          </p:cNvPr>
          <p:cNvSpPr/>
          <p:nvPr/>
        </p:nvSpPr>
        <p:spPr>
          <a:xfrm>
            <a:off x="8188678" y="948607"/>
            <a:ext cx="177282" cy="1492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7D4CCC-BF73-43AE-AF50-68A24200C8BC}"/>
              </a:ext>
            </a:extLst>
          </p:cNvPr>
          <p:cNvSpPr/>
          <p:nvPr/>
        </p:nvSpPr>
        <p:spPr>
          <a:xfrm>
            <a:off x="8891584" y="948607"/>
            <a:ext cx="177282" cy="14929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4D20B-8B3D-434F-8934-8CC194C131A9}"/>
              </a:ext>
            </a:extLst>
          </p:cNvPr>
          <p:cNvSpPr txBox="1"/>
          <p:nvPr/>
        </p:nvSpPr>
        <p:spPr>
          <a:xfrm flipH="1">
            <a:off x="5051853" y="131411"/>
            <a:ext cx="10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depth=0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DF0B1-776E-4259-971A-49FD7467D73A}"/>
              </a:ext>
            </a:extLst>
          </p:cNvPr>
          <p:cNvSpPr txBox="1"/>
          <p:nvPr/>
        </p:nvSpPr>
        <p:spPr>
          <a:xfrm flipH="1">
            <a:off x="7451805" y="358452"/>
            <a:ext cx="10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depth=1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D306F-99C7-41EF-A68B-423606D2C522}"/>
              </a:ext>
            </a:extLst>
          </p:cNvPr>
          <p:cNvSpPr txBox="1"/>
          <p:nvPr/>
        </p:nvSpPr>
        <p:spPr>
          <a:xfrm flipH="1">
            <a:off x="8745302" y="585497"/>
            <a:ext cx="10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depth=2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917EC-437E-4737-8BF9-EA71C2807948}"/>
              </a:ext>
            </a:extLst>
          </p:cNvPr>
          <p:cNvSpPr txBox="1"/>
          <p:nvPr/>
        </p:nvSpPr>
        <p:spPr>
          <a:xfrm flipH="1">
            <a:off x="9040873" y="833529"/>
            <a:ext cx="105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depth=3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81B378-D916-4003-A3B1-2DE644D7695A}"/>
                  </a:ext>
                </a:extLst>
              </p:cNvPr>
              <p:cNvSpPr txBox="1"/>
              <p:nvPr/>
            </p:nvSpPr>
            <p:spPr>
              <a:xfrm>
                <a:off x="5217521" y="4413693"/>
                <a:ext cx="2507866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81B378-D916-4003-A3B1-2DE644D7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521" y="4413693"/>
                <a:ext cx="2507866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F28C58-4846-4F43-A845-88108354FA96}"/>
                  </a:ext>
                </a:extLst>
              </p:cNvPr>
              <p:cNvSpPr txBox="1"/>
              <p:nvPr/>
            </p:nvSpPr>
            <p:spPr>
              <a:xfrm>
                <a:off x="8355545" y="4357396"/>
                <a:ext cx="1403076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F28C58-4846-4F43-A845-88108354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45" y="4357396"/>
                <a:ext cx="1403076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A8898F-F062-43D8-AAF5-01F8EA8D28C0}"/>
                  </a:ext>
                </a:extLst>
              </p:cNvPr>
              <p:cNvSpPr txBox="1"/>
              <p:nvPr/>
            </p:nvSpPr>
            <p:spPr>
              <a:xfrm>
                <a:off x="6236163" y="5482398"/>
                <a:ext cx="295978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A8898F-F062-43D8-AAF5-01F8EA8D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63" y="5482398"/>
                <a:ext cx="295978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073E16-7033-4347-80D9-A77927ADF9BA}"/>
              </a:ext>
            </a:extLst>
          </p:cNvPr>
          <p:cNvSpPr txBox="1"/>
          <p:nvPr/>
        </p:nvSpPr>
        <p:spPr>
          <a:xfrm>
            <a:off x="798741" y="4627884"/>
            <a:ext cx="363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Intensity at a given depth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955DB3-AF93-403E-A9A6-EBE27D62ADD9}"/>
              </a:ext>
            </a:extLst>
          </p:cNvPr>
          <p:cNvCxnSpPr>
            <a:cxnSpLocks/>
          </p:cNvCxnSpPr>
          <p:nvPr/>
        </p:nvCxnSpPr>
        <p:spPr>
          <a:xfrm rot="240000" flipV="1">
            <a:off x="4530801" y="4822109"/>
            <a:ext cx="513500" cy="28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4A65F66-7041-420D-BD3A-9BF55A4FBDD4}"/>
              </a:ext>
            </a:extLst>
          </p:cNvPr>
          <p:cNvSpPr/>
          <p:nvPr/>
        </p:nvSpPr>
        <p:spPr>
          <a:xfrm>
            <a:off x="798741" y="5658747"/>
            <a:ext cx="4449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Goodness of fit at a given depth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07816-D90E-48B9-955C-DE2A5C002069}"/>
              </a:ext>
            </a:extLst>
          </p:cNvPr>
          <p:cNvCxnSpPr>
            <a:cxnSpLocks/>
          </p:cNvCxnSpPr>
          <p:nvPr/>
        </p:nvCxnSpPr>
        <p:spPr>
          <a:xfrm>
            <a:off x="5217521" y="5885710"/>
            <a:ext cx="873325" cy="14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6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2</cp:revision>
  <dcterms:created xsi:type="dcterms:W3CDTF">2017-10-26T17:43:37Z</dcterms:created>
  <dcterms:modified xsi:type="dcterms:W3CDTF">2017-10-26T18:00:28Z</dcterms:modified>
</cp:coreProperties>
</file>