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40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EDA1-69DF-4171-AB01-657F4F41ACF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75ADF-1ABD-4DC1-9DA2-D4C89312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3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EDA1-69DF-4171-AB01-657F4F41ACF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75ADF-1ABD-4DC1-9DA2-D4C89312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7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EDA1-69DF-4171-AB01-657F4F41ACF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75ADF-1ABD-4DC1-9DA2-D4C89312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46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EDA1-69DF-4171-AB01-657F4F41ACF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75ADF-1ABD-4DC1-9DA2-D4C89312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6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EDA1-69DF-4171-AB01-657F4F41ACF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75ADF-1ABD-4DC1-9DA2-D4C89312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4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EDA1-69DF-4171-AB01-657F4F41ACF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75ADF-1ABD-4DC1-9DA2-D4C89312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5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EDA1-69DF-4171-AB01-657F4F41ACF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75ADF-1ABD-4DC1-9DA2-D4C89312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1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EDA1-69DF-4171-AB01-657F4F41ACF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75ADF-1ABD-4DC1-9DA2-D4C89312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6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EDA1-69DF-4171-AB01-657F4F41ACF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75ADF-1ABD-4DC1-9DA2-D4C89312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7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EDA1-69DF-4171-AB01-657F4F41ACF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75ADF-1ABD-4DC1-9DA2-D4C89312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6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EDA1-69DF-4171-AB01-657F4F41ACF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75ADF-1ABD-4DC1-9DA2-D4C89312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EDA1-69DF-4171-AB01-657F4F41ACF8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75ADF-1ABD-4DC1-9DA2-D4C89312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1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81000" y="1676400"/>
            <a:ext cx="8382000" cy="2819400"/>
            <a:chOff x="381000" y="1676400"/>
            <a:chExt cx="8382000" cy="2819400"/>
          </a:xfrm>
        </p:grpSpPr>
        <p:grpSp>
          <p:nvGrpSpPr>
            <p:cNvPr id="8" name="Group 7"/>
            <p:cNvGrpSpPr/>
            <p:nvPr/>
          </p:nvGrpSpPr>
          <p:grpSpPr>
            <a:xfrm>
              <a:off x="381000" y="1676400"/>
              <a:ext cx="8382000" cy="2819400"/>
              <a:chOff x="381000" y="1676400"/>
              <a:chExt cx="8382000" cy="28194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81000" y="1676400"/>
                <a:ext cx="8382000" cy="281453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661" t="10090" r="18176" b="11711"/>
              <a:stretch/>
            </p:blipFill>
            <p:spPr>
              <a:xfrm>
                <a:off x="381000" y="1676400"/>
                <a:ext cx="2743200" cy="2814536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40" t="13243" r="16959" b="9189"/>
              <a:stretch/>
            </p:blipFill>
            <p:spPr>
              <a:xfrm>
                <a:off x="3072690" y="1752600"/>
                <a:ext cx="2947110" cy="2743200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460" t="16666" r="21014" b="12883"/>
              <a:stretch/>
            </p:blipFill>
            <p:spPr>
              <a:xfrm>
                <a:off x="6019800" y="1795648"/>
                <a:ext cx="2743200" cy="2658218"/>
              </a:xfrm>
              <a:prstGeom prst="rect">
                <a:avLst/>
              </a:prstGeom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2130940" y="1752600"/>
              <a:ext cx="954107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0.5 t/s</a:t>
              </a:r>
              <a:endParaRPr 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81600" y="1752600"/>
              <a:ext cx="954107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1.0 t/s</a:t>
              </a:r>
              <a:endParaRPr 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96200" y="1770453"/>
              <a:ext cx="954107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2.0 t/s</a:t>
              </a:r>
              <a:endParaRPr 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1656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Borreguero Calvo, Jose M.</dc:creator>
  <cp:lastModifiedBy>Borreguero Calvo, Jose M.</cp:lastModifiedBy>
  <cp:revision>2</cp:revision>
  <dcterms:created xsi:type="dcterms:W3CDTF">2014-12-17T19:45:54Z</dcterms:created>
  <dcterms:modified xsi:type="dcterms:W3CDTF">2014-12-17T20:02:20Z</dcterms:modified>
</cp:coreProperties>
</file>