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9C7C-4EAA-4903-9E86-4C49BA38FA4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7ECC-BA29-45F0-AB29-688744494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99" y="0"/>
            <a:ext cx="5501201" cy="685800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86401">
            <a:off x="3479707" y="4156216"/>
            <a:ext cx="646393" cy="433222"/>
          </a:xfrm>
          <a:prstGeom prst="arc">
            <a:avLst>
              <a:gd name="adj1" fmla="val 10738621"/>
              <a:gd name="adj2" fmla="val 0"/>
            </a:avLst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20788832">
            <a:off x="3013483" y="2503655"/>
            <a:ext cx="646393" cy="433222"/>
          </a:xfrm>
          <a:prstGeom prst="arc">
            <a:avLst>
              <a:gd name="adj1" fmla="val 10738621"/>
              <a:gd name="adj2" fmla="val 0"/>
            </a:avLst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1825878">
            <a:off x="5993001" y="3285849"/>
            <a:ext cx="646393" cy="433222"/>
          </a:xfrm>
          <a:prstGeom prst="arc">
            <a:avLst>
              <a:gd name="adj1" fmla="val 10738621"/>
              <a:gd name="adj2" fmla="val 0"/>
            </a:avLst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46412" y="366778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4412" y="244858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3012" y="335280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152400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: side-chain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: isopropyl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: methyl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1</cp:revision>
  <dcterms:created xsi:type="dcterms:W3CDTF">2015-03-11T21:38:46Z</dcterms:created>
  <dcterms:modified xsi:type="dcterms:W3CDTF">2015-03-11T21:45:14Z</dcterms:modified>
</cp:coreProperties>
</file>