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4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FCD4-57E1-49A7-86FA-EEE971529CEC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F3E6-4FA9-4FF4-ACFA-DB525E24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3500"/>
            <a:ext cx="2985626" cy="2919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4823" y="2200898"/>
            <a:ext cx="13131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 Black" panose="020B0A04020102020204" pitchFamily="34" charset="0"/>
              </a:rPr>
              <a:t>Difraction</a:t>
            </a:r>
            <a:r>
              <a:rPr lang="en-US" sz="800" dirty="0" smtClean="0">
                <a:latin typeface="Arial Black" panose="020B0A04020102020204" pitchFamily="34" charset="0"/>
              </a:rPr>
              <a:t> detectors</a:t>
            </a:r>
            <a:endParaRPr lang="en-US" sz="800" dirty="0"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838200" y="1916906"/>
            <a:ext cx="226623" cy="39171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76200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87868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Proposed View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433500"/>
            <a:ext cx="2985626" cy="2931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86200" y="1883664"/>
            <a:ext cx="1325880" cy="27432"/>
            <a:chOff x="3858768" y="1828800"/>
            <a:chExt cx="1325880" cy="27432"/>
          </a:xfrm>
        </p:grpSpPr>
        <p:sp>
          <p:nvSpPr>
            <p:cNvPr id="12" name="Rectangle 11"/>
            <p:cNvSpPr/>
            <p:nvPr/>
          </p:nvSpPr>
          <p:spPr>
            <a:xfrm>
              <a:off x="3858768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081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605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129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653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177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701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225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74920" y="1828800"/>
              <a:ext cx="109728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886200" y="1956816"/>
            <a:ext cx="1325880" cy="13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79720" y="1956816"/>
            <a:ext cx="1325880" cy="13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86200" y="455677"/>
            <a:ext cx="1325880" cy="13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79720" y="457200"/>
            <a:ext cx="1325880" cy="13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36460" y="930760"/>
            <a:ext cx="7617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Left/South</a:t>
            </a:r>
            <a:endParaRPr lang="en-US" sz="800" dirty="0"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3844" y="2435683"/>
            <a:ext cx="7617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Bottom</a:t>
            </a:r>
          </a:p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Left/South</a:t>
            </a:r>
            <a:endParaRPr lang="en-US" sz="800" dirty="0">
              <a:latin typeface="Arial Black" panose="020B0A04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31329" y="930760"/>
            <a:ext cx="8226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Right/North</a:t>
            </a:r>
            <a:endParaRPr lang="en-US" sz="800" dirty="0"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1329" y="2435683"/>
            <a:ext cx="8226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Bottom</a:t>
            </a:r>
          </a:p>
          <a:p>
            <a:pPr algn="ctr"/>
            <a:r>
              <a:rPr lang="en-US" sz="800" dirty="0" smtClean="0">
                <a:latin typeface="Arial Black" panose="020B0A04020102020204" pitchFamily="34" charset="0"/>
              </a:rPr>
              <a:t>Right/North</a:t>
            </a:r>
            <a:endParaRPr 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2</cp:revision>
  <dcterms:created xsi:type="dcterms:W3CDTF">2015-05-28T17:42:40Z</dcterms:created>
  <dcterms:modified xsi:type="dcterms:W3CDTF">2015-05-28T17:56:38Z</dcterms:modified>
</cp:coreProperties>
</file>