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12/10/12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12/10/12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12/10/12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12/10/12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12/10/12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12/10/12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12/10/12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12/10/12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12/10/12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12/10/12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12/10/12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AF5E-C65D-D845-8FFC-383839339CF5}" type="datetimeFigureOut">
              <a:rPr lang="fr-FR" smtClean="0"/>
              <a:pPr/>
              <a:t>12/10/12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613484" y="1742584"/>
            <a:ext cx="822960" cy="4762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MCT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889651" y="3971778"/>
            <a:ext cx="822960" cy="4762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SNI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790524" y="570185"/>
            <a:ext cx="822960" cy="4762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MCF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892850" y="1593528"/>
            <a:ext cx="822960" cy="77438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MOT actuel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481369" y="570185"/>
            <a:ext cx="822960" cy="4762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MOF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710175" y="3971780"/>
            <a:ext cx="822960" cy="4762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DC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7" idx="3"/>
            <a:endCxn id="9" idx="1"/>
          </p:cNvCxnSpPr>
          <p:nvPr/>
        </p:nvCxnSpPr>
        <p:spPr>
          <a:xfrm>
            <a:off x="2613484" y="808320"/>
            <a:ext cx="86788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9" idx="2"/>
            <a:endCxn id="5" idx="0"/>
          </p:cNvCxnSpPr>
          <p:nvPr/>
        </p:nvCxnSpPr>
        <p:spPr>
          <a:xfrm rot="5400000">
            <a:off x="3110843" y="960577"/>
            <a:ext cx="696129" cy="867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5" idx="3"/>
            <a:endCxn id="8" idx="1"/>
          </p:cNvCxnSpPr>
          <p:nvPr/>
        </p:nvCxnSpPr>
        <p:spPr>
          <a:xfrm>
            <a:off x="3436444" y="1980719"/>
            <a:ext cx="4564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3892850" y="2721922"/>
            <a:ext cx="822960" cy="77438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MOT</a:t>
            </a:r>
            <a:r>
              <a:rPr lang="fr-FR" dirty="0" smtClean="0"/>
              <a:t> futur</a:t>
            </a:r>
            <a:endParaRPr lang="fr-FR" dirty="0"/>
          </a:p>
        </p:txBody>
      </p:sp>
      <p:cxnSp>
        <p:nvCxnSpPr>
          <p:cNvPr id="22" name="Connecteur droit avec flèche 21"/>
          <p:cNvCxnSpPr>
            <a:endCxn id="20" idx="0"/>
          </p:cNvCxnSpPr>
          <p:nvPr/>
        </p:nvCxnSpPr>
        <p:spPr>
          <a:xfrm rot="16200000" flipH="1">
            <a:off x="4125725" y="2543316"/>
            <a:ext cx="354011" cy="3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0" idx="2"/>
            <a:endCxn id="10" idx="0"/>
          </p:cNvCxnSpPr>
          <p:nvPr/>
        </p:nvCxnSpPr>
        <p:spPr>
          <a:xfrm rot="16200000" flipH="1">
            <a:off x="4975254" y="2825379"/>
            <a:ext cx="475476" cy="1817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0" idx="1"/>
            <a:endCxn id="6" idx="3"/>
          </p:cNvCxnSpPr>
          <p:nvPr/>
        </p:nvCxnSpPr>
        <p:spPr>
          <a:xfrm rot="10800000">
            <a:off x="4712611" y="4209913"/>
            <a:ext cx="997564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0" idx="2"/>
            <a:endCxn id="6" idx="0"/>
          </p:cNvCxnSpPr>
          <p:nvPr/>
        </p:nvCxnSpPr>
        <p:spPr>
          <a:xfrm rot="5400000">
            <a:off x="4064994" y="3732442"/>
            <a:ext cx="475474" cy="3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383886" y="4753147"/>
            <a:ext cx="1002699" cy="4762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Merise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83885" y="5385705"/>
            <a:ext cx="1002699" cy="4762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83885" y="6077362"/>
            <a:ext cx="1002700" cy="4762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MACAO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5710175" y="570180"/>
            <a:ext cx="822960" cy="4762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UC</a:t>
            </a:r>
            <a:endParaRPr lang="fr-FR" dirty="0"/>
          </a:p>
        </p:txBody>
      </p:sp>
      <p:cxnSp>
        <p:nvCxnSpPr>
          <p:cNvPr id="30" name="Connecteur droit avec flèche 29"/>
          <p:cNvCxnSpPr>
            <a:stCxn id="29" idx="2"/>
            <a:endCxn id="10" idx="0"/>
          </p:cNvCxnSpPr>
          <p:nvPr/>
        </p:nvCxnSpPr>
        <p:spPr>
          <a:xfrm rot="5400000">
            <a:off x="4658990" y="2509115"/>
            <a:ext cx="29253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9" idx="2"/>
            <a:endCxn id="6" idx="0"/>
          </p:cNvCxnSpPr>
          <p:nvPr/>
        </p:nvCxnSpPr>
        <p:spPr>
          <a:xfrm rot="5400000">
            <a:off x="3748729" y="1598852"/>
            <a:ext cx="2925328" cy="1820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à coins arrondis 48"/>
          <p:cNvSpPr/>
          <p:nvPr/>
        </p:nvSpPr>
        <p:spPr>
          <a:xfrm>
            <a:off x="6533135" y="1504449"/>
            <a:ext cx="822960" cy="4762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DSS</a:t>
            </a:r>
            <a:endParaRPr lang="fr-FR" dirty="0"/>
          </a:p>
        </p:txBody>
      </p:sp>
      <p:sp>
        <p:nvSpPr>
          <p:cNvPr id="50" name="Rectangle à coins arrondis 49"/>
          <p:cNvSpPr/>
          <p:nvPr/>
        </p:nvSpPr>
        <p:spPr>
          <a:xfrm>
            <a:off x="7733790" y="1506037"/>
            <a:ext cx="822960" cy="4762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DS</a:t>
            </a:r>
            <a:endParaRPr lang="fr-FR" dirty="0"/>
          </a:p>
        </p:txBody>
      </p:sp>
      <p:cxnSp>
        <p:nvCxnSpPr>
          <p:cNvPr id="51" name="Connecteur droit avec flèche 50"/>
          <p:cNvCxnSpPr>
            <a:stCxn id="50" idx="2"/>
            <a:endCxn id="10" idx="0"/>
          </p:cNvCxnSpPr>
          <p:nvPr/>
        </p:nvCxnSpPr>
        <p:spPr>
          <a:xfrm rot="5400000">
            <a:off x="6138727" y="1965236"/>
            <a:ext cx="1989473" cy="20236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0" idx="1"/>
            <a:endCxn id="49" idx="3"/>
          </p:cNvCxnSpPr>
          <p:nvPr/>
        </p:nvCxnSpPr>
        <p:spPr>
          <a:xfrm rot="10800000">
            <a:off x="7356096" y="1742584"/>
            <a:ext cx="37769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29" idx="2"/>
            <a:endCxn id="49" idx="0"/>
          </p:cNvCxnSpPr>
          <p:nvPr/>
        </p:nvCxnSpPr>
        <p:spPr>
          <a:xfrm rot="16200000" flipH="1">
            <a:off x="6304136" y="863969"/>
            <a:ext cx="457999" cy="822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endCxn id="10" idx="0"/>
          </p:cNvCxnSpPr>
          <p:nvPr/>
        </p:nvCxnSpPr>
        <p:spPr>
          <a:xfrm rot="5400000">
            <a:off x="5538400" y="2565563"/>
            <a:ext cx="1989473" cy="8229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à coins arrondis 63"/>
          <p:cNvSpPr/>
          <p:nvPr/>
        </p:nvSpPr>
        <p:spPr>
          <a:xfrm>
            <a:off x="6910831" y="4753146"/>
            <a:ext cx="822960" cy="4762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Pack</a:t>
            </a:r>
            <a:endParaRPr lang="fr-FR" dirty="0"/>
          </a:p>
        </p:txBody>
      </p:sp>
      <p:cxnSp>
        <p:nvCxnSpPr>
          <p:cNvPr id="65" name="Connecteur droit avec flèche 64"/>
          <p:cNvCxnSpPr>
            <a:stCxn id="64" idx="1"/>
            <a:endCxn id="6" idx="3"/>
          </p:cNvCxnSpPr>
          <p:nvPr/>
        </p:nvCxnSpPr>
        <p:spPr>
          <a:xfrm rot="10800000">
            <a:off x="4712611" y="4209913"/>
            <a:ext cx="2198220" cy="781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49" idx="2"/>
            <a:endCxn id="64" idx="0"/>
          </p:cNvCxnSpPr>
          <p:nvPr/>
        </p:nvCxnSpPr>
        <p:spPr>
          <a:xfrm rot="16200000" flipH="1">
            <a:off x="5747250" y="3178084"/>
            <a:ext cx="2772427" cy="3776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10" idx="3"/>
            <a:endCxn id="64" idx="1"/>
          </p:cNvCxnSpPr>
          <p:nvPr/>
        </p:nvCxnSpPr>
        <p:spPr>
          <a:xfrm>
            <a:off x="6533135" y="4209915"/>
            <a:ext cx="377696" cy="781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à coins arrondis 75"/>
          <p:cNvSpPr/>
          <p:nvPr/>
        </p:nvSpPr>
        <p:spPr>
          <a:xfrm>
            <a:off x="3688709" y="4909434"/>
            <a:ext cx="1231239" cy="4762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SEP/SEF</a:t>
            </a:r>
            <a:endParaRPr lang="fr-FR" dirty="0"/>
          </a:p>
        </p:txBody>
      </p:sp>
      <p:cxnSp>
        <p:nvCxnSpPr>
          <p:cNvPr id="77" name="Connecteur droit avec flèche 76"/>
          <p:cNvCxnSpPr>
            <a:stCxn id="76" idx="0"/>
            <a:endCxn id="6" idx="2"/>
          </p:cNvCxnSpPr>
          <p:nvPr/>
        </p:nvCxnSpPr>
        <p:spPr>
          <a:xfrm rot="16200000" flipV="1">
            <a:off x="4072037" y="4677142"/>
            <a:ext cx="461386" cy="31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à coins arrondis 79"/>
          <p:cNvSpPr/>
          <p:nvPr/>
        </p:nvSpPr>
        <p:spPr>
          <a:xfrm>
            <a:off x="1997864" y="4433164"/>
            <a:ext cx="1231239" cy="4762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Dessins</a:t>
            </a:r>
            <a:endParaRPr lang="fr-FR" dirty="0"/>
          </a:p>
        </p:txBody>
      </p:sp>
      <p:cxnSp>
        <p:nvCxnSpPr>
          <p:cNvPr id="81" name="Connecteur droit avec flèche 80"/>
          <p:cNvCxnSpPr>
            <a:stCxn id="80" idx="2"/>
            <a:endCxn id="76" idx="1"/>
          </p:cNvCxnSpPr>
          <p:nvPr/>
        </p:nvCxnSpPr>
        <p:spPr>
          <a:xfrm rot="16200000" flipH="1">
            <a:off x="3032029" y="4490888"/>
            <a:ext cx="238135" cy="1075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à coins arrondis 81"/>
          <p:cNvSpPr/>
          <p:nvPr/>
        </p:nvSpPr>
        <p:spPr>
          <a:xfrm>
            <a:off x="7733791" y="570179"/>
            <a:ext cx="822960" cy="4762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Activ</a:t>
            </a:r>
            <a:endParaRPr lang="fr-FR" dirty="0"/>
          </a:p>
        </p:txBody>
      </p:sp>
      <p:cxnSp>
        <p:nvCxnSpPr>
          <p:cNvPr id="83" name="Connecteur droit avec flèche 82"/>
          <p:cNvCxnSpPr>
            <a:stCxn id="29" idx="3"/>
            <a:endCxn id="82" idx="1"/>
          </p:cNvCxnSpPr>
          <p:nvPr/>
        </p:nvCxnSpPr>
        <p:spPr>
          <a:xfrm flipV="1">
            <a:off x="6533135" y="808314"/>
            <a:ext cx="120065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80" idx="0"/>
            <a:endCxn id="6" idx="1"/>
          </p:cNvCxnSpPr>
          <p:nvPr/>
        </p:nvCxnSpPr>
        <p:spPr>
          <a:xfrm rot="5400000" flipH="1" flipV="1">
            <a:off x="3139942" y="3683456"/>
            <a:ext cx="223251" cy="12761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0" idx="3"/>
            <a:endCxn id="29" idx="1"/>
          </p:cNvCxnSpPr>
          <p:nvPr/>
        </p:nvCxnSpPr>
        <p:spPr>
          <a:xfrm flipV="1">
            <a:off x="4715810" y="808315"/>
            <a:ext cx="994365" cy="2300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7733790" y="5601092"/>
            <a:ext cx="822960" cy="47627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dirty="0" smtClean="0"/>
              <a:t>CODE</a:t>
            </a:r>
            <a:endParaRPr lang="fr-FR" dirty="0"/>
          </a:p>
        </p:txBody>
      </p:sp>
      <p:cxnSp>
        <p:nvCxnSpPr>
          <p:cNvPr id="47" name="Connecteur droit avec flèche 46"/>
          <p:cNvCxnSpPr>
            <a:stCxn id="50" idx="2"/>
            <a:endCxn id="46" idx="0"/>
          </p:cNvCxnSpPr>
          <p:nvPr/>
        </p:nvCxnSpPr>
        <p:spPr>
          <a:xfrm rot="5400000">
            <a:off x="6335878" y="3791699"/>
            <a:ext cx="361878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64" idx="2"/>
            <a:endCxn id="46" idx="0"/>
          </p:cNvCxnSpPr>
          <p:nvPr/>
        </p:nvCxnSpPr>
        <p:spPr>
          <a:xfrm rot="16200000" flipH="1">
            <a:off x="7547952" y="5003774"/>
            <a:ext cx="371676" cy="822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4919949" y="5170317"/>
            <a:ext cx="2813842" cy="691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Forme 66"/>
          <p:cNvCxnSpPr>
            <a:stCxn id="80" idx="2"/>
            <a:endCxn id="46" idx="1"/>
          </p:cNvCxnSpPr>
          <p:nvPr/>
        </p:nvCxnSpPr>
        <p:spPr>
          <a:xfrm rot="16200000" flipH="1">
            <a:off x="4708741" y="2814177"/>
            <a:ext cx="929793" cy="51203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Forme 70"/>
          <p:cNvCxnSpPr>
            <a:stCxn id="10" idx="2"/>
            <a:endCxn id="46" idx="1"/>
          </p:cNvCxnSpPr>
          <p:nvPr/>
        </p:nvCxnSpPr>
        <p:spPr>
          <a:xfrm rot="16200000" flipH="1">
            <a:off x="6232134" y="4337570"/>
            <a:ext cx="1391177" cy="16121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</Words>
  <Application>Microsoft Macintosh PowerPoint</Application>
  <PresentationFormat>Présentation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IRIT / Université de Toulouse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Jean-Michel Bruel</dc:creator>
  <cp:lastModifiedBy>Jean-Michel Bruel</cp:lastModifiedBy>
  <cp:revision>3</cp:revision>
  <dcterms:created xsi:type="dcterms:W3CDTF">2012-10-12T17:42:44Z</dcterms:created>
  <dcterms:modified xsi:type="dcterms:W3CDTF">2012-10-12T17:48:35Z</dcterms:modified>
</cp:coreProperties>
</file>