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4D2F-7043-8948-84E4-5A18482A1482}" type="datetimeFigureOut">
              <a:rPr lang="fr-FR" smtClean="0"/>
              <a:t>2/11/12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5C18-DE5F-0344-B067-9B484F193A1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ultidocument 17"/>
          <p:cNvSpPr/>
          <p:nvPr/>
        </p:nvSpPr>
        <p:spPr bwMode="auto">
          <a:xfrm>
            <a:off x="6184505" y="838200"/>
            <a:ext cx="2133600" cy="1371600"/>
          </a:xfrm>
          <a:prstGeom prst="flowChartMultidocumen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Documentation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Tools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9" name="Multidocument 18"/>
          <p:cNvSpPr/>
          <p:nvPr/>
        </p:nvSpPr>
        <p:spPr bwMode="auto">
          <a:xfrm>
            <a:off x="990600" y="838200"/>
            <a:ext cx="2133600" cy="1371600"/>
          </a:xfrm>
          <a:prstGeom prst="flowChartMultidocumen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Requirements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Tools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0" name="Stockage interne 19"/>
          <p:cNvSpPr/>
          <p:nvPr/>
        </p:nvSpPr>
        <p:spPr bwMode="auto">
          <a:xfrm>
            <a:off x="876300" y="3086100"/>
            <a:ext cx="2362200" cy="1219200"/>
          </a:xfrm>
          <a:prstGeom prst="flowChartInternalStorag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Analysis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Tools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1" name="Cylindre 20"/>
          <p:cNvSpPr/>
          <p:nvPr/>
        </p:nvSpPr>
        <p:spPr bwMode="auto">
          <a:xfrm>
            <a:off x="6184505" y="3048000"/>
            <a:ext cx="2133600" cy="1295400"/>
          </a:xfrm>
          <a:prstGeom prst="can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Collaborative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Tools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" name="Nuage 21"/>
          <p:cNvSpPr/>
          <p:nvPr/>
        </p:nvSpPr>
        <p:spPr bwMode="auto">
          <a:xfrm>
            <a:off x="3238500" y="2095500"/>
            <a:ext cx="2590800" cy="1066800"/>
          </a:xfrm>
          <a:prstGeom prst="cloud">
            <a:avLst/>
          </a:prstGeom>
          <a:gradFill rotWithShape="1">
            <a:gsLst>
              <a:gs pos="0">
                <a:srgbClr val="A3B2C1">
                  <a:tint val="50000"/>
                  <a:satMod val="300000"/>
                </a:srgbClr>
              </a:gs>
              <a:gs pos="35000">
                <a:srgbClr val="A3B2C1">
                  <a:tint val="37000"/>
                  <a:satMod val="300000"/>
                </a:srgbClr>
              </a:gs>
              <a:gs pos="100000">
                <a:srgbClr val="A3B2C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3B2C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SysML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cxnSp>
        <p:nvCxnSpPr>
          <p:cNvPr id="23" name="Connecteur en angle 22"/>
          <p:cNvCxnSpPr>
            <a:stCxn id="19" idx="3"/>
          </p:cNvCxnSpPr>
          <p:nvPr/>
        </p:nvCxnSpPr>
        <p:spPr bwMode="auto">
          <a:xfrm>
            <a:off x="3124200" y="1524000"/>
            <a:ext cx="1181100" cy="647700"/>
          </a:xfrm>
          <a:prstGeom prst="bentConnector3">
            <a:avLst>
              <a:gd name="adj1" fmla="val 10053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Forme 23"/>
          <p:cNvCxnSpPr>
            <a:stCxn id="20" idx="3"/>
            <a:endCxn id="22" idx="1"/>
          </p:cNvCxnSpPr>
          <p:nvPr/>
        </p:nvCxnSpPr>
        <p:spPr bwMode="auto">
          <a:xfrm flipV="1">
            <a:off x="3238500" y="3161164"/>
            <a:ext cx="1295400" cy="53453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Connecteur en angle 24"/>
          <p:cNvCxnSpPr>
            <a:endCxn id="21" idx="2"/>
          </p:cNvCxnSpPr>
          <p:nvPr/>
        </p:nvCxnSpPr>
        <p:spPr bwMode="auto">
          <a:xfrm>
            <a:off x="4762500" y="3162300"/>
            <a:ext cx="1422005" cy="533400"/>
          </a:xfrm>
          <a:prstGeom prst="bentConnector3">
            <a:avLst>
              <a:gd name="adj1" fmla="val -907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Connecteur en angle 40"/>
          <p:cNvCxnSpPr>
            <a:stCxn id="18" idx="1"/>
            <a:endCxn id="22" idx="3"/>
          </p:cNvCxnSpPr>
          <p:nvPr/>
        </p:nvCxnSpPr>
        <p:spPr bwMode="auto">
          <a:xfrm rot="10800000" flipV="1">
            <a:off x="4533901" y="1523999"/>
            <a:ext cx="1650605" cy="63249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7" name="ZoneTexte 26"/>
          <p:cNvSpPr txBox="1"/>
          <p:nvPr/>
        </p:nvSpPr>
        <p:spPr>
          <a:xfrm>
            <a:off x="1257300" y="2199501"/>
            <a:ext cx="1491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DOORS, Goal,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035738" y="2171700"/>
            <a:ext cx="246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Doc2Gen,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asciidoc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LaTeX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04665" y="4381500"/>
            <a:ext cx="184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MatLab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Simulink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050184" y="4381500"/>
            <a:ext cx="2522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Redmine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ModelBus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SVN, Git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489438" y="2705100"/>
            <a:ext cx="205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Rhapsody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Topcased</a:t>
            </a:r>
            <a:r>
              <a:rPr kumimoji="0" lang="fr-FR" sz="1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</a:t>
            </a: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Macintosh PowerPoint</Application>
  <PresentationFormat>Présentation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IRIT / Université de Toulouse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Jean-Michel Bruel</dc:creator>
  <cp:lastModifiedBy>Jean-Michel Bruel</cp:lastModifiedBy>
  <cp:revision>1</cp:revision>
  <dcterms:created xsi:type="dcterms:W3CDTF">2012-11-02T10:24:13Z</dcterms:created>
  <dcterms:modified xsi:type="dcterms:W3CDTF">2012-11-02T10:25:32Z</dcterms:modified>
</cp:coreProperties>
</file>