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4" r:id="rId5"/>
    <p:sldId id="258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2" autoAdjust="0"/>
    <p:restoredTop sz="96405"/>
  </p:normalViewPr>
  <p:slideViewPr>
    <p:cSldViewPr snapToGrid="0">
      <p:cViewPr>
        <p:scale>
          <a:sx n="76" d="100"/>
          <a:sy n="76" d="100"/>
        </p:scale>
        <p:origin x="1392" y="1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9AC77-D00C-44AA-957D-1A40BEE98EDD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ED9A1-5022-40FA-893A-B09089BAE4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888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small" baseline="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JARIUT 2017 : Du lycée à l'IUT : pratiquer pour apprendre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D26E-5D22-445A-9B30-58F972E93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28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JARIUT 2017 : Du lycée à l'IUT : pratiquer pour apprendre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05840" y="6356350"/>
            <a:ext cx="2575560" cy="365124"/>
          </a:xfrm>
        </p:spPr>
        <p:txBody>
          <a:bodyPr/>
          <a:lstStyle/>
          <a:p>
            <a:fld id="{BC1FD26E-5D22-445A-9B30-58F972E939F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506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JARIUT 2017 : Du lycée à l'IUT : pratiquer pour apprendre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12520" y="6356350"/>
            <a:ext cx="2743200" cy="365125"/>
          </a:xfrm>
        </p:spPr>
        <p:txBody>
          <a:bodyPr/>
          <a:lstStyle/>
          <a:p>
            <a:fld id="{BC1FD26E-5D22-445A-9B30-58F972E93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62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79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JARIUT 2017 : Du lycée à l'IUT : pratiquer pour apprendre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D26E-5D22-445A-9B30-58F972E939FA}" type="slidenum">
              <a:rPr lang="fr-FR" smtClean="0"/>
              <a:t>‹#›</a:t>
            </a:fld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838200" y="1460501"/>
            <a:ext cx="10476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838200" y="1460501"/>
            <a:ext cx="6259286" cy="45719"/>
          </a:xfrm>
          <a:prstGeom prst="rect">
            <a:avLst/>
          </a:prstGeom>
          <a:solidFill>
            <a:srgbClr val="C00000"/>
          </a:solidFill>
          <a:ln w="825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12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JARIUT 2017 : Du lycée à l'IUT : pratiquer pour apprendre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4880" y="6356350"/>
            <a:ext cx="2743200" cy="365125"/>
          </a:xfrm>
        </p:spPr>
        <p:txBody>
          <a:bodyPr/>
          <a:lstStyle/>
          <a:p>
            <a:fld id="{BC1FD26E-5D22-445A-9B30-58F972E93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16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JARIUT 2017 : Du lycée à l'IUT : pratiquer pour apprendre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90600" y="6356349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BC1FD26E-5D22-445A-9B30-58F972E939FA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89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JARIUT 2017 : Du lycée à l'IUT : pratiquer pour apprendre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051560" y="6372860"/>
            <a:ext cx="2743200" cy="365125"/>
          </a:xfrm>
        </p:spPr>
        <p:txBody>
          <a:bodyPr/>
          <a:lstStyle/>
          <a:p>
            <a:fld id="{BC1FD26E-5D22-445A-9B30-58F972E93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18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JARIUT 2017 : Du lycée à l'IUT : pratiquer pour apprendre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D26E-5D22-445A-9B30-58F972E93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74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JARIUT 2017 : Du lycée à l'IUT : pratiquer pour apprendre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D26E-5D22-445A-9B30-58F972E93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51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JARIUT 2017 : Du lycée à l'IUT : pratiquer pour apprendre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D26E-5D22-445A-9B30-58F972E93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69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JARIUT 2017 : Du lycée à l'IUT : pratiquer pour apprendre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D26E-5D22-445A-9B30-58F972E93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18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65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C00000"/>
                </a:solidFill>
              </a:defRPr>
            </a:lvl1pPr>
          </a:lstStyle>
          <a:p>
            <a:r>
              <a:rPr lang="fr-FR" smtClean="0"/>
              <a:t>JARIUT 2017 : Du lycée à l'IUT : pratiquer pour apprendre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FD26E-5D22-445A-9B30-58F972E939FA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655320" y="6219190"/>
            <a:ext cx="1109472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Image 6" descr="IUT_GeneriqueCarr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754" y="6264273"/>
            <a:ext cx="4953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615" y="6264273"/>
            <a:ext cx="5048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Image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262" y="6264273"/>
            <a:ext cx="4905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3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5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fr/url?sa=i&amp;rct=j&amp;q=&amp;esrc=s&amp;source=images&amp;cd=&amp;ved=2ahUKEwjU4M2opqXaAhXBwBQKHQVXAsYQjRx6BAgAEAU&amp;url=http%3A%2F%2Fwww.j2e.com%2F%3Fid%3DVm9XMHhuSkloRzdBQlZCSA%3D%3D%26wp%26blog%3D5%26revision%3D6&amp;psig=AOvVaw07-icargXQj7QuK6GY7yxm&amp;ust=1523092073140107" TargetMode="External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Jean-Michel.Bruel@univ-tlse2.f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jeab-michel.bruel@univ-tlse2.fr" TargetMode="External"/><Relationship Id="rId3" Type="http://schemas.openxmlformats.org/officeDocument/2006/relationships/hyperlink" Target="https://www.socrativ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Quizz </a:t>
            </a:r>
            <a:r>
              <a:rPr lang="fr-FR" dirty="0" err="1" smtClean="0"/>
              <a:t>Driven</a:t>
            </a:r>
            <a:r>
              <a:rPr lang="fr-FR" dirty="0" smtClean="0"/>
              <a:t> </a:t>
            </a:r>
            <a:r>
              <a:rPr lang="fr-FR" dirty="0" err="1" smtClean="0"/>
              <a:t>Teaching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600" b="0" dirty="0" smtClean="0"/>
              <a:t>(</a:t>
            </a:r>
            <a:r>
              <a:rPr lang="fr-FR" sz="3600" b="0" dirty="0" err="1" smtClean="0"/>
              <a:t>a.k.a</a:t>
            </a:r>
            <a:r>
              <a:rPr lang="fr-FR" sz="3600" b="0" dirty="0" smtClean="0"/>
              <a:t> QUIDDITCH)</a:t>
            </a:r>
            <a:endParaRPr lang="fr-FR" sz="3600" b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hlinkClick r:id="rId2"/>
              </a:rPr>
              <a:t>Jean-Michel.Bruel@univ-tlse2.fr</a:t>
            </a:r>
            <a:endParaRPr lang="fr-FR" dirty="0" smtClean="0"/>
          </a:p>
          <a:p>
            <a:r>
              <a:rPr lang="fr-FR" dirty="0" smtClean="0"/>
              <a:t>12/04/2018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C1FD26E-5D22-445A-9B30-58F972E939FA}" type="slidenum">
              <a:rPr lang="fr-FR" smtClean="0"/>
              <a:pPr algn="l"/>
              <a:t>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JARIUT 2018 : Du lycée à l'IUT : Activons nos pédagogies</a:t>
            </a:r>
          </a:p>
        </p:txBody>
      </p:sp>
      <p:pic>
        <p:nvPicPr>
          <p:cNvPr id="1026" name="Picture 2" descr="mage result for quidditch harry potter ball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575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28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« Désolé » (Apologies)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slides in English</a:t>
            </a:r>
          </a:p>
          <a:p>
            <a:pPr lvl="1"/>
            <a:r>
              <a:rPr lang="en-US" dirty="0" smtClean="0"/>
              <a:t>Reuse purpose</a:t>
            </a:r>
          </a:p>
          <a:p>
            <a:pPr lvl="1"/>
            <a:r>
              <a:rPr lang="en-US" dirty="0" smtClean="0"/>
              <a:t>English Class at </a:t>
            </a:r>
            <a:r>
              <a:rPr lang="en-US" dirty="0" err="1" smtClean="0"/>
              <a:t>Blagnac</a:t>
            </a:r>
            <a:r>
              <a:rPr lang="en-US" dirty="0" smtClean="0"/>
              <a:t> DUT Info</a:t>
            </a:r>
          </a:p>
          <a:p>
            <a:r>
              <a:rPr lang="en-US" dirty="0" smtClean="0"/>
              <a:t>For the difference with the title from the program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Construire</a:t>
            </a:r>
            <a:r>
              <a:rPr lang="en-US" dirty="0" smtClean="0"/>
              <a:t> un </a:t>
            </a:r>
            <a:r>
              <a:rPr lang="en-US" dirty="0" err="1" smtClean="0"/>
              <a:t>cours</a:t>
            </a:r>
            <a:r>
              <a:rPr lang="en-US" dirty="0" smtClean="0"/>
              <a:t> de A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Quizz</a:t>
            </a:r>
            <a:r>
              <a:rPr lang="en-US" dirty="0" smtClean="0"/>
              <a:t>” </a:t>
            </a:r>
            <a:r>
              <a:rPr lang="en-US" sz="2000" i="1" dirty="0" smtClean="0"/>
              <a:t>(I love it, but it’s not mine!)</a:t>
            </a:r>
            <a:endParaRPr lang="en-US" i="1" dirty="0" smtClean="0"/>
          </a:p>
          <a:p>
            <a:r>
              <a:rPr lang="en-US" dirty="0" smtClean="0"/>
              <a:t>For the length of the slides</a:t>
            </a:r>
          </a:p>
          <a:p>
            <a:pPr lvl="1"/>
            <a:r>
              <a:rPr lang="en-US" dirty="0" smtClean="0"/>
              <a:t>Built as a tutorial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ntended for a broader audience (colleagues, </a:t>
            </a:r>
            <a:r>
              <a:rPr lang="mr-IN" dirty="0" smtClean="0"/>
              <a:t>…</a:t>
            </a:r>
            <a:r>
              <a:rPr lang="fr-FR" dirty="0" smtClean="0"/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JARIUT 2017 : Du lycée à l'IUT : pratiquer pour apprendre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D26E-5D22-445A-9B30-58F972E939F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218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 all about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Applying Quality principles to teaching</a:t>
            </a:r>
          </a:p>
          <a:p>
            <a:pPr lvl="1"/>
            <a:r>
              <a:rPr lang="en-US" dirty="0" smtClean="0"/>
              <a:t>Test-driven	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JARIUT 2017 : Du lycée à l'IUT : pratiquer pour apprendre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D26E-5D22-445A-9B30-58F972E939F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54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 all about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As a teacher I want …</a:t>
            </a:r>
          </a:p>
          <a:p>
            <a:pPr lvl="1"/>
            <a:r>
              <a:rPr lang="en-US" dirty="0"/>
              <a:t>To pass useful knowledge</a:t>
            </a:r>
          </a:p>
          <a:p>
            <a:pPr lvl="1"/>
            <a:r>
              <a:rPr lang="en-US" dirty="0"/>
              <a:t>To make sure students get the message</a:t>
            </a:r>
          </a:p>
          <a:p>
            <a:pPr lvl="1"/>
            <a:r>
              <a:rPr lang="en-US" dirty="0"/>
              <a:t>To make sure students get the right message</a:t>
            </a:r>
          </a:p>
          <a:p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As a student I want …</a:t>
            </a:r>
          </a:p>
          <a:p>
            <a:pPr lvl="1"/>
            <a:r>
              <a:rPr lang="en-US" dirty="0"/>
              <a:t>To have fun!</a:t>
            </a:r>
          </a:p>
          <a:p>
            <a:pPr lvl="1"/>
            <a:r>
              <a:rPr lang="en-US" dirty="0"/>
              <a:t>To play !</a:t>
            </a:r>
          </a:p>
          <a:p>
            <a:pPr lvl="1"/>
            <a:r>
              <a:rPr lang="en-US" dirty="0"/>
              <a:t>To have credits/ETCS</a:t>
            </a:r>
          </a:p>
          <a:p>
            <a:pPr lvl="1"/>
            <a:r>
              <a:rPr lang="en-US" dirty="0"/>
              <a:t>To learn useful knowledge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JARIUT 2017 : Du lycée à l'IUT : pratiquer pour apprendre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D26E-5D22-445A-9B30-58F972E939FA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65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Feedback </a:t>
            </a:r>
            <a:r>
              <a:rPr lang="fr-FR" dirty="0" err="1" smtClean="0"/>
              <a:t>immediat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166" y="1421078"/>
            <a:ext cx="6053667" cy="4540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JARIUT 2018 : Du lycée à l'IUT : Activons nos pédagogies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D26E-5D22-445A-9B30-58F972E939FA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35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can be done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Races</a:t>
            </a:r>
          </a:p>
          <a:p>
            <a:r>
              <a:rPr lang="en-US" dirty="0" smtClean="0"/>
              <a:t>Exam/Paper version of the questions</a:t>
            </a:r>
          </a:p>
          <a:p>
            <a:r>
              <a:rPr lang="en-US" dirty="0" smtClean="0"/>
              <a:t>Statistics</a:t>
            </a:r>
          </a:p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JARIUT 2017 : Du lycée à l'IUT : pratiquer pour apprendre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D26E-5D22-445A-9B30-58F972E939F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76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over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JARIUT 2017 : Du lycée à l'IUT : pratiquer pour apprendre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D26E-5D22-445A-9B30-58F972E939F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70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Contact: </a:t>
            </a:r>
            <a:r>
              <a:rPr lang="en-US" dirty="0" smtClean="0">
                <a:hlinkClick r:id="rId2"/>
              </a:rPr>
              <a:t>jean-michel.bruel@univ-tlse2.fr</a:t>
            </a:r>
            <a:endParaRPr lang="en-US" dirty="0" smtClean="0"/>
          </a:p>
          <a:p>
            <a:r>
              <a:rPr lang="en-US" dirty="0" err="1" smtClean="0"/>
              <a:t>Socrative</a:t>
            </a:r>
            <a:r>
              <a:rPr lang="en-US" dirty="0" smtClean="0"/>
              <a:t> </a:t>
            </a:r>
            <a:r>
              <a:rPr lang="en-US" dirty="0"/>
              <a:t>web site: </a:t>
            </a:r>
            <a:r>
              <a:rPr lang="en-US" dirty="0">
                <a:hlinkClick r:id="rId3"/>
              </a:rPr>
              <a:t>https://www.socrative.com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(free)</a:t>
            </a:r>
          </a:p>
          <a:p>
            <a:r>
              <a:rPr lang="en-US" dirty="0" smtClean="0"/>
              <a:t>Room # (live test): 44918D67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JARIUT 2017 : Du lycée à l'IUT : pratiquer pour apprendre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D26E-5D22-445A-9B30-58F972E939F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0881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266</Words>
  <Application>Microsoft Macintosh PowerPoint</Application>
  <PresentationFormat>Grand écran</PresentationFormat>
  <Paragraphs>52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Courier New</vt:lpstr>
      <vt:lpstr>Mangal</vt:lpstr>
      <vt:lpstr>Wingdings</vt:lpstr>
      <vt:lpstr>Arial</vt:lpstr>
      <vt:lpstr>Thème Office</vt:lpstr>
      <vt:lpstr>Quizz Driven Teaching (a.k.a QUIDDITCH)</vt:lpstr>
      <vt:lpstr>« Désolé » (Apologies)</vt:lpstr>
      <vt:lpstr>What is it all about ?</vt:lpstr>
      <vt:lpstr>What is it all about ?</vt:lpstr>
      <vt:lpstr>Feedback immediat</vt:lpstr>
      <vt:lpstr>More can be done…</vt:lpstr>
      <vt:lpstr>Take over</vt:lpstr>
      <vt:lpstr>Thanks!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lredon</dc:creator>
  <cp:lastModifiedBy>Utilisateur de Microsoft Office</cp:lastModifiedBy>
  <cp:revision>23</cp:revision>
  <dcterms:created xsi:type="dcterms:W3CDTF">2017-04-27T07:43:04Z</dcterms:created>
  <dcterms:modified xsi:type="dcterms:W3CDTF">2018-04-06T12:43:09Z</dcterms:modified>
</cp:coreProperties>
</file>