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6f03622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6f03622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6f03622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6f03622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6f0362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6f0362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6f0362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6f0362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6f0362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6f0362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6f0362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6f0362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6f03622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6f0362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6f03622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6f03622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6f03622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6f03622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6f03622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6f0362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LIRI Node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Wiliamson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976" y="45925"/>
            <a:ext cx="1626050" cy="19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543750" y="2360650"/>
            <a:ext cx="8056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Finally, the ‘Demo’ selection runs the Spotify search on text listed in the ‘random.txt’ file. Using the fs read command I left a variable on the page which is read by the program to fill in an empty variable in the Query URL.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32"/>
            <a:ext cx="9144000" cy="1385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24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978"/>
            <a:ext cx="8520599" cy="206184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43750" y="2360650"/>
            <a:ext cx="8056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used the Inquirer module to give users a menu. I wanted the app to be more intuitive and user friendly - something that anyone could really sit down and use.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43750" y="2360650"/>
            <a:ext cx="8056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utilizing a List for the first menu, I went with a prompt here to let the user input their search. This runs through the OMDB API.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2" cy="219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978"/>
            <a:ext cx="8520599" cy="206184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43750" y="3414425"/>
            <a:ext cx="8056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console log is formatted for easy reading. I used the Chalk node module to allow the color change. Each selection is followed by a choice to ask another question. If the user refuses...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0"/>
            <a:ext cx="8520600" cy="32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43750" y="2087400"/>
            <a:ext cx="80565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They are given a friendly farewell. The program must then be re-initialized from the command line. 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153"/>
            <a:ext cx="9144000" cy="10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43750" y="2360650"/>
            <a:ext cx="8056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Here we’ve reloaded with the Song selection. Again, the user is prompted to enter a song.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975"/>
            <a:ext cx="8520601" cy="18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3750" y="2360650"/>
            <a:ext cx="8056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song comes from the Spotify API. I wanted to highlight the link a different color to indicate its ‘clickibility’. This time, we’ll select Yes when prompted if we need anything else.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0" y="247125"/>
            <a:ext cx="9084700" cy="1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43750" y="1658800"/>
            <a:ext cx="8056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selection relaunches liri.js and brings up our initial menu. This time we’ll look at the concert option.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379"/>
            <a:ext cx="9144001" cy="995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\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3750" y="2360650"/>
            <a:ext cx="8056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time the users input is taken and put through the Bands In Town app.  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30"/>
            <a:ext cx="9143998" cy="150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