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7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0595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Deliverable 1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The Textbook Triad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Jacob Cole, Michael Pittard, Parker Cantu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UNTextbook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Finder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Voertman’s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UNT Bookstore, Amazon, and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Chegg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Uses Python for web scraping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Scrapy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JSON files will be used to store the scraped data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Timeline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1.1	Project Planning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1.2	Manual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2.1	Develop interface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2.2	Create web scraping scripts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3.1	Controller (between the front-end and backend)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4.1	Testing and revising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5.1	Deployment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7" y="738187"/>
            <a:ext cx="69056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PERT Diagram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5" y="1253900"/>
            <a:ext cx="8781050" cy="2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Analysis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Connection timeouts/3rd party websites down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3rd party webpage format change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Flawed logic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Inaccurate dependencies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Time spent on design decisions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Report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Jacob (leader)</a:t>
            </a:r>
          </a:p>
          <a:p>
            <a:pPr marL="971550" lvl="1" indent="-2857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backend scripts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Parker</a:t>
            </a:r>
          </a:p>
          <a:p>
            <a:pPr marL="971550" lvl="1" indent="-2857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interface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Michael</a:t>
            </a:r>
          </a:p>
          <a:p>
            <a:pPr marL="971550" lvl="1" indent="-2857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controller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Report (cont.)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Repository Policies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GitHub as remote repository (public)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A branch with each of our names as the branch name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Merge our branches into master when we will a feature is ready</a:t>
            </a: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Merge conflicts will be handled by communication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Roboto</vt:lpstr>
      <vt:lpstr>geometric</vt:lpstr>
      <vt:lpstr>Deliverable 1</vt:lpstr>
      <vt:lpstr>Project Description</vt:lpstr>
      <vt:lpstr>Project Timeline</vt:lpstr>
      <vt:lpstr>PERT Diagram</vt:lpstr>
      <vt:lpstr>Gantt Chart</vt:lpstr>
      <vt:lpstr>Risk Analysis</vt:lpstr>
      <vt:lpstr>Report</vt:lpstr>
      <vt:lpstr>Report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</dc:title>
  <cp:lastModifiedBy>tech</cp:lastModifiedBy>
  <cp:revision>1</cp:revision>
  <dcterms:modified xsi:type="dcterms:W3CDTF">2015-09-11T15:18:09Z</dcterms:modified>
</cp:coreProperties>
</file>