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8761D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UNTextbook Finder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Team: The Textbook Triad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Members: Jacob Cole, Parker Cantu, Michael Pittard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Web based application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Information aggregator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UNT student focused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Supports Voertmans and UNT bookstore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Team Member Responsibilities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Jacob: Scraping and database management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Parker: Webpage formatting and flow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Michael: Linking the model logic to the interface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The website runs a script against the UNT Bookstore website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Data pulled from the UNT bookstore site is stored in the database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The results page limits the output to the user to one supplier per book for each store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Data should be relayed to the user within 2 seconds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Website will be available to use with any browser.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Implementation Details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Languages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Python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PHP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JavaScript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HTML, CSS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Client-server platform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PHPUnit for PHP code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Tested for Parse.com connection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Tested for Parse.com object creation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Tested for Parse.com query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Peer Review Feedback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Be more detailed on what each page will display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Include web page mock ups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Be explicit in which sites our site will pull from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Code Inspection Feedback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Lacked header comments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Could use better function names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More comments on long parts of code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Put repeating parts of code into a function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The lack of a “permanent” server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Scraping time is long, but still faster than having to search all of the sites.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Amazon API (for pulling book information quickly) required a lot of sign ups, and was limited to the domain you provided.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Not enough time to implement Amazon and Chegg information retrieval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