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Deliverable 1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The Textbook Triad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Jacob Cole, Michael Pittard, Parker Cantu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UNTextbook Finder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Voertman’s, UNT Bookstore, Amazon, and Chegg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Uses Python for web scraping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Scrapy framework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JSON files will be used to store the scraped 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Timeline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1.1	Project Planning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1.2	Manual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2.1	Develop interface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2.2	Create web scraping scripts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3.1	Controller (between the front-end and backend)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4.1	Testing and revising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5.1	Deployment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7" y="738187"/>
            <a:ext cx="69056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PERT Diagram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5" y="1253900"/>
            <a:ext cx="8781050" cy="2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Analysis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Connection timeouts/3rd party websites down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3rd party webpage format change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Flawed logic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Inaccurate dependencies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Time spent on design decisions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Report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Jacob (leader)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backend scripts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Parker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interface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Michael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controller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Report (cont.)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Repository Policies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GitHub as remote repository (public)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branch with each of our names as the branch name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Merge our branches into master when we will a feature is ready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Merge conflicts will be handled by communication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