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4"/>
  </p:notesMasterIdLst>
  <p:handoutMasterIdLst>
    <p:handoutMasterId r:id="rId15"/>
  </p:handoutMasterIdLst>
  <p:sldIdLst>
    <p:sldId id="410" r:id="rId5"/>
    <p:sldId id="383" r:id="rId6"/>
    <p:sldId id="391" r:id="rId7"/>
    <p:sldId id="407" r:id="rId8"/>
    <p:sldId id="405" r:id="rId9"/>
    <p:sldId id="404" r:id="rId10"/>
    <p:sldId id="413" r:id="rId11"/>
    <p:sldId id="411" r:id="rId12"/>
    <p:sldId id="412" r:id="rId13"/>
  </p:sldIdLst>
  <p:sldSz cx="12192000" cy="6858000"/>
  <p:notesSz cx="6858000" cy="9144000"/>
  <p:defaultTextStyle>
    <a:defPPr rtl="0">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34581" autoAdjust="0"/>
    <p:restoredTop sz="86424" autoAdjust="0"/>
  </p:normalViewPr>
  <p:slideViewPr>
    <p:cSldViewPr snapToGrid="0">
      <p:cViewPr varScale="1">
        <p:scale>
          <a:sx n="66" d="100"/>
          <a:sy n="66" d="100"/>
        </p:scale>
        <p:origin x="102" y="15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7" d="100"/>
          <a:sy n="97" d="100"/>
        </p:scale>
        <p:origin x="286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Marcador de fecha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es-ES" sz="1200"/>
            </a:lvl1pPr>
          </a:lstStyle>
          <a:p>
            <a:pPr rtl="0"/>
            <a:fld id="{E92A46E5-772B-4A8A-A167-62663A29553C}" type="datetime1">
              <a:rPr lang="es-ES" smtClean="0"/>
              <a:t>07/07/2024</a:t>
            </a:fld>
            <a:endParaRPr lang="es-ES" dirty="0"/>
          </a:p>
        </p:txBody>
      </p:sp>
      <p:sp>
        <p:nvSpPr>
          <p:cNvPr id="6" name="Marcador de número de diapositiva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es-ES" sz="1200"/>
            </a:lvl1pPr>
          </a:lstStyle>
          <a:p>
            <a:pPr rtl="0"/>
            <a:fld id="{E2C230DF-5933-439D-898F-38E9AC9BA688}" type="slidenum">
              <a:rPr lang="es-ES" smtClean="0"/>
              <a:t>‹Nº›</a:t>
            </a:fld>
            <a:endParaRPr lang="es-ES" dirty="0"/>
          </a:p>
        </p:txBody>
      </p:sp>
      <p:sp>
        <p:nvSpPr>
          <p:cNvPr id="7" name="Marcador de pie de página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es-ES" sz="1200"/>
            </a:lvl1pPr>
          </a:lstStyle>
          <a:p>
            <a:pPr rtl="0"/>
            <a:endParaRPr lang="es-ES" dirty="0"/>
          </a:p>
        </p:txBody>
      </p:sp>
      <p:sp>
        <p:nvSpPr>
          <p:cNvPr id="8" name="Marcador de encabezado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s-ES" sz="1200"/>
            </a:lvl1pPr>
          </a:lstStyle>
          <a:p>
            <a:pPr rtl="0"/>
            <a:endParaRPr lang="es-E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s-ES" sz="1200"/>
            </a:lvl1pPr>
          </a:lstStyle>
          <a:p>
            <a:pPr rtl="0"/>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es-ES" sz="1200"/>
            </a:lvl1pPr>
          </a:lstStyle>
          <a:p>
            <a:pPr rtl="0"/>
            <a:fld id="{16DB30B6-91B7-493F-B445-96E1D2848A7B}" type="datetime1">
              <a:rPr lang="es-ES" smtClean="0"/>
              <a:t>07/07/2024</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es-ES"/>
            </a:defPPr>
          </a:lstStyle>
          <a:p>
            <a:pPr rtl="0"/>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es-ES"/>
            </a:def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es-ES" sz="1200"/>
            </a:lvl1pPr>
          </a:lstStyle>
          <a:p>
            <a:pPr rtl="0"/>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es-ES" sz="1200"/>
            </a:lvl1pPr>
          </a:lstStyle>
          <a:p>
            <a:pPr rtl="0"/>
            <a:fld id="{A89C7E07-3C67-C64C-8DA0-0404F6303970}" type="slidenum">
              <a:rPr lang="es-ES" smtClean="0"/>
              <a:t>‹Nº›</a:t>
            </a:fld>
            <a:endParaRPr lang="es-E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es-ES" sz="1200" kern="1200">
        <a:solidFill>
          <a:schemeClr val="tx1"/>
        </a:solidFill>
        <a:latin typeface="+mn-lt"/>
        <a:ea typeface="+mn-ea"/>
        <a:cs typeface="+mn-cs"/>
      </a:defRPr>
    </a:lvl1pPr>
    <a:lvl2pPr marL="457200" algn="l" defTabSz="914400" rtl="0" eaLnBrk="1" latinLnBrk="0" hangingPunct="1">
      <a:defRPr lang="es-ES" sz="1200" kern="1200">
        <a:solidFill>
          <a:schemeClr val="tx1"/>
        </a:solidFill>
        <a:latin typeface="+mn-lt"/>
        <a:ea typeface="+mn-ea"/>
        <a:cs typeface="+mn-cs"/>
      </a:defRPr>
    </a:lvl2pPr>
    <a:lvl3pPr marL="914400" algn="l" defTabSz="914400" rtl="0" eaLnBrk="1" latinLnBrk="0" hangingPunct="1">
      <a:defRPr lang="es-ES" sz="1200" kern="1200">
        <a:solidFill>
          <a:schemeClr val="tx1"/>
        </a:solidFill>
        <a:latin typeface="+mn-lt"/>
        <a:ea typeface="+mn-ea"/>
        <a:cs typeface="+mn-cs"/>
      </a:defRPr>
    </a:lvl3pPr>
    <a:lvl4pPr marL="1371600" algn="l" defTabSz="914400" rtl="0" eaLnBrk="1" latinLnBrk="0" hangingPunct="1">
      <a:defRPr lang="es-ES" sz="1200" kern="1200">
        <a:solidFill>
          <a:schemeClr val="tx1"/>
        </a:solidFill>
        <a:latin typeface="+mn-lt"/>
        <a:ea typeface="+mn-ea"/>
        <a:cs typeface="+mn-cs"/>
      </a:defRPr>
    </a:lvl4pPr>
    <a:lvl5pPr marL="1828800" algn="l" defTabSz="914400" rtl="0" eaLnBrk="1" latinLnBrk="0" hangingPunct="1">
      <a:defRPr lang="es-ES" sz="1200" kern="1200">
        <a:solidFill>
          <a:schemeClr val="tx1"/>
        </a:solidFill>
        <a:latin typeface="+mn-lt"/>
        <a:ea typeface="+mn-ea"/>
        <a:cs typeface="+mn-cs"/>
      </a:defRPr>
    </a:lvl5pPr>
    <a:lvl6pPr marL="2286000" algn="l" defTabSz="914400" rtl="0" eaLnBrk="1" latinLnBrk="0" hangingPunct="1">
      <a:defRPr lang="es-ES" sz="1200" kern="1200">
        <a:solidFill>
          <a:schemeClr val="tx1"/>
        </a:solidFill>
        <a:latin typeface="+mn-lt"/>
        <a:ea typeface="+mn-ea"/>
        <a:cs typeface="+mn-cs"/>
      </a:defRPr>
    </a:lvl6pPr>
    <a:lvl7pPr marL="2743200" algn="l" defTabSz="914400" rtl="0" eaLnBrk="1" latinLnBrk="0" hangingPunct="1">
      <a:defRPr lang="es-ES" sz="1200" kern="1200">
        <a:solidFill>
          <a:schemeClr val="tx1"/>
        </a:solidFill>
        <a:latin typeface="+mn-lt"/>
        <a:ea typeface="+mn-ea"/>
        <a:cs typeface="+mn-cs"/>
      </a:defRPr>
    </a:lvl7pPr>
    <a:lvl8pPr marL="3200400" algn="l" defTabSz="914400" rtl="0" eaLnBrk="1" latinLnBrk="0" hangingPunct="1">
      <a:defRPr lang="es-ES" sz="1200" kern="1200">
        <a:solidFill>
          <a:schemeClr val="tx1"/>
        </a:solidFill>
        <a:latin typeface="+mn-lt"/>
        <a:ea typeface="+mn-ea"/>
        <a:cs typeface="+mn-cs"/>
      </a:defRPr>
    </a:lvl8pPr>
    <a:lvl9pPr marL="3657600" algn="l" defTabSz="914400" rtl="0" eaLnBrk="1" latinLnBrk="0" hangingPunct="1">
      <a:defRPr lang="es-ES"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A89C7E07-3C67-C64C-8DA0-0404F6303970}" type="slidenum">
              <a:rPr lang="es-ES" smtClean="0"/>
              <a:t>1</a:t>
            </a:fld>
            <a:endParaRPr lang="es-E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A89C7E07-3C67-C64C-8DA0-0404F6303970}" type="slidenum">
              <a:rPr lang="es-ES" smtClean="0"/>
              <a:t>2</a:t>
            </a:fld>
            <a:endParaRPr lang="es-E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A89C7E07-3C67-C64C-8DA0-0404F6303970}" type="slidenum">
              <a:rPr lang="es-ES" smtClean="0"/>
              <a:t>3</a:t>
            </a:fld>
            <a:endParaRPr lang="es-ES"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A89C7E07-3C67-C64C-8DA0-0404F6303970}" type="slidenum">
              <a:rPr lang="es-ES" smtClean="0"/>
              <a:t>4</a:t>
            </a:fld>
            <a:endParaRPr lang="es-ES" dirty="0"/>
          </a:p>
        </p:txBody>
      </p:sp>
    </p:spTree>
    <p:extLst>
      <p:ext uri="{BB962C8B-B14F-4D97-AF65-F5344CB8AC3E}">
        <p14:creationId xmlns:p14="http://schemas.microsoft.com/office/powerpoint/2010/main" val="501160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A89C7E07-3C67-C64C-8DA0-0404F6303970}" type="slidenum">
              <a:rPr lang="es-ES" smtClean="0"/>
              <a:t>5</a:t>
            </a:fld>
            <a:endParaRPr lang="es-ES" dirty="0"/>
          </a:p>
        </p:txBody>
      </p:sp>
    </p:spTree>
    <p:extLst>
      <p:ext uri="{BB962C8B-B14F-4D97-AF65-F5344CB8AC3E}">
        <p14:creationId xmlns:p14="http://schemas.microsoft.com/office/powerpoint/2010/main" val="4050233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A89C7E07-3C67-C64C-8DA0-0404F6303970}" type="slidenum">
              <a:rPr lang="es-ES" smtClean="0"/>
              <a:t>6</a:t>
            </a:fld>
            <a:endParaRPr lang="es-ES" dirty="0"/>
          </a:p>
        </p:txBody>
      </p:sp>
    </p:spTree>
    <p:extLst>
      <p:ext uri="{BB962C8B-B14F-4D97-AF65-F5344CB8AC3E}">
        <p14:creationId xmlns:p14="http://schemas.microsoft.com/office/powerpoint/2010/main" val="634596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A89C7E07-3C67-C64C-8DA0-0404F6303970}" type="slidenum">
              <a:rPr lang="es-ES" smtClean="0"/>
              <a:t>7</a:t>
            </a:fld>
            <a:endParaRPr lang="es-ES" dirty="0"/>
          </a:p>
        </p:txBody>
      </p:sp>
    </p:spTree>
    <p:extLst>
      <p:ext uri="{BB962C8B-B14F-4D97-AF65-F5344CB8AC3E}">
        <p14:creationId xmlns:p14="http://schemas.microsoft.com/office/powerpoint/2010/main" val="1877697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A89C7E07-3C67-C64C-8DA0-0404F6303970}" type="slidenum">
              <a:rPr lang="es-ES" smtClean="0"/>
              <a:t>8</a:t>
            </a:fld>
            <a:endParaRPr lang="es-ES" dirty="0"/>
          </a:p>
        </p:txBody>
      </p:sp>
    </p:spTree>
    <p:extLst>
      <p:ext uri="{BB962C8B-B14F-4D97-AF65-F5344CB8AC3E}">
        <p14:creationId xmlns:p14="http://schemas.microsoft.com/office/powerpoint/2010/main" val="3825829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A89C7E07-3C67-C64C-8DA0-0404F6303970}" type="slidenum">
              <a:rPr lang="es-ES" smtClean="0"/>
              <a:t>9</a:t>
            </a:fld>
            <a:endParaRPr lang="es-ES" dirty="0"/>
          </a:p>
        </p:txBody>
      </p:sp>
    </p:spTree>
    <p:extLst>
      <p:ext uri="{BB962C8B-B14F-4D97-AF65-F5344CB8AC3E}">
        <p14:creationId xmlns:p14="http://schemas.microsoft.com/office/powerpoint/2010/main" val="2788356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1">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es-ES" sz="6000" b="1" i="0" spc="100" baseline="0">
                <a:solidFill>
                  <a:schemeClr val="bg1"/>
                </a:solidFill>
                <a:latin typeface="+mj-lt"/>
              </a:defRPr>
            </a:lvl1pPr>
          </a:lstStyle>
          <a:p>
            <a:pPr rtl="0"/>
            <a:r>
              <a:rPr lang="es-ES"/>
              <a:t>Haga clic para agregar un título </a:t>
            </a:r>
          </a:p>
        </p:txBody>
      </p:sp>
      <p:grpSp>
        <p:nvGrpSpPr>
          <p:cNvPr id="9" name="Grupo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orma lib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1" name="Forma lib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2" name="Forma lib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grpSp>
      <p:cxnSp>
        <p:nvCxnSpPr>
          <p:cNvPr id="13" name="Conector recto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ido y tabla del título">
    <p:bg>
      <p:bgPr>
        <a:solidFill>
          <a:schemeClr val="tx1"/>
        </a:solidFill>
        <a:effectLst/>
      </p:bgPr>
    </p:bg>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orma libre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5" name="Forma libre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7" name="Forma libre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grpSp>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rtlCol="0" anchor="b" anchorCtr="0">
            <a:noAutofit/>
          </a:bodyPr>
          <a:lstStyle>
            <a:lvl1pPr>
              <a:defRPr lang="es-ES" sz="4400" b="1" i="0">
                <a:solidFill>
                  <a:schemeClr val="bg1"/>
                </a:solidFill>
                <a:latin typeface="+mj-lt"/>
              </a:defRPr>
            </a:lvl1pPr>
          </a:lstStyle>
          <a:p>
            <a:pPr rtl="0"/>
            <a:r>
              <a:rPr lang="es-ES"/>
              <a:t>Haga clic para agregar un título </a:t>
            </a:r>
          </a:p>
        </p:txBody>
      </p:sp>
      <p:cxnSp>
        <p:nvCxnSpPr>
          <p:cNvPr id="4" name="Conector rec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Marcador de contenido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rtlCol="0">
            <a:normAutofit/>
          </a:bodyPr>
          <a:lstStyle>
            <a:lvl1pPr marL="0" indent="0">
              <a:spcBef>
                <a:spcPts val="1800"/>
              </a:spcBef>
              <a:buFont typeface="Arial" panose="020B0604020202020204" pitchFamily="34" charset="0"/>
              <a:buNone/>
              <a:defRPr lang="es-ES" sz="2000"/>
            </a:lvl1pPr>
            <a:lvl2pPr marL="457200" indent="0">
              <a:spcBef>
                <a:spcPts val="1800"/>
              </a:spcBef>
              <a:buNone/>
              <a:defRPr lang="es-ES" sz="2000"/>
            </a:lvl2pPr>
            <a:lvl3pPr marL="914400" indent="0">
              <a:spcBef>
                <a:spcPts val="1800"/>
              </a:spcBef>
              <a:buNone/>
              <a:defRPr lang="es-ES" sz="2000"/>
            </a:lvl3pPr>
            <a:lvl4pPr marL="1371600" indent="0">
              <a:spcBef>
                <a:spcPts val="1800"/>
              </a:spcBef>
              <a:buNone/>
              <a:defRPr lang="es-ES" sz="2000"/>
            </a:lvl4pPr>
            <a:lvl5pPr marL="1828800" indent="0">
              <a:spcBef>
                <a:spcPts val="1800"/>
              </a:spcBef>
              <a:buNone/>
              <a:defRPr lang="es-ES" sz="20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6" name="Marcador de contenido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rtlCol="0">
            <a:normAutofit/>
          </a:bodyPr>
          <a:lstStyle>
            <a:lvl1pPr marL="0" indent="0">
              <a:spcBef>
                <a:spcPts val="1800"/>
              </a:spcBef>
              <a:buNone/>
              <a:defRPr lang="es-ES" sz="2000"/>
            </a:lvl1pPr>
            <a:lvl2pPr>
              <a:spcBef>
                <a:spcPts val="600"/>
              </a:spcBef>
              <a:defRPr lang="es-ES" sz="2000"/>
            </a:lvl2pPr>
            <a:lvl3pPr>
              <a:spcBef>
                <a:spcPts val="1800"/>
              </a:spcBef>
              <a:defRPr lang="es-ES" sz="2000"/>
            </a:lvl3pPr>
            <a:lvl4pPr>
              <a:spcBef>
                <a:spcPts val="1800"/>
              </a:spcBef>
              <a:defRPr lang="es-ES" sz="2000"/>
            </a:lvl4pPr>
            <a:lvl5pPr>
              <a:spcBef>
                <a:spcPts val="1800"/>
              </a:spcBef>
              <a:defRPr lang="es-ES" sz="20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10" name="Marcador de número de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es-ES"/>
            </a:defPPr>
          </a:lstStyle>
          <a:p>
            <a:pPr rtl="0"/>
            <a:fld id="{294A09A9-5501-47C1-A89A-A340965A2BE2}" type="slidenum">
              <a:rPr lang="es-ES" smtClean="0"/>
              <a:pPr rtl="0"/>
              <a:t>‹Nº›</a:t>
            </a:fld>
            <a:endParaRPr lang="es-ES" dirty="0">
              <a:latin typeface="+mn-lt"/>
            </a:endParaRPr>
          </a:p>
        </p:txBody>
      </p:sp>
      <p:sp>
        <p:nvSpPr>
          <p:cNvPr id="8" name="Marcador de fech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es-ES"/>
            </a:defPPr>
          </a:lstStyle>
          <a:p>
            <a:pPr rtl="0"/>
            <a:endParaRPr lang="es-E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ítulo y dos contenidos">
    <p:bg>
      <p:bgPr>
        <a:solidFill>
          <a:schemeClr val="tx1"/>
        </a:solidFill>
        <a:effectLst/>
      </p:bgPr>
    </p:bg>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orma libre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3" name="Forma libre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4" name="Forma libre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grpSp>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rtlCol="0" anchor="b" anchorCtr="0">
            <a:noAutofit/>
          </a:bodyPr>
          <a:lstStyle>
            <a:lvl1pPr>
              <a:defRPr lang="es-ES" sz="4400" b="1" i="0">
                <a:solidFill>
                  <a:schemeClr val="bg1"/>
                </a:solidFill>
                <a:latin typeface="+mj-lt"/>
              </a:defRPr>
            </a:lvl1pPr>
          </a:lstStyle>
          <a:p>
            <a:pPr rtl="0"/>
            <a:r>
              <a:rPr lang="es-ES"/>
              <a:t>Haga clic para agregar un título </a:t>
            </a:r>
          </a:p>
        </p:txBody>
      </p:sp>
      <p:cxnSp>
        <p:nvCxnSpPr>
          <p:cNvPr id="4" name="Conector rec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Marcador de contenido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rtlCol="0">
            <a:normAutofit/>
          </a:bodyPr>
          <a:lstStyle>
            <a:lvl1pPr marL="0" indent="0">
              <a:spcBef>
                <a:spcPts val="1800"/>
              </a:spcBef>
              <a:buNone/>
              <a:defRPr lang="es-ES" sz="2000"/>
            </a:lvl1pPr>
            <a:lvl2pPr>
              <a:spcBef>
                <a:spcPts val="600"/>
              </a:spcBef>
              <a:defRPr lang="es-ES" sz="2000"/>
            </a:lvl2pPr>
            <a:lvl3pPr>
              <a:spcBef>
                <a:spcPts val="1800"/>
              </a:spcBef>
              <a:defRPr lang="es-ES" sz="2000"/>
            </a:lvl3pPr>
            <a:lvl4pPr>
              <a:spcBef>
                <a:spcPts val="1800"/>
              </a:spcBef>
              <a:defRPr lang="es-ES" sz="2000"/>
            </a:lvl4pPr>
            <a:lvl5pPr>
              <a:spcBef>
                <a:spcPts val="1800"/>
              </a:spcBef>
              <a:defRPr lang="es-ES" sz="20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7" name="Marcador de contenido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rtlCol="0">
            <a:normAutofit/>
          </a:bodyPr>
          <a:lstStyle>
            <a:lvl1pPr marL="342900" indent="-342900">
              <a:spcBef>
                <a:spcPts val="1800"/>
              </a:spcBef>
              <a:buFont typeface="Arial" panose="020B0604020202020204" pitchFamily="34" charset="0"/>
              <a:buChar char="•"/>
              <a:defRPr lang="es-ES" sz="2000"/>
            </a:lvl1pPr>
            <a:lvl2pPr>
              <a:spcBef>
                <a:spcPts val="1800"/>
              </a:spcBef>
              <a:defRPr lang="es-ES" sz="2000"/>
            </a:lvl2pPr>
            <a:lvl3pPr>
              <a:spcBef>
                <a:spcPts val="1800"/>
              </a:spcBef>
              <a:defRPr lang="es-ES" sz="2000"/>
            </a:lvl3pPr>
            <a:lvl4pPr>
              <a:spcBef>
                <a:spcPts val="1800"/>
              </a:spcBef>
              <a:defRPr lang="es-ES" sz="2000"/>
            </a:lvl4pPr>
            <a:lvl5pPr>
              <a:spcBef>
                <a:spcPts val="1800"/>
              </a:spcBef>
              <a:defRPr lang="es-ES" sz="20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8" name="Marcador de fech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es-ES"/>
            </a:defPPr>
          </a:lstStyle>
          <a:p>
            <a:pPr rtl="0"/>
            <a:endParaRPr lang="es-ES" dirty="0">
              <a:latin typeface="+mn-lt"/>
            </a:endParaRPr>
          </a:p>
        </p:txBody>
      </p:sp>
      <p:sp>
        <p:nvSpPr>
          <p:cNvPr id="10" name="Marcador de número de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es-ES"/>
            </a:defPPr>
          </a:lstStyle>
          <a:p>
            <a:pPr rtl="0"/>
            <a:fld id="{294A09A9-5501-47C1-A89A-A340965A2BE2}" type="slidenum">
              <a:rPr lang="es-ES" smtClean="0"/>
              <a:pPr rtl="0"/>
              <a:t>‹Nº›</a:t>
            </a:fld>
            <a:endParaRPr lang="es-E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a 2">
    <p:bg>
      <p:bgPr>
        <a:solidFill>
          <a:schemeClr val="tx1"/>
        </a:solidFill>
        <a:effectLst/>
      </p:bgPr>
    </p:bg>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rtlCol="0" anchor="b" anchorCtr="0">
            <a:noAutofit/>
          </a:bodyPr>
          <a:lstStyle>
            <a:lvl1pPr>
              <a:defRPr lang="es-ES" sz="4400" b="1" i="0">
                <a:solidFill>
                  <a:schemeClr val="bg1"/>
                </a:solidFill>
                <a:latin typeface="+mj-lt"/>
              </a:defRPr>
            </a:lvl1pPr>
          </a:lstStyle>
          <a:p>
            <a:pPr rtl="0"/>
            <a:r>
              <a:rPr lang="es-ES"/>
              <a:t>Haga clic para agregar un título </a:t>
            </a:r>
          </a:p>
        </p:txBody>
      </p:sp>
      <p:sp>
        <p:nvSpPr>
          <p:cNvPr id="9" name="Marcador de posición de la tabla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rtlCol="0">
            <a:noAutofit/>
          </a:bodyPr>
          <a:lstStyle>
            <a:lvl1pPr>
              <a:defRPr lang="es-ES"/>
            </a:lvl1pPr>
          </a:lstStyle>
          <a:p>
            <a:pPr rtl="0"/>
            <a:r>
              <a:rPr lang="es-ES"/>
              <a:t>Haga clic en el icono para agregar una tabla</a:t>
            </a:r>
          </a:p>
        </p:txBody>
      </p:sp>
      <p:sp>
        <p:nvSpPr>
          <p:cNvPr id="10" name="Marcador de número de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es-ES"/>
            </a:defPPr>
          </a:lstStyle>
          <a:p>
            <a:pPr rtl="0"/>
            <a:fld id="{294A09A9-5501-47C1-A89A-A340965A2BE2}" type="slidenum">
              <a:rPr lang="es-ES" smtClean="0"/>
              <a:pPr rtl="0"/>
              <a:t>‹Nº›</a:t>
            </a:fld>
            <a:endParaRPr lang="es-ES" dirty="0">
              <a:latin typeface="+mn-lt"/>
            </a:endParaRPr>
          </a:p>
        </p:txBody>
      </p:sp>
      <p:sp>
        <p:nvSpPr>
          <p:cNvPr id="8" name="Marcador de fech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es-ES"/>
            </a:defPPr>
          </a:lstStyle>
          <a:p>
            <a:pPr rtl="0"/>
            <a:endParaRPr lang="es-ES" dirty="0">
              <a:latin typeface="+mn-lt"/>
            </a:endParaRPr>
          </a:p>
        </p:txBody>
      </p:sp>
      <p:cxnSp>
        <p:nvCxnSpPr>
          <p:cNvPr id="4" name="Conector rec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ítulo 3">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rtlCol="0" anchor="b">
            <a:noAutofit/>
          </a:bodyPr>
          <a:lstStyle>
            <a:lvl1pPr algn="l">
              <a:lnSpc>
                <a:spcPct val="80000"/>
              </a:lnSpc>
              <a:defRPr lang="es-ES" sz="6000" b="1" i="0" spc="100" baseline="0">
                <a:solidFill>
                  <a:schemeClr val="bg1"/>
                </a:solidFill>
                <a:latin typeface="+mj-lt"/>
              </a:defRPr>
            </a:lvl1pPr>
          </a:lstStyle>
          <a:p>
            <a:pPr rtl="0"/>
            <a:r>
              <a:rPr lang="es-ES"/>
              <a:t>Haga clic para agregar un título </a:t>
            </a:r>
          </a:p>
        </p:txBody>
      </p:sp>
      <p:grpSp>
        <p:nvGrpSpPr>
          <p:cNvPr id="9" name="Grupo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orma lib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1" name="Forma lib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2" name="Forma lib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grpSp>
      <p:sp>
        <p:nvSpPr>
          <p:cNvPr id="18" name="Marcador de texto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rtlCol="0">
            <a:noAutofit/>
          </a:bodyPr>
          <a:lstStyle>
            <a:lvl1pPr marL="0" indent="0">
              <a:buNone/>
              <a:defRPr lang="es-ES" sz="2400" b="1" i="0">
                <a:solidFill>
                  <a:schemeClr val="tx2">
                    <a:lumMod val="75000"/>
                  </a:schemeClr>
                </a:solidFill>
                <a:latin typeface="+mn-lt"/>
              </a:defRPr>
            </a:lvl1pPr>
            <a:lvl2pPr>
              <a:defRPr lang="es-ES" sz="4000"/>
            </a:lvl2pPr>
            <a:lvl3pPr>
              <a:defRPr lang="es-ES" sz="4000"/>
            </a:lvl3pPr>
            <a:lvl4pPr>
              <a:defRPr lang="es-ES" sz="4000"/>
            </a:lvl4pPr>
            <a:lvl5pPr>
              <a:defRPr lang="es-ES" sz="4000"/>
            </a:lvl5pPr>
          </a:lstStyle>
          <a:p>
            <a:pPr lvl="0" rtl="0"/>
            <a:r>
              <a:rPr lang="es-ES"/>
              <a:t>Haga clic para agregar texto</a:t>
            </a:r>
          </a:p>
        </p:txBody>
      </p:sp>
      <p:cxnSp>
        <p:nvCxnSpPr>
          <p:cNvPr id="4" name="Conector recto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forma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noProof="0" dirty="0"/>
            </a:p>
          </p:txBody>
        </p:sp>
        <p:sp>
          <p:nvSpPr>
            <p:cNvPr id="8" name="Forma libre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noProof="0" dirty="0"/>
            </a:p>
          </p:txBody>
        </p:sp>
        <p:sp>
          <p:nvSpPr>
            <p:cNvPr id="9" name="Forma libre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noProof="0" dirty="0"/>
            </a:p>
          </p:txBody>
        </p:sp>
        <p:sp>
          <p:nvSpPr>
            <p:cNvPr id="10" name="Forma libre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es-ES"/>
              </a:defPPr>
            </a:lstStyle>
            <a:p>
              <a:pPr rtl="0"/>
              <a:endParaRPr lang="es-ES" noProof="0" dirty="0"/>
            </a:p>
          </p:txBody>
        </p:sp>
        <p:sp>
          <p:nvSpPr>
            <p:cNvPr id="11" name="Forma libre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noProof="0" dirty="0"/>
            </a:p>
          </p:txBody>
        </p:sp>
      </p:grpSp>
      <p:sp>
        <p:nvSpPr>
          <p:cNvPr id="12" name="Título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rtlCol="0" anchor="b" anchorCtr="0">
            <a:noAutofit/>
          </a:bodyPr>
          <a:lstStyle>
            <a:lvl1pPr>
              <a:defRPr lang="es-ES" sz="4400" b="1" i="0" spc="50" baseline="0">
                <a:latin typeface="+mj-lt"/>
              </a:defRPr>
            </a:lvl1pPr>
          </a:lstStyle>
          <a:p>
            <a:pPr rtl="0"/>
            <a:r>
              <a:rPr lang="es-ES" noProof="0" dirty="0"/>
              <a:t>Haga clic para agregar un título </a:t>
            </a:r>
          </a:p>
        </p:txBody>
      </p:sp>
      <p:sp>
        <p:nvSpPr>
          <p:cNvPr id="2" name="Marcador de contenido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rtlCol="0">
            <a:normAutofit/>
          </a:bodyPr>
          <a:lstStyle>
            <a:lvl1pPr marL="283464" indent="-283464">
              <a:lnSpc>
                <a:spcPct val="80000"/>
              </a:lnSpc>
              <a:spcBef>
                <a:spcPts val="2200"/>
              </a:spcBef>
              <a:buFont typeface="Arial" panose="020B0604020202020204" pitchFamily="34" charset="0"/>
              <a:buChar char="•"/>
              <a:defRPr lang="es-ES" sz="2400" b="1" i="0" kern="1200" dirty="0">
                <a:solidFill>
                  <a:schemeClr val="tx2">
                    <a:lumMod val="75000"/>
                  </a:schemeClr>
                </a:solidFill>
                <a:latin typeface="+mn-lt"/>
                <a:ea typeface="+mn-ea"/>
                <a:cs typeface="+mn-cs"/>
              </a:defRPr>
            </a:lvl1pPr>
            <a:lvl2pPr indent="-283464">
              <a:spcBef>
                <a:spcPts val="600"/>
              </a:spcBef>
              <a:defRPr lang="es-ES" sz="2000"/>
            </a:lvl2pPr>
            <a:lvl3pPr indent="-283464">
              <a:spcBef>
                <a:spcPts val="1800"/>
              </a:spcBef>
              <a:defRPr lang="es-ES" sz="2000"/>
            </a:lvl3pPr>
            <a:lvl4pPr indent="-283464">
              <a:spcBef>
                <a:spcPts val="1800"/>
              </a:spcBef>
              <a:defRPr lang="es-ES" sz="2000"/>
            </a:lvl4pPr>
            <a:lvl5pPr indent="-283464">
              <a:spcBef>
                <a:spcPts val="1800"/>
              </a:spcBef>
              <a:defRPr lang="es-ES" sz="2000"/>
            </a:lvl5pPr>
          </a:lstStyle>
          <a:p>
            <a:pPr lvl="0" rtl="0"/>
            <a:r>
              <a:rPr lang="es-ES" noProof="0" dirty="0"/>
              <a:t>Haga clic para agregar contenido</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3" name="Marcador de número de diapositiva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rtlCol="0"/>
          <a:lstStyle>
            <a:defPPr>
              <a:defRPr lang="es-ES"/>
            </a:defPPr>
          </a:lstStyle>
          <a:p>
            <a:pPr rtl="0"/>
            <a:fld id="{294A09A9-5501-47C1-A89A-A340965A2BE2}" type="slidenum">
              <a:rPr lang="es-ES" noProof="0" smtClean="0"/>
              <a:pPr rtl="0"/>
              <a:t>‹Nº›</a:t>
            </a:fld>
            <a:endParaRPr lang="es-ES" noProof="0" dirty="0"/>
          </a:p>
        </p:txBody>
      </p:sp>
      <p:sp>
        <p:nvSpPr>
          <p:cNvPr id="42" name="Marcador de fecha 41">
            <a:extLst>
              <a:ext uri="{FF2B5EF4-FFF2-40B4-BE49-F238E27FC236}">
                <a16:creationId xmlns:a16="http://schemas.microsoft.com/office/drawing/2014/main" id="{29CE2856-DB8F-5603-C085-74C70560FAC8}"/>
              </a:ext>
            </a:extLst>
          </p:cNvPr>
          <p:cNvSpPr>
            <a:spLocks noGrp="1"/>
          </p:cNvSpPr>
          <p:nvPr>
            <p:ph type="dt" sz="half" idx="25"/>
          </p:nvPr>
        </p:nvSpPr>
        <p:spPr/>
        <p:txBody>
          <a:bodyPr rtlCol="0"/>
          <a:lstStyle>
            <a:defPPr>
              <a:defRPr lang="es-ES"/>
            </a:defPPr>
          </a:lstStyle>
          <a:p>
            <a:pPr rtl="0"/>
            <a:endParaRPr lang="es-ES" noProof="0" dirty="0">
              <a:latin typeface="+mn-lt"/>
            </a:endParaRPr>
          </a:p>
        </p:txBody>
      </p:sp>
      <p:cxnSp>
        <p:nvCxnSpPr>
          <p:cNvPr id="4" name="Conector recto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de sección">
    <p:bg>
      <p:bgPr>
        <a:solidFill>
          <a:schemeClr val="accent3"/>
        </a:solidFill>
        <a:effectLst/>
      </p:bgPr>
    </p:bg>
    <p:spTree>
      <p:nvGrpSpPr>
        <p:cNvPr id="1" name=""/>
        <p:cNvGrpSpPr/>
        <p:nvPr/>
      </p:nvGrpSpPr>
      <p:grpSpPr>
        <a:xfrm>
          <a:off x="0" y="0"/>
          <a:ext cx="0" cy="0"/>
          <a:chOff x="0" y="0"/>
          <a:chExt cx="0" cy="0"/>
        </a:xfrm>
      </p:grpSpPr>
      <p:sp>
        <p:nvSpPr>
          <p:cNvPr id="4" name="Marcador de posición de imagen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rtlCol="0">
            <a:noAutofit/>
          </a:bodyPr>
          <a:lstStyle>
            <a:lvl1pPr marL="0" indent="0" algn="ctr">
              <a:buNone/>
              <a:defRPr lang="es-ES" sz="2000">
                <a:solidFill>
                  <a:schemeClr val="tx1"/>
                </a:solidFill>
              </a:defRPr>
            </a:lvl1pPr>
          </a:lstStyle>
          <a:p>
            <a:pPr rtl="0"/>
            <a:r>
              <a:rPr lang="es-ES"/>
              <a:t>Haga clic en el icono para agregar una imagen</a:t>
            </a:r>
          </a:p>
        </p:txBody>
      </p:sp>
      <p:sp>
        <p:nvSpPr>
          <p:cNvPr id="18" name="Título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rtlCol="0" anchor="b" anchorCtr="0">
            <a:noAutofit/>
          </a:bodyPr>
          <a:lstStyle>
            <a:lvl1pPr>
              <a:defRPr lang="es-ES" sz="6000" b="1" i="0" baseline="0">
                <a:solidFill>
                  <a:schemeClr val="tx1"/>
                </a:solidFill>
                <a:latin typeface="+mj-lt"/>
              </a:defRPr>
            </a:lvl1pPr>
          </a:lstStyle>
          <a:p>
            <a:pPr rtl="0"/>
            <a:r>
              <a:rPr lang="es-ES"/>
              <a:t>Haga clic para agregar un título </a:t>
            </a:r>
          </a:p>
        </p:txBody>
      </p:sp>
      <p:sp>
        <p:nvSpPr>
          <p:cNvPr id="7" name="Rectángulo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ulo 2">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rtlCol="0" anchor="b">
            <a:noAutofit/>
          </a:bodyPr>
          <a:lstStyle>
            <a:lvl1pPr algn="l">
              <a:lnSpc>
                <a:spcPct val="80000"/>
              </a:lnSpc>
              <a:defRPr lang="es-ES" sz="6000" b="1" i="0" spc="100" baseline="0">
                <a:solidFill>
                  <a:schemeClr val="bg1"/>
                </a:solidFill>
                <a:latin typeface="+mj-lt"/>
              </a:defRPr>
            </a:lvl1pPr>
          </a:lstStyle>
          <a:p>
            <a:pPr rtl="0"/>
            <a:r>
              <a:rPr lang="es-ES"/>
              <a:t>Haga clic para agregar un título </a:t>
            </a:r>
          </a:p>
        </p:txBody>
      </p:sp>
      <p:sp>
        <p:nvSpPr>
          <p:cNvPr id="6" name="Marcador de posición de imagen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rtlCol="0">
            <a:normAutofit/>
          </a:bodyPr>
          <a:lstStyle>
            <a:lvl1pPr marL="0" indent="0" algn="ctr">
              <a:buNone/>
              <a:defRPr lang="es-ES" sz="2000"/>
            </a:lvl1pPr>
          </a:lstStyle>
          <a:p>
            <a:pPr rtl="0"/>
            <a:r>
              <a:rPr lang="es-ES"/>
              <a:t>Haga clic en el icono para agregar una imagen</a:t>
            </a:r>
          </a:p>
        </p:txBody>
      </p:sp>
      <p:sp>
        <p:nvSpPr>
          <p:cNvPr id="18" name="Marcador de texto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rtlCol="0">
            <a:noAutofit/>
          </a:bodyPr>
          <a:lstStyle>
            <a:lvl1pPr marL="0" indent="0">
              <a:buNone/>
              <a:defRPr lang="es-ES" sz="2400" b="1" i="0">
                <a:solidFill>
                  <a:schemeClr val="tx2">
                    <a:lumMod val="75000"/>
                  </a:schemeClr>
                </a:solidFill>
                <a:latin typeface="+mn-lt"/>
              </a:defRPr>
            </a:lvl1pPr>
            <a:lvl2pPr>
              <a:defRPr lang="es-ES" sz="4000"/>
            </a:lvl2pPr>
            <a:lvl3pPr>
              <a:defRPr lang="es-ES" sz="4000"/>
            </a:lvl3pPr>
            <a:lvl4pPr>
              <a:defRPr lang="es-ES" sz="4000"/>
            </a:lvl4pPr>
            <a:lvl5pPr>
              <a:defRPr lang="es-ES" sz="4000"/>
            </a:lvl5pPr>
          </a:lstStyle>
          <a:p>
            <a:pPr lvl="0" rtl="0"/>
            <a:r>
              <a:rPr lang="es-ES"/>
              <a:t>Haga clic para agregar texto</a:t>
            </a:r>
          </a:p>
        </p:txBody>
      </p:sp>
      <p:cxnSp>
        <p:nvCxnSpPr>
          <p:cNvPr id="7" name="Conector recto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sumen 2">
    <p:bg>
      <p:bgPr>
        <a:solidFill>
          <a:schemeClr val="tx1"/>
        </a:solidFill>
        <a:effectLst/>
      </p:bgPr>
    </p:bg>
    <p:spTree>
      <p:nvGrpSpPr>
        <p:cNvPr id="1" name=""/>
        <p:cNvGrpSpPr/>
        <p:nvPr/>
      </p:nvGrpSpPr>
      <p:grpSpPr>
        <a:xfrm>
          <a:off x="0" y="0"/>
          <a:ext cx="0" cy="0"/>
          <a:chOff x="0" y="0"/>
          <a:chExt cx="0" cy="0"/>
        </a:xfrm>
      </p:grpSpPr>
      <p:cxnSp>
        <p:nvCxnSpPr>
          <p:cNvPr id="9" name="Conector recto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upo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orma libre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2" name="Forma libre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3" name="Forma libre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grpSp>
      <p:sp>
        <p:nvSpPr>
          <p:cNvPr id="32" name="Título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rtlCol="0" anchor="b" anchorCtr="0">
            <a:noAutofit/>
          </a:bodyPr>
          <a:lstStyle>
            <a:lvl1pPr>
              <a:defRPr lang="es-ES" sz="4400" b="1" i="0">
                <a:latin typeface="+mj-lt"/>
              </a:defRPr>
            </a:lvl1pPr>
          </a:lstStyle>
          <a:p>
            <a:pPr rtl="0"/>
            <a:r>
              <a:rPr lang="es-ES"/>
              <a:t>Haga clic para agregar un título </a:t>
            </a:r>
          </a:p>
        </p:txBody>
      </p:sp>
      <p:sp>
        <p:nvSpPr>
          <p:cNvPr id="2" name="Marcador de contenido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rtlCol="0">
            <a:normAutofit/>
          </a:bodyPr>
          <a:lstStyle>
            <a:lvl1pPr marL="283464" indent="-283464">
              <a:spcBef>
                <a:spcPts val="1800"/>
              </a:spcBef>
              <a:buFont typeface="Arial" panose="020B0604020202020204" pitchFamily="34" charset="0"/>
              <a:buChar char="•"/>
              <a:defRPr lang="es-ES" sz="2000"/>
            </a:lvl1pPr>
            <a:lvl2pPr indent="-283464">
              <a:spcBef>
                <a:spcPts val="1800"/>
              </a:spcBef>
              <a:defRPr lang="es-ES" sz="2000"/>
            </a:lvl2pPr>
            <a:lvl3pPr indent="-283464">
              <a:spcBef>
                <a:spcPts val="1800"/>
              </a:spcBef>
              <a:defRPr lang="es-ES" sz="2000"/>
            </a:lvl3pPr>
            <a:lvl4pPr indent="-283464">
              <a:spcBef>
                <a:spcPts val="1800"/>
              </a:spcBef>
              <a:defRPr lang="es-ES" sz="2000"/>
            </a:lvl4pPr>
            <a:lvl5pPr indent="-283464">
              <a:spcBef>
                <a:spcPts val="1800"/>
              </a:spcBef>
              <a:defRPr lang="es-ES" sz="20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8" name="Marcador de número de diapositiva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rtlCol="0"/>
          <a:lstStyle>
            <a:defPPr>
              <a:defRPr lang="es-ES"/>
            </a:defPPr>
          </a:lstStyle>
          <a:p>
            <a:pPr rtl="0"/>
            <a:fld id="{294A09A9-5501-47C1-A89A-A340965A2BE2}" type="slidenum">
              <a:rPr lang="es-ES" smtClean="0"/>
              <a:pPr rtl="0"/>
              <a:t>‹Nº›</a:t>
            </a:fld>
            <a:endParaRPr lang="es-ES" dirty="0">
              <a:latin typeface="+mn-lt"/>
            </a:endParaRPr>
          </a:p>
        </p:txBody>
      </p:sp>
      <p:sp>
        <p:nvSpPr>
          <p:cNvPr id="5" name="Marcador de fecha 4">
            <a:extLst>
              <a:ext uri="{FF2B5EF4-FFF2-40B4-BE49-F238E27FC236}">
                <a16:creationId xmlns:a16="http://schemas.microsoft.com/office/drawing/2014/main" id="{E9272B8D-F380-9F1A-C8E6-BDD2352B1763}"/>
              </a:ext>
            </a:extLst>
          </p:cNvPr>
          <p:cNvSpPr>
            <a:spLocks noGrp="1"/>
          </p:cNvSpPr>
          <p:nvPr>
            <p:ph type="dt" sz="half" idx="21"/>
          </p:nvPr>
        </p:nvSpPr>
        <p:spPr/>
        <p:txBody>
          <a:bodyPr rtlCol="0"/>
          <a:lstStyle>
            <a:defPPr>
              <a:defRPr lang="es-ES"/>
            </a:defPPr>
          </a:lstStyle>
          <a:p>
            <a:pPr rtl="0"/>
            <a:endParaRPr lang="es-E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es-ES" sz="6000" b="1" i="0" spc="100" baseline="0">
                <a:solidFill>
                  <a:schemeClr val="bg1"/>
                </a:solidFill>
                <a:latin typeface="+mj-lt"/>
              </a:defRPr>
            </a:lvl1pPr>
          </a:lstStyle>
          <a:p>
            <a:pPr rtl="0"/>
            <a:r>
              <a:rPr lang="es-ES"/>
              <a:t>Haga clic para agregar un título </a:t>
            </a:r>
          </a:p>
        </p:txBody>
      </p:sp>
      <p:grpSp>
        <p:nvGrpSpPr>
          <p:cNvPr id="9" name="Grupo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orma lib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1" name="Forma lib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2" name="Forma lib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grpSp>
      <p:cxnSp>
        <p:nvCxnSpPr>
          <p:cNvPr id="13" name="Conector recto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Marcador de texto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rtlCol="0">
            <a:noAutofit/>
          </a:bodyPr>
          <a:lstStyle>
            <a:lvl1pPr marL="0" indent="0">
              <a:buNone/>
              <a:defRPr lang="es-ES" sz="2400" b="1" i="0">
                <a:solidFill>
                  <a:schemeClr val="tx2">
                    <a:lumMod val="75000"/>
                  </a:schemeClr>
                </a:solidFill>
                <a:latin typeface="+mn-lt"/>
              </a:defRPr>
            </a:lvl1pPr>
            <a:lvl2pPr>
              <a:defRPr lang="es-ES" sz="4000"/>
            </a:lvl2pPr>
            <a:lvl3pPr>
              <a:defRPr lang="es-ES" sz="4000"/>
            </a:lvl3pPr>
            <a:lvl4pPr>
              <a:defRPr lang="es-ES" sz="4000"/>
            </a:lvl4pPr>
            <a:lvl5pPr>
              <a:defRPr lang="es-ES" sz="4000"/>
            </a:lvl5pPr>
          </a:lstStyle>
          <a:p>
            <a:pPr lvl="0" rtl="0"/>
            <a:r>
              <a:rPr lang="es-ES"/>
              <a:t>Haga clic para agregar texto</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ítulo y dos contenidos 2">
    <p:bg>
      <p:bgPr>
        <a:solidFill>
          <a:schemeClr val="tx1"/>
        </a:solidFill>
        <a:effectLst/>
      </p:bgPr>
    </p:bg>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orma libre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3" name="Forma libre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4" name="Forma libre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grpSp>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rtlCol="0" anchor="b" anchorCtr="0">
            <a:noAutofit/>
          </a:bodyPr>
          <a:lstStyle>
            <a:lvl1pPr>
              <a:defRPr lang="es-ES" sz="4400" b="1" i="0">
                <a:solidFill>
                  <a:schemeClr val="bg1"/>
                </a:solidFill>
                <a:latin typeface="+mj-lt"/>
              </a:defRPr>
            </a:lvl1pPr>
          </a:lstStyle>
          <a:p>
            <a:pPr rtl="0"/>
            <a:r>
              <a:rPr lang="es-ES"/>
              <a:t>Haga clic para agregar un título </a:t>
            </a:r>
          </a:p>
        </p:txBody>
      </p:sp>
      <p:sp>
        <p:nvSpPr>
          <p:cNvPr id="2" name="Marcador de contenido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rtlCol="0">
            <a:normAutofit/>
          </a:bodyPr>
          <a:lstStyle>
            <a:lvl1pPr marL="0" indent="0">
              <a:spcBef>
                <a:spcPts val="1800"/>
              </a:spcBef>
              <a:buFont typeface="Arial" panose="020B0604020202020204" pitchFamily="34" charset="0"/>
              <a:buNone/>
              <a:defRPr lang="es-ES" sz="2000"/>
            </a:lvl1pPr>
            <a:lvl2pPr marL="283464" indent="-283464">
              <a:spcBef>
                <a:spcPts val="1800"/>
              </a:spcBef>
              <a:defRPr lang="es-ES" sz="2000"/>
            </a:lvl2pPr>
            <a:lvl3pPr marL="594360" indent="-283464">
              <a:spcBef>
                <a:spcPts val="1800"/>
              </a:spcBef>
              <a:defRPr lang="es-ES" sz="2000"/>
            </a:lvl3pPr>
            <a:lvl4pPr marL="822960" indent="-283464">
              <a:spcBef>
                <a:spcPts val="1800"/>
              </a:spcBef>
              <a:defRPr lang="es-ES" sz="2000"/>
            </a:lvl4pPr>
            <a:lvl5pPr marL="1005840" indent="-283464">
              <a:spcBef>
                <a:spcPts val="1800"/>
              </a:spcBef>
              <a:defRPr lang="es-ES" sz="20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3" name="Marcador de contenido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rtlCol="0">
            <a:normAutofit/>
          </a:bodyPr>
          <a:lstStyle>
            <a:lvl1pPr marL="0" indent="0">
              <a:spcBef>
                <a:spcPts val="1800"/>
              </a:spcBef>
              <a:buFont typeface="Arial" panose="020B0604020202020204" pitchFamily="34" charset="0"/>
              <a:buNone/>
              <a:defRPr lang="es-ES" sz="2000"/>
            </a:lvl1pPr>
            <a:lvl2pPr marL="283464" indent="-283464">
              <a:spcBef>
                <a:spcPts val="1800"/>
              </a:spcBef>
              <a:defRPr lang="es-ES" sz="2000"/>
            </a:lvl2pPr>
            <a:lvl3pPr marL="548640" indent="-283464">
              <a:spcBef>
                <a:spcPts val="1800"/>
              </a:spcBef>
              <a:defRPr lang="es-ES" sz="2000"/>
            </a:lvl3pPr>
            <a:lvl4pPr marL="822960" indent="-283464">
              <a:spcBef>
                <a:spcPts val="1800"/>
              </a:spcBef>
              <a:defRPr lang="es-ES" sz="2000"/>
            </a:lvl4pPr>
            <a:lvl5pPr marL="1005840" indent="-283464">
              <a:spcBef>
                <a:spcPts val="1800"/>
              </a:spcBef>
              <a:defRPr lang="es-ES" sz="20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10" name="Marcador de número de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es-ES"/>
            </a:defPPr>
          </a:lstStyle>
          <a:p>
            <a:pPr rtl="0"/>
            <a:fld id="{294A09A9-5501-47C1-A89A-A340965A2BE2}" type="slidenum">
              <a:rPr lang="es-ES" smtClean="0"/>
              <a:pPr rtl="0"/>
              <a:t>‹Nº›</a:t>
            </a:fld>
            <a:endParaRPr lang="es-ES" dirty="0">
              <a:latin typeface="+mn-lt"/>
            </a:endParaRPr>
          </a:p>
        </p:txBody>
      </p:sp>
      <p:sp>
        <p:nvSpPr>
          <p:cNvPr id="8" name="Marcador de fech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es-ES"/>
            </a:defPPr>
          </a:lstStyle>
          <a:p>
            <a:pPr rtl="0"/>
            <a:endParaRPr lang="es-ES" dirty="0">
              <a:latin typeface="+mn-lt"/>
            </a:endParaRPr>
          </a:p>
        </p:txBody>
      </p:sp>
      <p:cxnSp>
        <p:nvCxnSpPr>
          <p:cNvPr id="4" name="Conector rec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ítulo y contenido ">
    <p:bg>
      <p:bgPr>
        <a:solidFill>
          <a:schemeClr val="tx1"/>
        </a:solidFill>
        <a:effectLst/>
      </p:bgPr>
    </p:bg>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forma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3" name="Forma libre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4" name="Forma libre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8" name="Forma libre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es-ES"/>
              </a:defPPr>
            </a:lstStyle>
            <a:p>
              <a:pPr rtl="0"/>
              <a:endParaRPr lang="es-ES" dirty="0"/>
            </a:p>
          </p:txBody>
        </p:sp>
        <p:sp>
          <p:nvSpPr>
            <p:cNvPr id="19" name="Forma libre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grpSp>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rtlCol="0" anchor="b" anchorCtr="0">
            <a:noAutofit/>
          </a:bodyPr>
          <a:lstStyle>
            <a:lvl1pPr>
              <a:defRPr lang="es-ES" sz="4400" b="1" i="0">
                <a:solidFill>
                  <a:schemeClr val="bg1"/>
                </a:solidFill>
                <a:latin typeface="+mj-lt"/>
              </a:defRPr>
            </a:lvl1pPr>
          </a:lstStyle>
          <a:p>
            <a:pPr rtl="0"/>
            <a:r>
              <a:rPr lang="es-ES"/>
              <a:t>Haga clic para agregar un título </a:t>
            </a:r>
          </a:p>
        </p:txBody>
      </p:sp>
      <p:cxnSp>
        <p:nvCxnSpPr>
          <p:cNvPr id="4" name="Conector rec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Marcador de contenido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rtlCol="0">
            <a:normAutofit/>
          </a:bodyPr>
          <a:lstStyle>
            <a:lvl1pPr marL="457200" indent="-457200">
              <a:spcBef>
                <a:spcPts val="1800"/>
              </a:spcBef>
              <a:buFont typeface="+mj-lt"/>
              <a:buAutoNum type="arabicPeriod"/>
              <a:defRPr lang="es-ES" sz="2000"/>
            </a:lvl1pPr>
            <a:lvl2pPr marL="914400" indent="-457200">
              <a:spcBef>
                <a:spcPts val="1800"/>
              </a:spcBef>
              <a:buFont typeface="+mj-lt"/>
              <a:buAutoNum type="alphaLcPeriod"/>
              <a:defRPr lang="es-ES" sz="2000"/>
            </a:lvl2pPr>
            <a:lvl3pPr marL="1371600" indent="-457200">
              <a:spcBef>
                <a:spcPts val="1800"/>
              </a:spcBef>
              <a:buFont typeface="+mj-lt"/>
              <a:buAutoNum type="arabicParenR"/>
              <a:defRPr lang="es-ES" sz="2000"/>
            </a:lvl3pPr>
            <a:lvl4pPr marL="1371600" indent="0">
              <a:spcBef>
                <a:spcPts val="1800"/>
              </a:spcBef>
              <a:buFont typeface="+mj-lt"/>
              <a:buNone/>
              <a:defRPr lang="es-ES" sz="2000"/>
            </a:lvl4pPr>
            <a:lvl5pPr marL="2286000" indent="-457200">
              <a:spcBef>
                <a:spcPts val="1800"/>
              </a:spcBef>
              <a:buFont typeface="+mj-lt"/>
              <a:buAutoNum type="arabicPeriod"/>
              <a:defRPr lang="es-ES" sz="2000"/>
            </a:lvl5pPr>
          </a:lstStyle>
          <a:p>
            <a:pPr lvl="0" rtl="0"/>
            <a:r>
              <a:rPr lang="es-ES"/>
              <a:t>Haga clic para agregar contenido</a:t>
            </a:r>
          </a:p>
          <a:p>
            <a:pPr lvl="1" rtl="0"/>
            <a:r>
              <a:rPr lang="es-ES"/>
              <a:t>Segundo nivel</a:t>
            </a:r>
          </a:p>
          <a:p>
            <a:pPr lvl="2" rtl="0"/>
            <a:r>
              <a:rPr lang="es-ES"/>
              <a:t>Tercer nivel</a:t>
            </a:r>
          </a:p>
          <a:p>
            <a:pPr lvl="3" rtl="0"/>
            <a:endParaRPr lang="es-ES" dirty="0"/>
          </a:p>
        </p:txBody>
      </p:sp>
      <p:sp>
        <p:nvSpPr>
          <p:cNvPr id="2" name="Marcador de contenido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rtlCol="0">
            <a:normAutofit/>
          </a:bodyPr>
          <a:lstStyle>
            <a:lvl1pPr marL="0" indent="0">
              <a:spcBef>
                <a:spcPts val="1800"/>
              </a:spcBef>
              <a:buFont typeface="Arial" panose="020B0604020202020204" pitchFamily="34" charset="0"/>
              <a:buNone/>
              <a:defRPr lang="es-ES" sz="2000"/>
            </a:lvl1pPr>
            <a:lvl2pPr marL="283464" indent="-283464">
              <a:spcBef>
                <a:spcPts val="1800"/>
              </a:spcBef>
              <a:defRPr lang="es-ES" sz="2000"/>
            </a:lvl2pPr>
            <a:lvl3pPr marL="548640" indent="-283464">
              <a:spcBef>
                <a:spcPts val="1800"/>
              </a:spcBef>
              <a:defRPr lang="es-ES" sz="2000"/>
            </a:lvl3pPr>
            <a:lvl4pPr marL="822960" indent="-283464">
              <a:spcBef>
                <a:spcPts val="1800"/>
              </a:spcBef>
              <a:defRPr lang="es-ES" sz="2000"/>
            </a:lvl4pPr>
            <a:lvl5pPr marL="1005840" indent="-283464">
              <a:spcBef>
                <a:spcPts val="1800"/>
              </a:spcBef>
              <a:defRPr lang="es-ES" sz="20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10" name="Marcador de número de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es-ES"/>
            </a:defPPr>
          </a:lstStyle>
          <a:p>
            <a:pPr rtl="0"/>
            <a:fld id="{294A09A9-5501-47C1-A89A-A340965A2BE2}" type="slidenum">
              <a:rPr lang="es-ES" smtClean="0"/>
              <a:pPr rtl="0"/>
              <a:t>‹Nº›</a:t>
            </a:fld>
            <a:endParaRPr lang="es-ES" dirty="0">
              <a:latin typeface="+mn-lt"/>
            </a:endParaRPr>
          </a:p>
        </p:txBody>
      </p:sp>
      <p:sp>
        <p:nvSpPr>
          <p:cNvPr id="8" name="Marcador de fech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es-ES"/>
            </a:defPPr>
          </a:lstStyle>
          <a:p>
            <a:pPr rtl="0"/>
            <a:endParaRPr lang="es-E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ido e imagen del título">
    <p:bg>
      <p:bgPr>
        <a:solidFill>
          <a:schemeClr val="tx1"/>
        </a:solidFill>
        <a:effectLst/>
      </p:bgPr>
    </p:bg>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rtlCol="0" anchor="b" anchorCtr="0">
            <a:noAutofit/>
          </a:bodyPr>
          <a:lstStyle>
            <a:lvl1pPr>
              <a:defRPr lang="es-ES" sz="4400" b="1" i="0">
                <a:solidFill>
                  <a:schemeClr val="bg1"/>
                </a:solidFill>
                <a:latin typeface="+mj-lt"/>
              </a:defRPr>
            </a:lvl1pPr>
          </a:lstStyle>
          <a:p>
            <a:pPr rtl="0"/>
            <a:r>
              <a:rPr lang="es-ES"/>
              <a:t>Haga clic para agregar un título </a:t>
            </a:r>
          </a:p>
        </p:txBody>
      </p:sp>
      <p:sp>
        <p:nvSpPr>
          <p:cNvPr id="3" name="Marcador de contenido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rtlCol="0">
            <a:normAutofit/>
          </a:bodyPr>
          <a:lstStyle>
            <a:lvl1pPr marL="0" indent="0">
              <a:spcBef>
                <a:spcPts val="1800"/>
              </a:spcBef>
              <a:buFont typeface="Arial" panose="020B0604020202020204" pitchFamily="34" charset="0"/>
              <a:buNone/>
              <a:defRPr lang="es-ES" sz="2000"/>
            </a:lvl1pPr>
            <a:lvl2pPr indent="-283464">
              <a:spcBef>
                <a:spcPts val="1800"/>
              </a:spcBef>
              <a:defRPr lang="es-ES" sz="2000"/>
            </a:lvl2pPr>
            <a:lvl3pPr indent="-283464">
              <a:spcBef>
                <a:spcPts val="1800"/>
              </a:spcBef>
              <a:defRPr lang="es-ES" sz="2000"/>
            </a:lvl3pPr>
            <a:lvl4pPr indent="-283464">
              <a:spcBef>
                <a:spcPts val="1800"/>
              </a:spcBef>
              <a:defRPr lang="es-ES" sz="2000"/>
            </a:lvl4pPr>
            <a:lvl5pPr indent="-283464">
              <a:spcBef>
                <a:spcPts val="1800"/>
              </a:spcBef>
              <a:defRPr lang="es-ES" sz="20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cxnSp>
        <p:nvCxnSpPr>
          <p:cNvPr id="4" name="Conector rec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Marcador de posición de imagen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rtlCol="0">
            <a:normAutofit/>
          </a:bodyPr>
          <a:lstStyle>
            <a:lvl1pPr marL="0" indent="0" algn="ctr">
              <a:buNone/>
              <a:defRPr lang="es-ES" sz="2000">
                <a:solidFill>
                  <a:schemeClr val="bg1"/>
                </a:solidFill>
              </a:defRPr>
            </a:lvl1pPr>
          </a:lstStyle>
          <a:p>
            <a:pPr rtl="0"/>
            <a:r>
              <a:rPr lang="es-ES"/>
              <a:t>Haga clic en el icono para agregar una imagen</a:t>
            </a:r>
          </a:p>
        </p:txBody>
      </p:sp>
      <p:sp>
        <p:nvSpPr>
          <p:cNvPr id="10" name="Marcador de número de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es-ES"/>
            </a:defPPr>
          </a:lstStyle>
          <a:p>
            <a:pPr rtl="0"/>
            <a:fld id="{294A09A9-5501-47C1-A89A-A340965A2BE2}" type="slidenum">
              <a:rPr lang="es-ES" smtClean="0"/>
              <a:pPr rtl="0"/>
              <a:t>‹Nº›</a:t>
            </a:fld>
            <a:endParaRPr lang="es-ES" dirty="0">
              <a:latin typeface="+mn-lt"/>
            </a:endParaRPr>
          </a:p>
        </p:txBody>
      </p:sp>
      <p:sp>
        <p:nvSpPr>
          <p:cNvPr id="8" name="Marcador de fech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es-ES"/>
            </a:defPPr>
          </a:lstStyle>
          <a:p>
            <a:pPr rtl="0"/>
            <a:endParaRPr lang="es-E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defPPr>
              <a:defRPr lang="es-ES"/>
            </a:def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12" name="Marcador de título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defPPr>
              <a:defRPr lang="es-ES"/>
            </a:defPPr>
          </a:lstStyle>
          <a:p>
            <a:pPr rtl="0"/>
            <a:r>
              <a:rPr lang="es-ES"/>
              <a:t>Haga clic para modificar el estilo de título del patrón</a:t>
            </a:r>
          </a:p>
        </p:txBody>
      </p:sp>
      <p:sp>
        <p:nvSpPr>
          <p:cNvPr id="30" name="Marcador de fecha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lang="es-ES" sz="1100" b="0" i="0">
                <a:solidFill>
                  <a:schemeClr val="bg1"/>
                </a:solidFill>
                <a:latin typeface="+mn-lt"/>
              </a:defRPr>
            </a:lvl1pPr>
          </a:lstStyle>
          <a:p>
            <a:pPr rtl="0"/>
            <a:endParaRPr lang="es-ES" dirty="0">
              <a:latin typeface="+mn-lt"/>
            </a:endParaRPr>
          </a:p>
        </p:txBody>
      </p:sp>
      <p:sp>
        <p:nvSpPr>
          <p:cNvPr id="32" name="Marcador de número de diapositiva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lang="es-ES" sz="1100" b="1" i="0">
                <a:solidFill>
                  <a:schemeClr val="bg1"/>
                </a:solidFill>
                <a:latin typeface="+mn-lt"/>
              </a:defRPr>
            </a:lvl1pPr>
          </a:lstStyle>
          <a:p>
            <a:pPr rtl="0"/>
            <a:fld id="{294A09A9-5501-47C1-A89A-A340965A2BE2}" type="slidenum">
              <a:rPr lang="es-ES" smtClean="0"/>
              <a:pPr rtl="0"/>
              <a:t>‹Nº›</a:t>
            </a:fld>
            <a:endParaRPr lang="es-E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lang="es-ES" sz="4400" b="1" i="0" kern="1200" spc="100" baseline="0">
          <a:solidFill>
            <a:schemeClr val="bg1"/>
          </a:solidFill>
          <a:latin typeface="+mj-lt"/>
          <a:ea typeface="+mj-ea"/>
          <a:cs typeface="+mj-cs"/>
        </a:defRPr>
      </a:lvl1pPr>
      <a:lvl2pPr eaLnBrk="1" hangingPunct="1">
        <a:defRPr lang="es-ES">
          <a:solidFill>
            <a:schemeClr val="tx2"/>
          </a:solidFill>
        </a:defRPr>
      </a:lvl2pPr>
      <a:lvl3pPr eaLnBrk="1" hangingPunct="1">
        <a:defRPr lang="es-ES">
          <a:solidFill>
            <a:schemeClr val="tx2"/>
          </a:solidFill>
        </a:defRPr>
      </a:lvl3pPr>
      <a:lvl4pPr eaLnBrk="1" hangingPunct="1">
        <a:defRPr lang="es-ES">
          <a:solidFill>
            <a:schemeClr val="tx2"/>
          </a:solidFill>
        </a:defRPr>
      </a:lvl4pPr>
      <a:lvl5pPr eaLnBrk="1" hangingPunct="1">
        <a:defRPr lang="es-ES">
          <a:solidFill>
            <a:schemeClr val="tx2"/>
          </a:solidFill>
        </a:defRPr>
      </a:lvl5pPr>
      <a:lvl6pPr eaLnBrk="1" hangingPunct="1">
        <a:defRPr lang="es-ES">
          <a:solidFill>
            <a:schemeClr val="tx2"/>
          </a:solidFill>
        </a:defRPr>
      </a:lvl6pPr>
      <a:lvl7pPr eaLnBrk="1" hangingPunct="1">
        <a:defRPr lang="es-ES">
          <a:solidFill>
            <a:schemeClr val="tx2"/>
          </a:solidFill>
        </a:defRPr>
      </a:lvl7pPr>
      <a:lvl8pPr eaLnBrk="1" hangingPunct="1">
        <a:defRPr lang="es-ES">
          <a:solidFill>
            <a:schemeClr val="tx2"/>
          </a:solidFill>
        </a:defRPr>
      </a:lvl8pPr>
      <a:lvl9pPr eaLnBrk="1" hangingPunct="1">
        <a:defRPr lang="es-ES">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lang="es-ES"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lang="es-ES"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es-ES"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es-ES"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es-ES"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p:bodyStyle>
    <p:otherStyle>
      <a:defPPr>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B1D9D6-2977-ABCD-FDF8-51AFA5064E54}"/>
              </a:ext>
            </a:extLst>
          </p:cNvPr>
          <p:cNvSpPr>
            <a:spLocks noGrp="1"/>
          </p:cNvSpPr>
          <p:nvPr>
            <p:ph type="ctrTitle"/>
          </p:nvPr>
        </p:nvSpPr>
        <p:spPr>
          <a:xfrm>
            <a:off x="2815771" y="609600"/>
            <a:ext cx="8980533" cy="3093719"/>
          </a:xfrm>
        </p:spPr>
        <p:txBody>
          <a:bodyPr rtlCol="0"/>
          <a:lstStyle>
            <a:defPPr>
              <a:defRPr lang="es-ES"/>
            </a:defPPr>
          </a:lstStyle>
          <a:p>
            <a:pPr rtl="0"/>
            <a:r>
              <a:rPr lang="es-ES" dirty="0"/>
              <a:t>Trabajo de Fin de Grado</a:t>
            </a:r>
            <a:br>
              <a:rPr lang="es-ES" dirty="0"/>
            </a:br>
            <a:br>
              <a:rPr lang="es-ES" dirty="0"/>
            </a:br>
            <a:r>
              <a:rPr lang="es-ES" dirty="0" err="1"/>
              <a:t>RedELA</a:t>
            </a:r>
            <a:endParaRPr lang="es-ES" dirty="0"/>
          </a:p>
        </p:txBody>
      </p:sp>
      <p:pic>
        <p:nvPicPr>
          <p:cNvPr id="4" name="Imagen 3">
            <a:extLst>
              <a:ext uri="{FF2B5EF4-FFF2-40B4-BE49-F238E27FC236}">
                <a16:creationId xmlns:a16="http://schemas.microsoft.com/office/drawing/2014/main" id="{71C543AE-9DC2-92E4-6F79-0FCE25798C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300" y="5285935"/>
            <a:ext cx="1409700" cy="1471612"/>
          </a:xfrm>
          <a:prstGeom prst="rect">
            <a:avLst/>
          </a:prstGeom>
        </p:spPr>
      </p:pic>
      <p:pic>
        <p:nvPicPr>
          <p:cNvPr id="6" name="Imagen 5" descr="Imagen que contiene Icono&#10;&#10;Descripción generada automáticamente">
            <a:extLst>
              <a:ext uri="{FF2B5EF4-FFF2-40B4-BE49-F238E27FC236}">
                <a16:creationId xmlns:a16="http://schemas.microsoft.com/office/drawing/2014/main" id="{B5F53EC1-FE2E-E4FF-E4DF-66132A7440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696" y="4673891"/>
            <a:ext cx="1846853" cy="1772630"/>
          </a:xfrm>
          <a:prstGeom prst="rect">
            <a:avLst/>
          </a:prstGeom>
        </p:spPr>
      </p:pic>
      <p:sp>
        <p:nvSpPr>
          <p:cNvPr id="7" name="CuadroTexto 6">
            <a:extLst>
              <a:ext uri="{FF2B5EF4-FFF2-40B4-BE49-F238E27FC236}">
                <a16:creationId xmlns:a16="http://schemas.microsoft.com/office/drawing/2014/main" id="{F43EA5B2-2E25-DF81-9AA2-F8918B2D521C}"/>
              </a:ext>
            </a:extLst>
          </p:cNvPr>
          <p:cNvSpPr txBox="1"/>
          <p:nvPr/>
        </p:nvSpPr>
        <p:spPr>
          <a:xfrm>
            <a:off x="6877653" y="5800190"/>
            <a:ext cx="3995224" cy="646331"/>
          </a:xfrm>
          <a:prstGeom prst="rect">
            <a:avLst/>
          </a:prstGeom>
          <a:noFill/>
        </p:spPr>
        <p:txBody>
          <a:bodyPr wrap="square" rtlCol="0">
            <a:spAutoFit/>
          </a:bodyPr>
          <a:lstStyle/>
          <a:p>
            <a:pPr algn="r"/>
            <a:r>
              <a:rPr lang="es-ES" dirty="0">
                <a:solidFill>
                  <a:schemeClr val="bg1"/>
                </a:solidFill>
              </a:rPr>
              <a:t>Javier Martín Castro</a:t>
            </a:r>
          </a:p>
          <a:p>
            <a:pPr algn="r"/>
            <a:r>
              <a:rPr lang="es-ES" dirty="0">
                <a:solidFill>
                  <a:schemeClr val="bg1"/>
                </a:solidFill>
              </a:rPr>
              <a:t>Grado de Ingeniería Informática</a:t>
            </a:r>
          </a:p>
        </p:txBody>
      </p:sp>
    </p:spTree>
    <p:extLst>
      <p:ext uri="{BB962C8B-B14F-4D97-AF65-F5344CB8AC3E}">
        <p14:creationId xmlns:p14="http://schemas.microsoft.com/office/powerpoint/2010/main" val="3390304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rtlCol="0"/>
          <a:lstStyle>
            <a:defPPr>
              <a:defRPr lang="es-ES"/>
            </a:defPPr>
          </a:lstStyle>
          <a:p>
            <a:pPr rtl="0"/>
            <a:r>
              <a:rPr lang="es-ES" dirty="0">
                <a:solidFill>
                  <a:schemeClr val="accent3">
                    <a:lumMod val="50000"/>
                  </a:schemeClr>
                </a:solidFill>
              </a:rPr>
              <a:t>Índice</a:t>
            </a:r>
          </a:p>
        </p:txBody>
      </p:sp>
      <p:sp>
        <p:nvSpPr>
          <p:cNvPr id="3" name="Marcador de texto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tIns="457200" rtlCol="0"/>
          <a:lstStyle>
            <a:defPPr>
              <a:defRPr lang="es-ES"/>
            </a:defPPr>
          </a:lstStyle>
          <a:p>
            <a:pPr rtl="0"/>
            <a:r>
              <a:rPr lang="es-ES" dirty="0"/>
              <a:t>Introducción</a:t>
            </a:r>
          </a:p>
          <a:p>
            <a:pPr rtl="0"/>
            <a:r>
              <a:rPr lang="es-ES" dirty="0"/>
              <a:t>Objetivos</a:t>
            </a:r>
          </a:p>
          <a:p>
            <a:pPr rtl="0"/>
            <a:r>
              <a:rPr lang="es-ES" dirty="0"/>
              <a:t>Conceptos teóricos</a:t>
            </a:r>
          </a:p>
          <a:p>
            <a:pPr rtl="0"/>
            <a:r>
              <a:rPr lang="es-ES" dirty="0"/>
              <a:t>Técnicas y herramientas</a:t>
            </a:r>
          </a:p>
          <a:p>
            <a:pPr rtl="0"/>
            <a:r>
              <a:rPr lang="es-ES" dirty="0"/>
              <a:t>Trabajos relacionados</a:t>
            </a:r>
          </a:p>
          <a:p>
            <a:pPr rtl="0"/>
            <a:r>
              <a:rPr lang="es-ES" dirty="0"/>
              <a:t>Conclusiones</a:t>
            </a:r>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rtlCol="0"/>
          <a:lstStyle>
            <a:defPPr>
              <a:defRPr lang="es-ES"/>
            </a:defPPr>
          </a:lstStyle>
          <a:p>
            <a:pPr rtl="0"/>
            <a:r>
              <a:rPr lang="es-ES" dirty="0"/>
              <a:t>Introducción</a:t>
            </a:r>
          </a:p>
        </p:txBody>
      </p:sp>
      <p:sp>
        <p:nvSpPr>
          <p:cNvPr id="7" name="Marcador de texto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rtlCol="0">
            <a:normAutofit/>
          </a:bodyPr>
          <a:lstStyle>
            <a:defPPr>
              <a:defRPr lang="es-ES"/>
            </a:defPPr>
          </a:lstStyle>
          <a:p>
            <a:pPr rtl="0"/>
            <a:r>
              <a:rPr lang="es-ES" dirty="0"/>
              <a:t>El objetivo de este trabajo de fin de grado en crear una aplicación que de soporte a usuarios que hayan sido diagnosticados con </a:t>
            </a:r>
            <a:r>
              <a:rPr lang="es-ES" b="1" dirty="0"/>
              <a:t>esclerosis lateral amiotrófica (ELA)</a:t>
            </a:r>
            <a:r>
              <a:rPr lang="es-ES" dirty="0"/>
              <a:t>. </a:t>
            </a:r>
          </a:p>
          <a:p>
            <a:pPr rtl="0"/>
            <a:r>
              <a:rPr lang="es-ES" dirty="0"/>
              <a:t>Para empezar, diremos que la </a:t>
            </a:r>
            <a:r>
              <a:rPr lang="es-ES" b="1" dirty="0"/>
              <a:t>ELA</a:t>
            </a:r>
            <a:r>
              <a:rPr lang="es-ES" dirty="0"/>
              <a:t> es una enfermedad neuromuscular degenerativa y que con el tiempo va paralizando los músculos de manera gradual.</a:t>
            </a:r>
          </a:p>
          <a:p>
            <a:pPr rtl="0"/>
            <a:r>
              <a:rPr lang="es-ES" dirty="0"/>
              <a:t>Para ello se va a crear una aplicación multiplataforma que gestione usuarios y pueda ayudar a estos usuarios en los cuidados y atenciones de los pacientes mediante la gestión de citas médicas.</a:t>
            </a:r>
          </a:p>
        </p:txBody>
      </p:sp>
      <p:grpSp>
        <p:nvGrpSpPr>
          <p:cNvPr id="19" name="Grupo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orma libre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21" name="Forma libre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22" name="Forma libre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grpSp>
    </p:spTree>
    <p:extLst>
      <p:ext uri="{BB962C8B-B14F-4D97-AF65-F5344CB8AC3E}">
        <p14:creationId xmlns:p14="http://schemas.microsoft.com/office/powerpoint/2010/main" val="320031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BD29B5-1B58-809F-FEA7-B82105E94664}"/>
              </a:ext>
            </a:extLst>
          </p:cNvPr>
          <p:cNvSpPr>
            <a:spLocks noGrp="1"/>
          </p:cNvSpPr>
          <p:nvPr>
            <p:ph type="title"/>
          </p:nvPr>
        </p:nvSpPr>
        <p:spPr>
          <a:xfrm>
            <a:off x="6318886" y="3499667"/>
            <a:ext cx="3776460" cy="2542810"/>
          </a:xfrm>
        </p:spPr>
        <p:txBody>
          <a:bodyPr rtlCol="0"/>
          <a:lstStyle>
            <a:defPPr>
              <a:defRPr lang="es-ES"/>
            </a:defPPr>
          </a:lstStyle>
          <a:p>
            <a:pPr rtl="0"/>
            <a:r>
              <a:rPr lang="es-ES" dirty="0"/>
              <a:t>Objetivos</a:t>
            </a:r>
          </a:p>
        </p:txBody>
      </p:sp>
      <p:sp>
        <p:nvSpPr>
          <p:cNvPr id="4" name="Marcador de contenido 3">
            <a:extLst>
              <a:ext uri="{FF2B5EF4-FFF2-40B4-BE49-F238E27FC236}">
                <a16:creationId xmlns:a16="http://schemas.microsoft.com/office/drawing/2014/main" id="{07C3632C-2D2E-7026-33B8-EE42DA4BDB5C}"/>
              </a:ext>
            </a:extLst>
          </p:cNvPr>
          <p:cNvSpPr>
            <a:spLocks noGrp="1"/>
          </p:cNvSpPr>
          <p:nvPr>
            <p:ph sz="quarter" idx="14"/>
          </p:nvPr>
        </p:nvSpPr>
        <p:spPr>
          <a:xfrm>
            <a:off x="603885" y="457201"/>
            <a:ext cx="5198269" cy="2305050"/>
          </a:xfrm>
        </p:spPr>
        <p:txBody>
          <a:bodyPr rtlCol="0">
            <a:normAutofit fontScale="85000" lnSpcReduction="10000"/>
          </a:bodyPr>
          <a:lstStyle>
            <a:defPPr>
              <a:defRPr lang="es-ES"/>
            </a:defPPr>
          </a:lstStyle>
          <a:p>
            <a:pPr rtl="0"/>
            <a:r>
              <a:rPr lang="es-ES" dirty="0"/>
              <a:t>Desarrollar una aplicación multiplataforma para dar soporte y ayudar a usuarios con ELA.</a:t>
            </a:r>
          </a:p>
          <a:p>
            <a:pPr rtl="0"/>
            <a:r>
              <a:rPr lang="es-ES" dirty="0"/>
              <a:t>Para ello se va a visualizar las citas médicas que tenga el paciente de manera amigable.</a:t>
            </a:r>
          </a:p>
          <a:p>
            <a:pPr rtl="0"/>
            <a:r>
              <a:rPr lang="es-ES" dirty="0"/>
              <a:t>Con esto se pretende mejorar el día a día de los pacientes y usuarios que utilicen la aplicación.</a:t>
            </a:r>
          </a:p>
        </p:txBody>
      </p:sp>
      <p:sp>
        <p:nvSpPr>
          <p:cNvPr id="3" name="Marcador de contenido 2">
            <a:extLst>
              <a:ext uri="{FF2B5EF4-FFF2-40B4-BE49-F238E27FC236}">
                <a16:creationId xmlns:a16="http://schemas.microsoft.com/office/drawing/2014/main" id="{8B599B60-BF79-A832-6AD4-6C6FC6CE4317}"/>
              </a:ext>
            </a:extLst>
          </p:cNvPr>
          <p:cNvSpPr>
            <a:spLocks noGrp="1"/>
          </p:cNvSpPr>
          <p:nvPr>
            <p:ph sz="quarter" idx="15"/>
          </p:nvPr>
        </p:nvSpPr>
        <p:spPr>
          <a:xfrm>
            <a:off x="594361" y="2810595"/>
            <a:ext cx="4764751" cy="3319513"/>
          </a:xfrm>
        </p:spPr>
        <p:txBody>
          <a:bodyPr rtlCol="0">
            <a:normAutofit fontScale="85000" lnSpcReduction="10000"/>
          </a:bodyPr>
          <a:lstStyle>
            <a:defPPr>
              <a:defRPr lang="es-ES"/>
            </a:defPPr>
          </a:lstStyle>
          <a:p>
            <a:pPr rtl="0"/>
            <a:r>
              <a:rPr lang="es-ES" dirty="0"/>
              <a:t>Para poder alcanzar los objetivos tenemos que adquirir unos conocimientos previos sobre las decisiones tomadas para llevar a cabo el desarrollo, entre ellas destaca realizar la aplicación son investigar sobre la arquitectura MVVM, utilizar el </a:t>
            </a:r>
            <a:r>
              <a:rPr lang="es-ES" dirty="0" err="1"/>
              <a:t>framework</a:t>
            </a:r>
            <a:r>
              <a:rPr lang="es-ES" dirty="0"/>
              <a:t> </a:t>
            </a:r>
            <a:r>
              <a:rPr lang="es-ES" dirty="0" err="1"/>
              <a:t>Flutter</a:t>
            </a:r>
            <a:r>
              <a:rPr lang="es-ES" dirty="0"/>
              <a:t> que utiliza el lenguaje de programación Dart. Realizar despliegues CI/CD.</a:t>
            </a:r>
          </a:p>
          <a:p>
            <a:pPr rtl="0"/>
            <a:r>
              <a:rPr lang="es-ES" dirty="0"/>
              <a:t>Con todo esto, personalmente alcanzamos unos objetivos personales que son emplear los conocimientos adquiridos en el grado, utilizar e investigar sobre las herramientas novedosas, ágiles y sobre todo adquirir y ampliar conocimientos en el mundo de la programación.</a:t>
            </a:r>
          </a:p>
        </p:txBody>
      </p:sp>
    </p:spTree>
    <p:extLst>
      <p:ext uri="{BB962C8B-B14F-4D97-AF65-F5344CB8AC3E}">
        <p14:creationId xmlns:p14="http://schemas.microsoft.com/office/powerpoint/2010/main" val="3088225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76A9A9A7-F1D2-237D-AC72-E21A286F0A6F}"/>
              </a:ext>
            </a:extLst>
          </p:cNvPr>
          <p:cNvSpPr>
            <a:spLocks noGrp="1"/>
          </p:cNvSpPr>
          <p:nvPr>
            <p:ph type="title"/>
          </p:nvPr>
        </p:nvSpPr>
        <p:spPr>
          <a:xfrm>
            <a:off x="3661409" y="4661717"/>
            <a:ext cx="7936230" cy="1380760"/>
          </a:xfrm>
        </p:spPr>
        <p:txBody>
          <a:bodyPr rtlCol="0"/>
          <a:lstStyle>
            <a:defPPr>
              <a:defRPr lang="es-ES"/>
            </a:defPPr>
          </a:lstStyle>
          <a:p>
            <a:pPr rtl="0"/>
            <a:r>
              <a:rPr lang="es-ES" dirty="0"/>
              <a:t>Conceptos teóricos</a:t>
            </a:r>
          </a:p>
        </p:txBody>
      </p:sp>
      <p:sp>
        <p:nvSpPr>
          <p:cNvPr id="4" name="Marcador de contenido 3">
            <a:extLst>
              <a:ext uri="{FF2B5EF4-FFF2-40B4-BE49-F238E27FC236}">
                <a16:creationId xmlns:a16="http://schemas.microsoft.com/office/drawing/2014/main" id="{CDB14AAA-1F04-769D-E7F0-4F68C8EB9283}"/>
              </a:ext>
            </a:extLst>
          </p:cNvPr>
          <p:cNvSpPr>
            <a:spLocks noGrp="1"/>
          </p:cNvSpPr>
          <p:nvPr>
            <p:ph sz="quarter" idx="14"/>
          </p:nvPr>
        </p:nvSpPr>
        <p:spPr>
          <a:xfrm>
            <a:off x="603884" y="2347415"/>
            <a:ext cx="10805643" cy="2235650"/>
          </a:xfrm>
        </p:spPr>
        <p:txBody>
          <a:bodyPr rtlCol="0"/>
          <a:lstStyle>
            <a:defPPr>
              <a:defRPr lang="es-ES"/>
            </a:defPPr>
          </a:lstStyle>
          <a:p>
            <a:pPr rtl="0"/>
            <a:r>
              <a:rPr lang="es-ES" dirty="0"/>
              <a:t>Nuestro trabajo no cuenta como tal con conceptos teóricos ya que se centra en crear una aplicación que almacene la información de los usuarios y que estos puedan tener de manera fácil y accesible las citas programadas para facilitar la vida a pacientes con ELA.</a:t>
            </a:r>
          </a:p>
        </p:txBody>
      </p:sp>
    </p:spTree>
    <p:extLst>
      <p:ext uri="{BB962C8B-B14F-4D97-AF65-F5344CB8AC3E}">
        <p14:creationId xmlns:p14="http://schemas.microsoft.com/office/powerpoint/2010/main" val="4127695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rtlCol="0"/>
          <a:lstStyle>
            <a:defPPr>
              <a:defRPr lang="es-ES"/>
            </a:defPPr>
          </a:lstStyle>
          <a:p>
            <a:pPr rtl="0"/>
            <a:r>
              <a:rPr lang="es-ES" spc="60" dirty="0"/>
              <a:t>Técnicas y Herramientas</a:t>
            </a:r>
          </a:p>
        </p:txBody>
      </p:sp>
      <p:pic>
        <p:nvPicPr>
          <p:cNvPr id="10" name="Imagen 9">
            <a:extLst>
              <a:ext uri="{FF2B5EF4-FFF2-40B4-BE49-F238E27FC236}">
                <a16:creationId xmlns:a16="http://schemas.microsoft.com/office/drawing/2014/main" id="{D621D1A6-65F4-3D2B-5F30-52792FA177EB}"/>
              </a:ext>
            </a:extLst>
          </p:cNvPr>
          <p:cNvPicPr>
            <a:picLocks noChangeAspect="1"/>
          </p:cNvPicPr>
          <p:nvPr/>
        </p:nvPicPr>
        <p:blipFill>
          <a:blip r:embed="rId3"/>
          <a:stretch>
            <a:fillRect/>
          </a:stretch>
        </p:blipFill>
        <p:spPr>
          <a:xfrm rot="151719">
            <a:off x="733411" y="2555224"/>
            <a:ext cx="892052" cy="943474"/>
          </a:xfrm>
          <a:prstGeom prst="rect">
            <a:avLst/>
          </a:prstGeom>
        </p:spPr>
      </p:pic>
      <p:pic>
        <p:nvPicPr>
          <p:cNvPr id="12" name="Imagen 11">
            <a:extLst>
              <a:ext uri="{FF2B5EF4-FFF2-40B4-BE49-F238E27FC236}">
                <a16:creationId xmlns:a16="http://schemas.microsoft.com/office/drawing/2014/main" id="{11F3EB26-8EBE-5324-A6AB-D7C9B68D76EB}"/>
              </a:ext>
            </a:extLst>
          </p:cNvPr>
          <p:cNvPicPr>
            <a:picLocks noChangeAspect="1"/>
          </p:cNvPicPr>
          <p:nvPr/>
        </p:nvPicPr>
        <p:blipFill>
          <a:blip r:embed="rId4"/>
          <a:stretch>
            <a:fillRect/>
          </a:stretch>
        </p:blipFill>
        <p:spPr>
          <a:xfrm>
            <a:off x="568225" y="3669985"/>
            <a:ext cx="1222424" cy="1222424"/>
          </a:xfrm>
          <a:prstGeom prst="rect">
            <a:avLst/>
          </a:prstGeom>
        </p:spPr>
      </p:pic>
      <p:pic>
        <p:nvPicPr>
          <p:cNvPr id="14" name="Imagen 13">
            <a:extLst>
              <a:ext uri="{FF2B5EF4-FFF2-40B4-BE49-F238E27FC236}">
                <a16:creationId xmlns:a16="http://schemas.microsoft.com/office/drawing/2014/main" id="{EA275F9E-DBB4-63BF-E8DA-D01D4E2DC765}"/>
              </a:ext>
            </a:extLst>
          </p:cNvPr>
          <p:cNvPicPr>
            <a:picLocks noChangeAspect="1"/>
          </p:cNvPicPr>
          <p:nvPr/>
        </p:nvPicPr>
        <p:blipFill>
          <a:blip r:embed="rId5"/>
          <a:stretch>
            <a:fillRect/>
          </a:stretch>
        </p:blipFill>
        <p:spPr>
          <a:xfrm>
            <a:off x="568225" y="5085276"/>
            <a:ext cx="4448563" cy="1293187"/>
          </a:xfrm>
          <a:prstGeom prst="rect">
            <a:avLst/>
          </a:prstGeom>
        </p:spPr>
      </p:pic>
      <p:sp>
        <p:nvSpPr>
          <p:cNvPr id="15" name="CuadroTexto 14">
            <a:extLst>
              <a:ext uri="{FF2B5EF4-FFF2-40B4-BE49-F238E27FC236}">
                <a16:creationId xmlns:a16="http://schemas.microsoft.com/office/drawing/2014/main" id="{C130D84F-7E95-28FE-34C2-5AC92F6DBC43}"/>
              </a:ext>
            </a:extLst>
          </p:cNvPr>
          <p:cNvSpPr txBox="1"/>
          <p:nvPr/>
        </p:nvSpPr>
        <p:spPr>
          <a:xfrm>
            <a:off x="2124222" y="2842295"/>
            <a:ext cx="6551602" cy="307777"/>
          </a:xfrm>
          <a:prstGeom prst="rect">
            <a:avLst/>
          </a:prstGeom>
          <a:noFill/>
        </p:spPr>
        <p:txBody>
          <a:bodyPr wrap="none" rtlCol="0">
            <a:spAutoFit/>
          </a:bodyPr>
          <a:lstStyle/>
          <a:p>
            <a:r>
              <a:rPr lang="es-ES" sz="1400" dirty="0">
                <a:solidFill>
                  <a:schemeClr val="accent3">
                    <a:lumMod val="50000"/>
                  </a:schemeClr>
                </a:solidFill>
              </a:rPr>
              <a:t>Utilizaremos </a:t>
            </a:r>
            <a:r>
              <a:rPr lang="es-ES" sz="1400" dirty="0" err="1">
                <a:solidFill>
                  <a:schemeClr val="accent3">
                    <a:lumMod val="50000"/>
                  </a:schemeClr>
                </a:solidFill>
              </a:rPr>
              <a:t>Flutter</a:t>
            </a:r>
            <a:r>
              <a:rPr lang="es-ES" sz="1400" dirty="0">
                <a:solidFill>
                  <a:schemeClr val="accent3">
                    <a:lumMod val="50000"/>
                  </a:schemeClr>
                </a:solidFill>
              </a:rPr>
              <a:t> para desarrollar la aplicación multiplataforma con código nativo.</a:t>
            </a:r>
          </a:p>
        </p:txBody>
      </p:sp>
      <p:sp>
        <p:nvSpPr>
          <p:cNvPr id="16" name="CuadroTexto 15">
            <a:extLst>
              <a:ext uri="{FF2B5EF4-FFF2-40B4-BE49-F238E27FC236}">
                <a16:creationId xmlns:a16="http://schemas.microsoft.com/office/drawing/2014/main" id="{BF7A837A-4E4C-24E3-73F3-983E5AC883A3}"/>
              </a:ext>
            </a:extLst>
          </p:cNvPr>
          <p:cNvSpPr txBox="1"/>
          <p:nvPr/>
        </p:nvSpPr>
        <p:spPr>
          <a:xfrm>
            <a:off x="2124222" y="4096531"/>
            <a:ext cx="5024965" cy="307777"/>
          </a:xfrm>
          <a:prstGeom prst="rect">
            <a:avLst/>
          </a:prstGeom>
          <a:noFill/>
        </p:spPr>
        <p:txBody>
          <a:bodyPr wrap="none" rtlCol="0">
            <a:spAutoFit/>
          </a:bodyPr>
          <a:lstStyle/>
          <a:p>
            <a:r>
              <a:rPr lang="es-ES" sz="1400" dirty="0">
                <a:solidFill>
                  <a:schemeClr val="accent3">
                    <a:lumMod val="50000"/>
                  </a:schemeClr>
                </a:solidFill>
              </a:rPr>
              <a:t>Con </a:t>
            </a:r>
            <a:r>
              <a:rPr lang="es-ES" sz="1400" dirty="0" err="1">
                <a:solidFill>
                  <a:schemeClr val="accent3">
                    <a:lumMod val="50000"/>
                  </a:schemeClr>
                </a:solidFill>
              </a:rPr>
              <a:t>github</a:t>
            </a:r>
            <a:r>
              <a:rPr lang="es-ES" sz="1400" dirty="0">
                <a:solidFill>
                  <a:schemeClr val="accent3">
                    <a:lumMod val="50000"/>
                  </a:schemeClr>
                </a:solidFill>
              </a:rPr>
              <a:t> será nuestro </a:t>
            </a:r>
            <a:r>
              <a:rPr lang="es-ES" sz="1400" dirty="0" err="1">
                <a:solidFill>
                  <a:schemeClr val="accent3">
                    <a:lumMod val="50000"/>
                  </a:schemeClr>
                </a:solidFill>
              </a:rPr>
              <a:t>nuestro</a:t>
            </a:r>
            <a:r>
              <a:rPr lang="es-ES" sz="1400" dirty="0">
                <a:solidFill>
                  <a:schemeClr val="accent3">
                    <a:lumMod val="50000"/>
                  </a:schemeClr>
                </a:solidFill>
              </a:rPr>
              <a:t> repositorio gestor de versiones </a:t>
            </a:r>
          </a:p>
        </p:txBody>
      </p:sp>
      <p:sp>
        <p:nvSpPr>
          <p:cNvPr id="17" name="CuadroTexto 16">
            <a:extLst>
              <a:ext uri="{FF2B5EF4-FFF2-40B4-BE49-F238E27FC236}">
                <a16:creationId xmlns:a16="http://schemas.microsoft.com/office/drawing/2014/main" id="{8EA76D09-3303-4AC2-E822-FE54ABEF6FBC}"/>
              </a:ext>
            </a:extLst>
          </p:cNvPr>
          <p:cNvSpPr txBox="1"/>
          <p:nvPr/>
        </p:nvSpPr>
        <p:spPr>
          <a:xfrm>
            <a:off x="5016788" y="5147093"/>
            <a:ext cx="6606987" cy="1169551"/>
          </a:xfrm>
          <a:prstGeom prst="rect">
            <a:avLst/>
          </a:prstGeom>
          <a:noFill/>
        </p:spPr>
        <p:txBody>
          <a:bodyPr wrap="square" rtlCol="0">
            <a:spAutoFit/>
          </a:bodyPr>
          <a:lstStyle/>
          <a:p>
            <a:r>
              <a:rPr lang="es-ES" sz="1400" dirty="0">
                <a:solidFill>
                  <a:schemeClr val="accent3">
                    <a:lumMod val="50000"/>
                  </a:schemeClr>
                </a:solidFill>
              </a:rPr>
              <a:t>Es un patrón de arquitectura que se caracteriza por:</a:t>
            </a:r>
          </a:p>
          <a:p>
            <a:pPr marL="285750" indent="-285750">
              <a:buFontTx/>
              <a:buChar char="-"/>
            </a:pPr>
            <a:r>
              <a:rPr lang="es-ES" sz="1400" dirty="0" err="1">
                <a:solidFill>
                  <a:schemeClr val="accent3">
                    <a:lumMod val="50000"/>
                  </a:schemeClr>
                </a:solidFill>
              </a:rPr>
              <a:t>Model</a:t>
            </a:r>
            <a:r>
              <a:rPr lang="es-ES" sz="1400" dirty="0">
                <a:solidFill>
                  <a:schemeClr val="accent3">
                    <a:lumMod val="50000"/>
                  </a:schemeClr>
                </a:solidFill>
              </a:rPr>
              <a:t>: donde representamos los datos y la capa de negocio</a:t>
            </a:r>
          </a:p>
          <a:p>
            <a:pPr marL="285750" indent="-285750">
              <a:buFontTx/>
              <a:buChar char="-"/>
            </a:pPr>
            <a:r>
              <a:rPr lang="es-ES" sz="1400" dirty="0">
                <a:solidFill>
                  <a:schemeClr val="accent3">
                    <a:lumMod val="50000"/>
                  </a:schemeClr>
                </a:solidFill>
              </a:rPr>
              <a:t>View: es la vista que se comunica con el </a:t>
            </a:r>
            <a:r>
              <a:rPr lang="es-ES" sz="1400" dirty="0" err="1">
                <a:solidFill>
                  <a:schemeClr val="accent3">
                    <a:lumMod val="50000"/>
                  </a:schemeClr>
                </a:solidFill>
              </a:rPr>
              <a:t>model</a:t>
            </a:r>
            <a:r>
              <a:rPr lang="es-ES" sz="1400" dirty="0">
                <a:solidFill>
                  <a:schemeClr val="accent3">
                    <a:lumMod val="50000"/>
                  </a:schemeClr>
                </a:solidFill>
              </a:rPr>
              <a:t>.</a:t>
            </a:r>
          </a:p>
          <a:p>
            <a:pPr marL="285750" indent="-285750">
              <a:buFontTx/>
              <a:buChar char="-"/>
            </a:pPr>
            <a:r>
              <a:rPr lang="es-ES" sz="1400" dirty="0" err="1">
                <a:solidFill>
                  <a:schemeClr val="accent3">
                    <a:lumMod val="50000"/>
                  </a:schemeClr>
                </a:solidFill>
              </a:rPr>
              <a:t>ViewModel</a:t>
            </a:r>
            <a:r>
              <a:rPr lang="es-ES" sz="1400" dirty="0">
                <a:solidFill>
                  <a:schemeClr val="accent3">
                    <a:lumMod val="50000"/>
                  </a:schemeClr>
                </a:solidFill>
              </a:rPr>
              <a:t>: sirve como intermediario entre el </a:t>
            </a:r>
            <a:r>
              <a:rPr lang="es-ES" sz="1400" dirty="0" err="1">
                <a:solidFill>
                  <a:schemeClr val="accent3">
                    <a:lumMod val="50000"/>
                  </a:schemeClr>
                </a:solidFill>
              </a:rPr>
              <a:t>model</a:t>
            </a:r>
            <a:r>
              <a:rPr lang="es-ES" sz="1400" dirty="0">
                <a:solidFill>
                  <a:schemeClr val="accent3">
                    <a:lumMod val="50000"/>
                  </a:schemeClr>
                </a:solidFill>
              </a:rPr>
              <a:t> y el </a:t>
            </a:r>
            <a:r>
              <a:rPr lang="es-ES" sz="1400" dirty="0" err="1">
                <a:solidFill>
                  <a:schemeClr val="accent3">
                    <a:lumMod val="50000"/>
                  </a:schemeClr>
                </a:solidFill>
              </a:rPr>
              <a:t>view</a:t>
            </a:r>
            <a:r>
              <a:rPr lang="es-ES" sz="1400" dirty="0">
                <a:solidFill>
                  <a:schemeClr val="accent3">
                    <a:lumMod val="50000"/>
                  </a:schemeClr>
                </a:solidFill>
              </a:rPr>
              <a:t>. Es la encargada de manejar la lógica de negocio y los datos.</a:t>
            </a:r>
          </a:p>
        </p:txBody>
      </p:sp>
    </p:spTree>
    <p:extLst>
      <p:ext uri="{BB962C8B-B14F-4D97-AF65-F5344CB8AC3E}">
        <p14:creationId xmlns:p14="http://schemas.microsoft.com/office/powerpoint/2010/main" val="1850768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rtlCol="0"/>
          <a:lstStyle>
            <a:defPPr>
              <a:defRPr lang="es-ES"/>
            </a:defPPr>
          </a:lstStyle>
          <a:p>
            <a:pPr rtl="0"/>
            <a:r>
              <a:rPr lang="es-ES" spc="60" dirty="0"/>
              <a:t>Técnicas y Herramientas</a:t>
            </a:r>
            <a:endParaRPr lang="es-ES" dirty="0"/>
          </a:p>
        </p:txBody>
      </p:sp>
      <p:grpSp>
        <p:nvGrpSpPr>
          <p:cNvPr id="19" name="Grupo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orma libre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21" name="Forma libre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22" name="Forma libre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grpSp>
      <p:pic>
        <p:nvPicPr>
          <p:cNvPr id="6" name="Imagen 5">
            <a:extLst>
              <a:ext uri="{FF2B5EF4-FFF2-40B4-BE49-F238E27FC236}">
                <a16:creationId xmlns:a16="http://schemas.microsoft.com/office/drawing/2014/main" id="{EA703F49-677D-0FAE-CBF9-ABAA01ECBAC8}"/>
              </a:ext>
            </a:extLst>
          </p:cNvPr>
          <p:cNvPicPr>
            <a:picLocks noChangeAspect="1"/>
          </p:cNvPicPr>
          <p:nvPr/>
        </p:nvPicPr>
        <p:blipFill>
          <a:blip r:embed="rId3"/>
          <a:stretch>
            <a:fillRect/>
          </a:stretch>
        </p:blipFill>
        <p:spPr>
          <a:xfrm>
            <a:off x="10608658" y="2410543"/>
            <a:ext cx="993232" cy="1018457"/>
          </a:xfrm>
          <a:prstGeom prst="rect">
            <a:avLst/>
          </a:prstGeom>
        </p:spPr>
      </p:pic>
      <p:pic>
        <p:nvPicPr>
          <p:cNvPr id="9" name="Imagen 8">
            <a:extLst>
              <a:ext uri="{FF2B5EF4-FFF2-40B4-BE49-F238E27FC236}">
                <a16:creationId xmlns:a16="http://schemas.microsoft.com/office/drawing/2014/main" id="{DC14C1A8-32DF-D202-1B5B-796FBA82FE58}"/>
              </a:ext>
            </a:extLst>
          </p:cNvPr>
          <p:cNvPicPr>
            <a:picLocks noChangeAspect="1"/>
          </p:cNvPicPr>
          <p:nvPr/>
        </p:nvPicPr>
        <p:blipFill>
          <a:blip r:embed="rId4"/>
          <a:stretch>
            <a:fillRect/>
          </a:stretch>
        </p:blipFill>
        <p:spPr>
          <a:xfrm>
            <a:off x="9682603" y="3425872"/>
            <a:ext cx="1785497" cy="855089"/>
          </a:xfrm>
          <a:prstGeom prst="rect">
            <a:avLst/>
          </a:prstGeom>
        </p:spPr>
      </p:pic>
      <p:sp>
        <p:nvSpPr>
          <p:cNvPr id="10" name="CuadroTexto 9">
            <a:extLst>
              <a:ext uri="{FF2B5EF4-FFF2-40B4-BE49-F238E27FC236}">
                <a16:creationId xmlns:a16="http://schemas.microsoft.com/office/drawing/2014/main" id="{73FC2133-8A6A-0BF3-BD31-A3883D3847AA}"/>
              </a:ext>
            </a:extLst>
          </p:cNvPr>
          <p:cNvSpPr txBox="1"/>
          <p:nvPr/>
        </p:nvSpPr>
        <p:spPr>
          <a:xfrm>
            <a:off x="968354" y="2784143"/>
            <a:ext cx="9640304" cy="738664"/>
          </a:xfrm>
          <a:prstGeom prst="rect">
            <a:avLst/>
          </a:prstGeom>
          <a:noFill/>
        </p:spPr>
        <p:txBody>
          <a:bodyPr wrap="square" rtlCol="0">
            <a:spAutoFit/>
          </a:bodyPr>
          <a:lstStyle/>
          <a:p>
            <a:r>
              <a:rPr lang="es-ES" sz="1400" dirty="0">
                <a:solidFill>
                  <a:schemeClr val="accent3">
                    <a:lumMod val="50000"/>
                  </a:schemeClr>
                </a:solidFill>
              </a:rPr>
              <a:t>Utilizamos Firebase ya que ofrece unos servicios que nos son de utilizad para poder desarrollar nuestra aplicación, como es la base de datos en tiempo real, el servicio para las notificaciones </a:t>
            </a:r>
            <a:r>
              <a:rPr lang="es-ES" sz="1400" dirty="0" err="1">
                <a:solidFill>
                  <a:schemeClr val="accent3">
                    <a:lumMod val="50000"/>
                  </a:schemeClr>
                </a:solidFill>
              </a:rPr>
              <a:t>push</a:t>
            </a:r>
            <a:r>
              <a:rPr lang="es-ES" sz="1400" dirty="0">
                <a:solidFill>
                  <a:schemeClr val="accent3">
                    <a:lumMod val="50000"/>
                  </a:schemeClr>
                </a:solidFill>
              </a:rPr>
              <a:t>, poder hospedar nuestra aplicación web o incluso la autenticación.</a:t>
            </a:r>
          </a:p>
        </p:txBody>
      </p:sp>
      <p:sp>
        <p:nvSpPr>
          <p:cNvPr id="11" name="CuadroTexto 10">
            <a:extLst>
              <a:ext uri="{FF2B5EF4-FFF2-40B4-BE49-F238E27FC236}">
                <a16:creationId xmlns:a16="http://schemas.microsoft.com/office/drawing/2014/main" id="{28199B3C-A1BC-4F9D-FD25-0A116B063B12}"/>
              </a:ext>
            </a:extLst>
          </p:cNvPr>
          <p:cNvSpPr txBox="1"/>
          <p:nvPr/>
        </p:nvSpPr>
        <p:spPr>
          <a:xfrm>
            <a:off x="954706" y="3607765"/>
            <a:ext cx="8714249" cy="307777"/>
          </a:xfrm>
          <a:prstGeom prst="rect">
            <a:avLst/>
          </a:prstGeom>
          <a:noFill/>
        </p:spPr>
        <p:txBody>
          <a:bodyPr wrap="square" rtlCol="0">
            <a:spAutoFit/>
          </a:bodyPr>
          <a:lstStyle/>
          <a:p>
            <a:r>
              <a:rPr lang="es-ES" sz="1400" dirty="0">
                <a:solidFill>
                  <a:schemeClr val="accent3">
                    <a:lumMod val="50000"/>
                  </a:schemeClr>
                </a:solidFill>
              </a:rPr>
              <a:t>Esta herramienta la utilizamos para generar nuestra documentación.</a:t>
            </a:r>
          </a:p>
        </p:txBody>
      </p:sp>
      <p:pic>
        <p:nvPicPr>
          <p:cNvPr id="13" name="Imagen 12">
            <a:extLst>
              <a:ext uri="{FF2B5EF4-FFF2-40B4-BE49-F238E27FC236}">
                <a16:creationId xmlns:a16="http://schemas.microsoft.com/office/drawing/2014/main" id="{9FCE9B10-260E-2BAC-6CDF-BA1E9EB460B7}"/>
              </a:ext>
            </a:extLst>
          </p:cNvPr>
          <p:cNvPicPr>
            <a:picLocks noChangeAspect="1"/>
          </p:cNvPicPr>
          <p:nvPr/>
        </p:nvPicPr>
        <p:blipFill>
          <a:blip r:embed="rId5"/>
          <a:stretch>
            <a:fillRect/>
          </a:stretch>
        </p:blipFill>
        <p:spPr>
          <a:xfrm>
            <a:off x="10313947" y="4211312"/>
            <a:ext cx="1221048" cy="1349130"/>
          </a:xfrm>
          <a:prstGeom prst="rect">
            <a:avLst/>
          </a:prstGeom>
        </p:spPr>
      </p:pic>
      <p:sp>
        <p:nvSpPr>
          <p:cNvPr id="14" name="CuadroTexto 13">
            <a:extLst>
              <a:ext uri="{FF2B5EF4-FFF2-40B4-BE49-F238E27FC236}">
                <a16:creationId xmlns:a16="http://schemas.microsoft.com/office/drawing/2014/main" id="{8D0D56A2-8AF5-91C2-C9B0-33E6F29500CD}"/>
              </a:ext>
            </a:extLst>
          </p:cNvPr>
          <p:cNvSpPr txBox="1"/>
          <p:nvPr/>
        </p:nvSpPr>
        <p:spPr>
          <a:xfrm>
            <a:off x="1285275" y="4420499"/>
            <a:ext cx="8714249" cy="523220"/>
          </a:xfrm>
          <a:prstGeom prst="rect">
            <a:avLst/>
          </a:prstGeom>
          <a:noFill/>
        </p:spPr>
        <p:txBody>
          <a:bodyPr wrap="square" rtlCol="0">
            <a:spAutoFit/>
          </a:bodyPr>
          <a:lstStyle/>
          <a:p>
            <a:r>
              <a:rPr lang="es-ES" sz="1400" dirty="0">
                <a:solidFill>
                  <a:schemeClr val="accent3">
                    <a:lumMod val="50000"/>
                  </a:schemeClr>
                </a:solidFill>
              </a:rPr>
              <a:t>Scrum lo usamos para gestionar nuestro proyecto de manera ágil mediante iteraciones semanales y que van añadiendo funcionalidad a nuestro proyecto.</a:t>
            </a:r>
          </a:p>
        </p:txBody>
      </p:sp>
    </p:spTree>
    <p:extLst>
      <p:ext uri="{BB962C8B-B14F-4D97-AF65-F5344CB8AC3E}">
        <p14:creationId xmlns:p14="http://schemas.microsoft.com/office/powerpoint/2010/main" val="2342038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BD29B5-1B58-809F-FEA7-B82105E94664}"/>
              </a:ext>
            </a:extLst>
          </p:cNvPr>
          <p:cNvSpPr>
            <a:spLocks noGrp="1"/>
          </p:cNvSpPr>
          <p:nvPr>
            <p:ph type="title"/>
          </p:nvPr>
        </p:nvSpPr>
        <p:spPr>
          <a:xfrm>
            <a:off x="6095999" y="3499667"/>
            <a:ext cx="5395415" cy="2542810"/>
          </a:xfrm>
        </p:spPr>
        <p:txBody>
          <a:bodyPr rtlCol="0"/>
          <a:lstStyle>
            <a:defPPr>
              <a:defRPr lang="es-ES"/>
            </a:defPPr>
          </a:lstStyle>
          <a:p>
            <a:pPr rtl="0"/>
            <a:r>
              <a:rPr lang="es-ES" dirty="0"/>
              <a:t>Trabajos relacionados</a:t>
            </a:r>
          </a:p>
        </p:txBody>
      </p:sp>
      <p:sp>
        <p:nvSpPr>
          <p:cNvPr id="4" name="Marcador de contenido 3">
            <a:extLst>
              <a:ext uri="{FF2B5EF4-FFF2-40B4-BE49-F238E27FC236}">
                <a16:creationId xmlns:a16="http://schemas.microsoft.com/office/drawing/2014/main" id="{07C3632C-2D2E-7026-33B8-EE42DA4BDB5C}"/>
              </a:ext>
            </a:extLst>
          </p:cNvPr>
          <p:cNvSpPr>
            <a:spLocks noGrp="1"/>
          </p:cNvSpPr>
          <p:nvPr>
            <p:ph sz="quarter" idx="14"/>
          </p:nvPr>
        </p:nvSpPr>
        <p:spPr>
          <a:xfrm>
            <a:off x="603885" y="457201"/>
            <a:ext cx="5198269" cy="5585276"/>
          </a:xfrm>
        </p:spPr>
        <p:txBody>
          <a:bodyPr rtlCol="0">
            <a:normAutofit fontScale="92500" lnSpcReduction="20000"/>
          </a:bodyPr>
          <a:lstStyle>
            <a:defPPr>
              <a:defRPr lang="es-ES"/>
            </a:defPPr>
          </a:lstStyle>
          <a:p>
            <a:pPr rtl="0"/>
            <a:r>
              <a:rPr lang="es-ES" dirty="0"/>
              <a:t>Nuestro proyecto está basado inicialmente en el trabajo </a:t>
            </a:r>
            <a:r>
              <a:rPr lang="es-ES" b="1" u="sng" dirty="0">
                <a:effectLst/>
              </a:rPr>
              <a:t>GII_</a:t>
            </a:r>
            <a:r>
              <a:rPr lang="es-ES" b="1" dirty="0">
                <a:effectLst/>
              </a:rPr>
              <a:t>O_MA_22.05 </a:t>
            </a:r>
            <a:r>
              <a:rPr lang="es-ES" b="1" u="sng" dirty="0" err="1">
                <a:effectLst/>
              </a:rPr>
              <a:t>Backend</a:t>
            </a:r>
            <a:r>
              <a:rPr lang="es-ES" b="1" dirty="0">
                <a:effectLst/>
              </a:rPr>
              <a:t> en </a:t>
            </a:r>
            <a:r>
              <a:rPr lang="es-ES" b="1" u="sng" dirty="0">
                <a:effectLst/>
              </a:rPr>
              <a:t>microservicios</a:t>
            </a:r>
            <a:r>
              <a:rPr lang="es-ES" b="1" u="sng" dirty="0">
                <a:solidFill>
                  <a:srgbClr val="000000"/>
                </a:solidFill>
                <a:effectLst/>
              </a:rPr>
              <a:t> para aplicación móvil</a:t>
            </a:r>
            <a:r>
              <a:rPr lang="es-ES" b="1" dirty="0">
                <a:solidFill>
                  <a:srgbClr val="000000"/>
                </a:solidFill>
                <a:effectLst/>
              </a:rPr>
              <a:t>. </a:t>
            </a:r>
            <a:r>
              <a:rPr lang="es-ES" dirty="0">
                <a:solidFill>
                  <a:srgbClr val="000000"/>
                </a:solidFill>
                <a:effectLst/>
              </a:rPr>
              <a:t>Aunque lo centramos en pacientes con ELA.</a:t>
            </a:r>
            <a:endParaRPr lang="es-ES" u="sng" dirty="0"/>
          </a:p>
          <a:p>
            <a:pPr marL="0" indent="0" rtl="0">
              <a:buNone/>
            </a:pPr>
            <a:r>
              <a:rPr lang="es-ES" dirty="0"/>
              <a:t>Otros proyectos relacionados con nuestro trabajo son:</a:t>
            </a:r>
          </a:p>
          <a:p>
            <a:pPr rtl="0"/>
            <a:r>
              <a:rPr lang="es-ES" dirty="0"/>
              <a:t>ME – Múltiple Esclerosis centrado en realizar el seguimiento y control de los síntomas de la enfermedad.</a:t>
            </a:r>
          </a:p>
          <a:p>
            <a:pPr rtl="0"/>
            <a:r>
              <a:rPr lang="es-ES" dirty="0"/>
              <a:t>Cleo. Centrado en tener un contacto directo con el personal de enfermería.</a:t>
            </a:r>
          </a:p>
          <a:p>
            <a:pPr rtl="0"/>
            <a:r>
              <a:rPr lang="es-ES" dirty="0"/>
              <a:t>Control EM. Que se centra en realizar el control de la enfermedad.</a:t>
            </a:r>
          </a:p>
          <a:p>
            <a:pPr rtl="0"/>
            <a:endParaRPr lang="es-ES" dirty="0"/>
          </a:p>
          <a:p>
            <a:pPr marL="0" indent="0" rtl="0">
              <a:buNone/>
            </a:pPr>
            <a:r>
              <a:rPr lang="es-ES" dirty="0"/>
              <a:t>Tras analizar los proyectos analizados, vemos que el nuestro se centra en la gestión de citas que tiene el paciente, por lo que le da un valor añadido que ninguno de los trabajos mencionados contiene.</a:t>
            </a:r>
          </a:p>
        </p:txBody>
      </p:sp>
    </p:spTree>
    <p:extLst>
      <p:ext uri="{BB962C8B-B14F-4D97-AF65-F5344CB8AC3E}">
        <p14:creationId xmlns:p14="http://schemas.microsoft.com/office/powerpoint/2010/main" val="3736192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rtlCol="0"/>
          <a:lstStyle>
            <a:defPPr>
              <a:defRPr lang="es-ES"/>
            </a:defPPr>
          </a:lstStyle>
          <a:p>
            <a:pPr rtl="0"/>
            <a:r>
              <a:rPr lang="es-ES" dirty="0"/>
              <a:t>Conclusiones</a:t>
            </a:r>
          </a:p>
        </p:txBody>
      </p:sp>
      <p:sp>
        <p:nvSpPr>
          <p:cNvPr id="7" name="Marcador de texto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rtlCol="0">
            <a:normAutofit/>
          </a:bodyPr>
          <a:lstStyle>
            <a:defPPr>
              <a:defRPr lang="es-ES"/>
            </a:defPPr>
          </a:lstStyle>
          <a:p>
            <a:pPr rtl="0"/>
            <a:r>
              <a:rPr lang="es-ES" dirty="0"/>
              <a:t>Algunas de las conclusiones que sacamos del trabajo de fin de grado son:</a:t>
            </a:r>
          </a:p>
          <a:p>
            <a:pPr lvl="1"/>
            <a:r>
              <a:rPr lang="es-ES" dirty="0"/>
              <a:t>La idea inicial no siempre llega a término y se finaliza.</a:t>
            </a:r>
          </a:p>
          <a:p>
            <a:pPr lvl="1"/>
            <a:r>
              <a:rPr lang="es-ES" dirty="0"/>
              <a:t>Tenemos que estar abiertos al cambio y a poder dar solución en el tiempo.</a:t>
            </a:r>
          </a:p>
          <a:p>
            <a:pPr lvl="1"/>
            <a:r>
              <a:rPr lang="es-ES" dirty="0"/>
              <a:t>Adquirir nuevos conocimientos sobre </a:t>
            </a:r>
            <a:r>
              <a:rPr lang="es-ES" dirty="0" err="1"/>
              <a:t>framework</a:t>
            </a:r>
            <a:r>
              <a:rPr lang="es-ES" dirty="0"/>
              <a:t> y metodologías no conocidas o utilizadas con anterioridad.</a:t>
            </a:r>
          </a:p>
          <a:p>
            <a:pPr lvl="1"/>
            <a:r>
              <a:rPr lang="es-ES" dirty="0"/>
              <a:t>Emplear los conocimientos adquiridos en el grado de informática.</a:t>
            </a:r>
          </a:p>
        </p:txBody>
      </p:sp>
      <p:grpSp>
        <p:nvGrpSpPr>
          <p:cNvPr id="19" name="Grupo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orma libre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21" name="Forma libre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22" name="Forma libre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grpSp>
    </p:spTree>
    <p:extLst>
      <p:ext uri="{BB962C8B-B14F-4D97-AF65-F5344CB8AC3E}">
        <p14:creationId xmlns:p14="http://schemas.microsoft.com/office/powerpoint/2010/main" val="1940957526"/>
      </p:ext>
    </p:extLst>
  </p:cSld>
  <p:clrMapOvr>
    <a:masterClrMapping/>
  </p:clrMapOvr>
</p:sld>
</file>

<file path=ppt/theme/theme1.xml><?xml version="1.0" encoding="utf-8"?>
<a:theme xmlns:a="http://schemas.openxmlformats.org/drawingml/2006/main" name="Personalizar">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332797_TF78853419_Win32" id="{89881BBC-4720-4DBD-B653-230ED84EDDDD}" vid="{D5D0700E-9D65-401B-B37B-B3D39C01EE22}"/>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C21FFAC0-05A2-416A-B06C-C248395482C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{8CC98200-1EBB-41AC-AFC3-A8C5FB95433C}tf78853419_win32</Template>
  <TotalTime>77</TotalTime>
  <Words>667</Words>
  <Application>Microsoft Office PowerPoint</Application>
  <PresentationFormat>Panorámica</PresentationFormat>
  <Paragraphs>56</Paragraphs>
  <Slides>9</Slides>
  <Notes>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Franklin Gothic Book</vt:lpstr>
      <vt:lpstr>Franklin Gothic Demi</vt:lpstr>
      <vt:lpstr>Personalizar</vt:lpstr>
      <vt:lpstr>Trabajo de Fin de Grado  RedELA</vt:lpstr>
      <vt:lpstr>Índice</vt:lpstr>
      <vt:lpstr>Introducción</vt:lpstr>
      <vt:lpstr>Objetivos</vt:lpstr>
      <vt:lpstr>Conceptos teóricos</vt:lpstr>
      <vt:lpstr>Técnicas y Herramientas</vt:lpstr>
      <vt:lpstr>Técnicas y Herramientas</vt:lpstr>
      <vt:lpstr>Trabajos relacionados</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Javier Martín Castro</dc:creator>
  <cp:lastModifiedBy>Javier Martín Castro</cp:lastModifiedBy>
  <cp:revision>6</cp:revision>
  <dcterms:created xsi:type="dcterms:W3CDTF">2024-07-07T12:35:12Z</dcterms:created>
  <dcterms:modified xsi:type="dcterms:W3CDTF">2024-07-07T13:52:51Z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