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1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75" d="100"/>
          <a:sy n="75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7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30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33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13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0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0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5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4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8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58D2-D42A-F849-806E-7FCF36A6A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7334-BD68-D34B-982D-AF15356E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4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  <p:sldLayoutId id="2147484134" r:id="rId13"/>
    <p:sldLayoutId id="2147484135" r:id="rId14"/>
    <p:sldLayoutId id="2147484136" r:id="rId15"/>
    <p:sldLayoutId id="2147484137" r:id="rId16"/>
    <p:sldLayoutId id="21474841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7258D7-B7AF-E84D-8A32-20EB5B54B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0DD6E5-3264-FD43-A4CB-2527F3E4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Timekeeper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85616D-7FCE-774D-BCDF-7AA5991C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Brooke, Justin, Paula &amp; Sai</a:t>
            </a:r>
          </a:p>
        </p:txBody>
      </p:sp>
    </p:spTree>
    <p:extLst>
      <p:ext uri="{BB962C8B-B14F-4D97-AF65-F5344CB8AC3E}">
        <p14:creationId xmlns:p14="http://schemas.microsoft.com/office/powerpoint/2010/main" val="355215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42000">
              <a:srgbClr val="0070C0"/>
            </a:gs>
            <a:gs pos="71000">
              <a:srgbClr val="0070C0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B9F07-A8FD-D343-9048-C9EF6231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What we built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1200E55-1780-324F-9622-EBD1D1E8C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37" r="17817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4A4D18B-61BD-6E44-B7FC-469994BF0C6F}"/>
              </a:ext>
            </a:extLst>
          </p:cNvPr>
          <p:cNvSpPr/>
          <p:nvPr/>
        </p:nvSpPr>
        <p:spPr>
          <a:xfrm>
            <a:off x="6364496" y="2416047"/>
            <a:ext cx="5028928" cy="3100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285750" defTabSz="91440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2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time tracker application for hourly work.</a:t>
            </a:r>
          </a:p>
          <a:p>
            <a:pPr marL="342900" indent="-285750" defTabSz="91440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2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Keep up with projects and tasks, plus add a short description to note exactly what you are working on.</a:t>
            </a:r>
          </a:p>
          <a:p>
            <a:pPr marL="342900" indent="-285750" defTabSz="91440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2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excel sheet straight from Timekeeper.</a:t>
            </a:r>
          </a:p>
        </p:txBody>
      </p:sp>
    </p:spTree>
    <p:extLst>
      <p:ext uri="{BB962C8B-B14F-4D97-AF65-F5344CB8AC3E}">
        <p14:creationId xmlns:p14="http://schemas.microsoft.com/office/powerpoint/2010/main" val="266049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254124-5491-B543-8ADB-A3EE3AF8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Why we built timekeeper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CB6F62-37D9-6C4E-8660-9AB91513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285750"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2000" dirty="0">
                <a:ln w="0"/>
                <a:solidFill>
                  <a:srgbClr val="13477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Important tool for users who work from home.</a:t>
            </a:r>
          </a:p>
          <a:p>
            <a:pPr marL="342900" lvl="0" indent="-285750"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2000" dirty="0">
                <a:ln w="0"/>
                <a:solidFill>
                  <a:srgbClr val="13477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Practical use and intuitive design.</a:t>
            </a:r>
          </a:p>
          <a:p>
            <a:pPr marL="342900" lvl="0" indent="-285750"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2000" dirty="0">
                <a:ln w="0"/>
                <a:solidFill>
                  <a:srgbClr val="13477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Real world application</a:t>
            </a:r>
          </a:p>
          <a:p>
            <a:pPr marL="342900" lvl="0" indent="-285750"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2000" dirty="0">
                <a:ln w="0"/>
                <a:solidFill>
                  <a:srgbClr val="13477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Tracks progress </a:t>
            </a:r>
            <a:r>
              <a:rPr lang="en-US" sz="2000">
                <a:ln w="0"/>
                <a:solidFill>
                  <a:srgbClr val="13477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on projects and tasks</a:t>
            </a:r>
          </a:p>
          <a:p>
            <a:pPr marL="342900" lvl="0" indent="-285750"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ct val="110000"/>
              <a:buFont typeface="Courier New" panose="02070309020205020404" pitchFamily="49" charset="0"/>
              <a:buChar char="o"/>
            </a:pPr>
            <a:endParaRPr lang="en-US" sz="2000" dirty="0">
              <a:ln w="0"/>
              <a:solidFill>
                <a:srgbClr val="13477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7150" lvl="0" indent="0"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ct val="110000"/>
              <a:buNone/>
            </a:pPr>
            <a:endParaRPr lang="en-US" sz="2000" dirty="0">
              <a:ln w="0"/>
              <a:solidFill>
                <a:srgbClr val="13477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7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51E79FB4-1F66-9D42-BCC3-D9B9F7E8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260" y="0"/>
            <a:ext cx="3727477" cy="1456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Our timekeeper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37" y="2249488"/>
            <a:ext cx="5550952" cy="3541712"/>
          </a:xfrm>
        </p:spPr>
      </p:pic>
    </p:spTree>
    <p:extLst>
      <p:ext uri="{BB962C8B-B14F-4D97-AF65-F5344CB8AC3E}">
        <p14:creationId xmlns:p14="http://schemas.microsoft.com/office/powerpoint/2010/main" val="392631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3266E-1EA8-0544-8449-37766B5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B5F01F-53EF-2648-8526-E07845CF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00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{78AD82DC-C05D-DA44-BC0C-E522B376B165}tf10001122</Template>
  <TotalTime>115</TotalTime>
  <Words>83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Trebuchet MS</vt:lpstr>
      <vt:lpstr>Tw Cen MT</vt:lpstr>
      <vt:lpstr>Circuit</vt:lpstr>
      <vt:lpstr>Timekeeper</vt:lpstr>
      <vt:lpstr>What we built</vt:lpstr>
      <vt:lpstr>Why we built timekeeper</vt:lpstr>
      <vt:lpstr>Our timekeeper</vt:lpstr>
      <vt:lpstr>How it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Timekeeper</dc:title>
  <dc:creator>Brooke  Bound</dc:creator>
  <cp:lastModifiedBy>Justin Minh Cao</cp:lastModifiedBy>
  <cp:revision>10</cp:revision>
  <dcterms:created xsi:type="dcterms:W3CDTF">2020-04-26T21:30:12Z</dcterms:created>
  <dcterms:modified xsi:type="dcterms:W3CDTF">2020-04-27T16:37:42Z</dcterms:modified>
</cp:coreProperties>
</file>