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442" r:id="rId2"/>
    <p:sldId id="288" r:id="rId3"/>
    <p:sldId id="320" r:id="rId4"/>
    <p:sldId id="321" r:id="rId5"/>
    <p:sldId id="329" r:id="rId6"/>
    <p:sldId id="328" r:id="rId7"/>
    <p:sldId id="334" r:id="rId8"/>
    <p:sldId id="322" r:id="rId9"/>
    <p:sldId id="290" r:id="rId10"/>
    <p:sldId id="291" r:id="rId11"/>
    <p:sldId id="333" r:id="rId12"/>
    <p:sldId id="295" r:id="rId13"/>
    <p:sldId id="447" r:id="rId14"/>
    <p:sldId id="448" r:id="rId15"/>
    <p:sldId id="370" r:id="rId16"/>
    <p:sldId id="297" r:id="rId17"/>
    <p:sldId id="298" r:id="rId18"/>
    <p:sldId id="446" r:id="rId19"/>
    <p:sldId id="314" r:id="rId20"/>
    <p:sldId id="326" r:id="rId21"/>
    <p:sldId id="368" r:id="rId22"/>
    <p:sldId id="327" r:id="rId23"/>
    <p:sldId id="300"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6907F-6A9A-564E-B714-8A492F5D5C43}" v="81" dt="2024-10-20T23:49:40.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07"/>
    <p:restoredTop sz="95520" autoAdjust="0"/>
  </p:normalViewPr>
  <p:slideViewPr>
    <p:cSldViewPr>
      <p:cViewPr>
        <p:scale>
          <a:sx n="130" d="100"/>
          <a:sy n="130" d="100"/>
        </p:scale>
        <p:origin x="344" y="1888"/>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B546907F-6A9A-564E-B714-8A492F5D5C43}"/>
    <pc:docChg chg="undo custSel addSld delSld modSld sldOrd modMainMaster">
      <pc:chgData name="Colon, Jeffrey M." userId="615143b1-cdee-493d-9a9d-1565ce8666d9" providerId="ADAL" clId="{B546907F-6A9A-564E-B714-8A492F5D5C43}" dt="2024-10-20T23:49:28.993" v="384" actId="20577"/>
      <pc:docMkLst>
        <pc:docMk/>
      </pc:docMkLst>
      <pc:sldChg chg="modSp">
        <pc:chgData name="Colon, Jeffrey M." userId="615143b1-cdee-493d-9a9d-1565ce8666d9" providerId="ADAL" clId="{B546907F-6A9A-564E-B714-8A492F5D5C43}" dt="2024-10-20T23:49:28.993" v="384" actId="20577"/>
        <pc:sldMkLst>
          <pc:docMk/>
          <pc:sldMk cId="0" sldId="288"/>
        </pc:sldMkLst>
        <pc:spChg chg="mod">
          <ac:chgData name="Colon, Jeffrey M." userId="615143b1-cdee-493d-9a9d-1565ce8666d9" providerId="ADAL" clId="{B546907F-6A9A-564E-B714-8A492F5D5C43}" dt="2024-10-20T23:49:28.993" v="384" actId="20577"/>
          <ac:spMkLst>
            <pc:docMk/>
            <pc:sldMk cId="0" sldId="288"/>
            <ac:spMk id="17413" creationId="{00000000-0000-0000-0000-000000000000}"/>
          </ac:spMkLst>
        </pc:spChg>
      </pc:sldChg>
      <pc:sldChg chg="modSp">
        <pc:chgData name="Colon, Jeffrey M." userId="615143b1-cdee-493d-9a9d-1565ce8666d9" providerId="ADAL" clId="{B546907F-6A9A-564E-B714-8A492F5D5C43}" dt="2024-10-20T11:42:31.639" v="211" actId="114"/>
        <pc:sldMkLst>
          <pc:docMk/>
          <pc:sldMk cId="0" sldId="290"/>
        </pc:sldMkLst>
        <pc:spChg chg="mod">
          <ac:chgData name="Colon, Jeffrey M." userId="615143b1-cdee-493d-9a9d-1565ce8666d9" providerId="ADAL" clId="{B546907F-6A9A-564E-B714-8A492F5D5C43}" dt="2024-10-20T11:42:31.639" v="211" actId="114"/>
          <ac:spMkLst>
            <pc:docMk/>
            <pc:sldMk cId="0" sldId="290"/>
            <ac:spMk id="21509" creationId="{00000000-0000-0000-0000-000000000000}"/>
          </ac:spMkLst>
        </pc:spChg>
      </pc:sldChg>
      <pc:sldChg chg="modSp">
        <pc:chgData name="Colon, Jeffrey M." userId="615143b1-cdee-493d-9a9d-1565ce8666d9" providerId="ADAL" clId="{B546907F-6A9A-564E-B714-8A492F5D5C43}" dt="2024-10-20T13:45:53.530" v="371" actId="16959"/>
        <pc:sldMkLst>
          <pc:docMk/>
          <pc:sldMk cId="0" sldId="295"/>
        </pc:sldMkLst>
        <pc:spChg chg="mod">
          <ac:chgData name="Colon, Jeffrey M." userId="615143b1-cdee-493d-9a9d-1565ce8666d9" providerId="ADAL" clId="{B546907F-6A9A-564E-B714-8A492F5D5C43}" dt="2024-10-20T13:45:53.530" v="371" actId="16959"/>
          <ac:spMkLst>
            <pc:docMk/>
            <pc:sldMk cId="0" sldId="295"/>
            <ac:spMk id="172035" creationId="{00000000-0000-0000-0000-000000000000}"/>
          </ac:spMkLst>
        </pc:spChg>
      </pc:sldChg>
      <pc:sldChg chg="modSp mod">
        <pc:chgData name="Colon, Jeffrey M." userId="615143b1-cdee-493d-9a9d-1565ce8666d9" providerId="ADAL" clId="{B546907F-6A9A-564E-B714-8A492F5D5C43}" dt="2024-10-20T13:31:00.669" v="326" actId="20577"/>
        <pc:sldMkLst>
          <pc:docMk/>
          <pc:sldMk cId="0" sldId="300"/>
        </pc:sldMkLst>
        <pc:spChg chg="mod">
          <ac:chgData name="Colon, Jeffrey M." userId="615143b1-cdee-493d-9a9d-1565ce8666d9" providerId="ADAL" clId="{B546907F-6A9A-564E-B714-8A492F5D5C43}" dt="2024-10-19T12:39:57.457" v="107" actId="20577"/>
          <ac:spMkLst>
            <pc:docMk/>
            <pc:sldMk cId="0" sldId="300"/>
            <ac:spMk id="27652" creationId="{00000000-0000-0000-0000-000000000000}"/>
          </ac:spMkLst>
        </pc:spChg>
        <pc:spChg chg="mod">
          <ac:chgData name="Colon, Jeffrey M." userId="615143b1-cdee-493d-9a9d-1565ce8666d9" providerId="ADAL" clId="{B546907F-6A9A-564E-B714-8A492F5D5C43}" dt="2024-10-20T13:31:00.669" v="326" actId="20577"/>
          <ac:spMkLst>
            <pc:docMk/>
            <pc:sldMk cId="0" sldId="300"/>
            <ac:spMk id="27653" creationId="{00000000-0000-0000-0000-000000000000}"/>
          </ac:spMkLst>
        </pc:spChg>
      </pc:sldChg>
      <pc:sldChg chg="modSp del mod">
        <pc:chgData name="Colon, Jeffrey M." userId="615143b1-cdee-493d-9a9d-1565ce8666d9" providerId="ADAL" clId="{B546907F-6A9A-564E-B714-8A492F5D5C43}" dt="2024-10-19T12:40:31.757" v="112" actId="2696"/>
        <pc:sldMkLst>
          <pc:docMk/>
          <pc:sldMk cId="0" sldId="301"/>
        </pc:sldMkLst>
        <pc:spChg chg="mod">
          <ac:chgData name="Colon, Jeffrey M." userId="615143b1-cdee-493d-9a9d-1565ce8666d9" providerId="ADAL" clId="{B546907F-6A9A-564E-B714-8A492F5D5C43}" dt="2024-10-19T12:40:11.352" v="108" actId="21"/>
          <ac:spMkLst>
            <pc:docMk/>
            <pc:sldMk cId="0" sldId="301"/>
            <ac:spMk id="28677" creationId="{00000000-0000-0000-0000-000000000000}"/>
          </ac:spMkLst>
        </pc:spChg>
      </pc:sldChg>
      <pc:sldChg chg="modSp mod">
        <pc:chgData name="Colon, Jeffrey M." userId="615143b1-cdee-493d-9a9d-1565ce8666d9" providerId="ADAL" clId="{B546907F-6A9A-564E-B714-8A492F5D5C43}" dt="2024-10-20T13:46:06.274" v="372" actId="1076"/>
        <pc:sldMkLst>
          <pc:docMk/>
          <pc:sldMk cId="4119510852" sldId="322"/>
        </pc:sldMkLst>
        <pc:spChg chg="mod">
          <ac:chgData name="Colon, Jeffrey M." userId="615143b1-cdee-493d-9a9d-1565ce8666d9" providerId="ADAL" clId="{B546907F-6A9A-564E-B714-8A492F5D5C43}" dt="2024-10-20T11:41:53.772" v="209" actId="113"/>
          <ac:spMkLst>
            <pc:docMk/>
            <pc:sldMk cId="4119510852" sldId="322"/>
            <ac:spMk id="2" creationId="{00000000-0000-0000-0000-000000000000}"/>
          </ac:spMkLst>
        </pc:spChg>
        <pc:graphicFrameChg chg="mod">
          <ac:chgData name="Colon, Jeffrey M." userId="615143b1-cdee-493d-9a9d-1565ce8666d9" providerId="ADAL" clId="{B546907F-6A9A-564E-B714-8A492F5D5C43}" dt="2024-10-20T13:46:06.274" v="372" actId="1076"/>
          <ac:graphicFrameMkLst>
            <pc:docMk/>
            <pc:sldMk cId="4119510852" sldId="322"/>
            <ac:graphicFrameMk id="6" creationId="{00000000-0000-0000-0000-000000000000}"/>
          </ac:graphicFrameMkLst>
        </pc:graphicFrameChg>
        <pc:graphicFrameChg chg="mod">
          <ac:chgData name="Colon, Jeffrey M." userId="615143b1-cdee-493d-9a9d-1565ce8666d9" providerId="ADAL" clId="{B546907F-6A9A-564E-B714-8A492F5D5C43}" dt="2024-10-20T11:42:17.625" v="210" actId="1076"/>
          <ac:graphicFrameMkLst>
            <pc:docMk/>
            <pc:sldMk cId="4119510852" sldId="322"/>
            <ac:graphicFrameMk id="8" creationId="{00000000-0000-0000-0000-000000000000}"/>
          </ac:graphicFrameMkLst>
        </pc:graphicFrameChg>
      </pc:sldChg>
      <pc:sldChg chg="del">
        <pc:chgData name="Colon, Jeffrey M." userId="615143b1-cdee-493d-9a9d-1565ce8666d9" providerId="ADAL" clId="{B546907F-6A9A-564E-B714-8A492F5D5C43}" dt="2024-10-19T12:40:46.450" v="113" actId="2696"/>
        <pc:sldMkLst>
          <pc:docMk/>
          <pc:sldMk cId="1351489895" sldId="325"/>
        </pc:sldMkLst>
      </pc:sldChg>
      <pc:sldChg chg="addSp delSp modSp del mod">
        <pc:chgData name="Colon, Jeffrey M." userId="615143b1-cdee-493d-9a9d-1565ce8666d9" providerId="ADAL" clId="{B546907F-6A9A-564E-B714-8A492F5D5C43}" dt="2024-10-19T13:34:52.497" v="200" actId="2696"/>
        <pc:sldMkLst>
          <pc:docMk/>
          <pc:sldMk cId="161941712" sldId="338"/>
        </pc:sldMkLst>
        <pc:spChg chg="mod">
          <ac:chgData name="Colon, Jeffrey M." userId="615143b1-cdee-493d-9a9d-1565ce8666d9" providerId="ADAL" clId="{B546907F-6A9A-564E-B714-8A492F5D5C43}" dt="2024-10-19T12:38:29.638" v="47" actId="20577"/>
          <ac:spMkLst>
            <pc:docMk/>
            <pc:sldMk cId="161941712" sldId="338"/>
            <ac:spMk id="3" creationId="{2B96AE74-284E-7241-B465-F9F622E3FC2B}"/>
          </ac:spMkLst>
        </pc:spChg>
        <pc:graphicFrameChg chg="add del mod">
          <ac:chgData name="Colon, Jeffrey M." userId="615143b1-cdee-493d-9a9d-1565ce8666d9" providerId="ADAL" clId="{B546907F-6A9A-564E-B714-8A492F5D5C43}" dt="2024-10-19T13:32:59.324" v="194" actId="478"/>
          <ac:graphicFrameMkLst>
            <pc:docMk/>
            <pc:sldMk cId="161941712" sldId="338"/>
            <ac:graphicFrameMk id="2" creationId="{44A34C97-2B84-581D-CEF4-B75B8CC8E501}"/>
          </ac:graphicFrameMkLst>
        </pc:graphicFrameChg>
        <pc:graphicFrameChg chg="mod">
          <ac:chgData name="Colon, Jeffrey M." userId="615143b1-cdee-493d-9a9d-1565ce8666d9" providerId="ADAL" clId="{B546907F-6A9A-564E-B714-8A492F5D5C43}" dt="2024-10-19T13:33:10.923" v="198"/>
          <ac:graphicFrameMkLst>
            <pc:docMk/>
            <pc:sldMk cId="161941712" sldId="338"/>
            <ac:graphicFrameMk id="7" creationId="{7C754E2F-9D06-BCC9-6F67-B468FBE9B67F}"/>
          </ac:graphicFrameMkLst>
        </pc:graphicFrameChg>
      </pc:sldChg>
      <pc:sldChg chg="del">
        <pc:chgData name="Colon, Jeffrey M." userId="615143b1-cdee-493d-9a9d-1565ce8666d9" providerId="ADAL" clId="{B546907F-6A9A-564E-B714-8A492F5D5C43}" dt="2024-10-20T13:28:57.254" v="310" actId="2696"/>
        <pc:sldMkLst>
          <pc:docMk/>
          <pc:sldMk cId="264556991" sldId="369"/>
        </pc:sldMkLst>
      </pc:sldChg>
      <pc:sldChg chg="new del">
        <pc:chgData name="Colon, Jeffrey M." userId="615143b1-cdee-493d-9a9d-1565ce8666d9" providerId="ADAL" clId="{B546907F-6A9A-564E-B714-8A492F5D5C43}" dt="2024-10-19T12:37:03.587" v="2" actId="2696"/>
        <pc:sldMkLst>
          <pc:docMk/>
          <pc:sldMk cId="446876178" sldId="371"/>
        </pc:sldMkLst>
      </pc:sldChg>
      <pc:sldChg chg="add del">
        <pc:chgData name="Colon, Jeffrey M." userId="615143b1-cdee-493d-9a9d-1565ce8666d9" providerId="ADAL" clId="{B546907F-6A9A-564E-B714-8A492F5D5C43}" dt="2024-10-19T12:37:44.232" v="16" actId="2696"/>
        <pc:sldMkLst>
          <pc:docMk/>
          <pc:sldMk cId="3622871933" sldId="441"/>
        </pc:sldMkLst>
      </pc:sldChg>
      <pc:sldChg chg="addSp modSp new mod ord">
        <pc:chgData name="Colon, Jeffrey M." userId="615143b1-cdee-493d-9a9d-1565ce8666d9" providerId="ADAL" clId="{B546907F-6A9A-564E-B714-8A492F5D5C43}" dt="2024-10-19T12:40:58.966" v="114" actId="20578"/>
        <pc:sldMkLst>
          <pc:docMk/>
          <pc:sldMk cId="3432864894" sldId="442"/>
        </pc:sldMkLst>
        <pc:spChg chg="add mod">
          <ac:chgData name="Colon, Jeffrey M." userId="615143b1-cdee-493d-9a9d-1565ce8666d9" providerId="ADAL" clId="{B546907F-6A9A-564E-B714-8A492F5D5C43}" dt="2024-10-19T12:37:38.900" v="15" actId="20577"/>
          <ac:spMkLst>
            <pc:docMk/>
            <pc:sldMk cId="3432864894" sldId="442"/>
            <ac:spMk id="4" creationId="{582E7AC6-4E8A-AB47-015E-98882320500B}"/>
          </ac:spMkLst>
        </pc:spChg>
      </pc:sldChg>
      <pc:sldChg chg="addSp delSp modSp new del mod chgLayout">
        <pc:chgData name="Colon, Jeffrey M." userId="615143b1-cdee-493d-9a9d-1565ce8666d9" providerId="ADAL" clId="{B546907F-6A9A-564E-B714-8A492F5D5C43}" dt="2024-10-19T13:33:02.368" v="195" actId="2696"/>
        <pc:sldMkLst>
          <pc:docMk/>
          <pc:sldMk cId="704288907" sldId="443"/>
        </pc:sldMkLst>
        <pc:spChg chg="del">
          <ac:chgData name="Colon, Jeffrey M." userId="615143b1-cdee-493d-9a9d-1565ce8666d9" providerId="ADAL" clId="{B546907F-6A9A-564E-B714-8A492F5D5C43}" dt="2024-10-19T13:27:29.099" v="138" actId="478"/>
          <ac:spMkLst>
            <pc:docMk/>
            <pc:sldMk cId="704288907" sldId="443"/>
            <ac:spMk id="2" creationId="{CACDE6B5-30AF-773B-9917-FCC1E2605884}"/>
          </ac:spMkLst>
        </pc:spChg>
        <pc:spChg chg="del">
          <ac:chgData name="Colon, Jeffrey M." userId="615143b1-cdee-493d-9a9d-1565ce8666d9" providerId="ADAL" clId="{B546907F-6A9A-564E-B714-8A492F5D5C43}" dt="2024-10-19T13:27:37.661" v="142" actId="26606"/>
          <ac:spMkLst>
            <pc:docMk/>
            <pc:sldMk cId="704288907" sldId="443"/>
            <ac:spMk id="3" creationId="{47D20E05-466D-9C80-2C45-8E2A07686246}"/>
          </ac:spMkLst>
        </pc:spChg>
        <pc:spChg chg="mod">
          <ac:chgData name="Colon, Jeffrey M." userId="615143b1-cdee-493d-9a9d-1565ce8666d9" providerId="ADAL" clId="{B546907F-6A9A-564E-B714-8A492F5D5C43}" dt="2024-10-19T13:27:37.661" v="142" actId="26606"/>
          <ac:spMkLst>
            <pc:docMk/>
            <pc:sldMk cId="704288907" sldId="443"/>
            <ac:spMk id="4" creationId="{393800EA-BD10-1210-8138-BFCEC30187F8}"/>
          </ac:spMkLst>
        </pc:spChg>
        <pc:spChg chg="mod">
          <ac:chgData name="Colon, Jeffrey M." userId="615143b1-cdee-493d-9a9d-1565ce8666d9" providerId="ADAL" clId="{B546907F-6A9A-564E-B714-8A492F5D5C43}" dt="2024-10-19T13:27:37.661" v="142" actId="26606"/>
          <ac:spMkLst>
            <pc:docMk/>
            <pc:sldMk cId="704288907" sldId="443"/>
            <ac:spMk id="5" creationId="{50E82699-7162-B242-3F7F-50245EE397AA}"/>
          </ac:spMkLst>
        </pc:spChg>
        <pc:spChg chg="add del mod">
          <ac:chgData name="Colon, Jeffrey M." userId="615143b1-cdee-493d-9a9d-1565ce8666d9" providerId="ADAL" clId="{B546907F-6A9A-564E-B714-8A492F5D5C43}" dt="2024-10-19T13:27:42.936" v="143" actId="478"/>
          <ac:spMkLst>
            <pc:docMk/>
            <pc:sldMk cId="704288907" sldId="443"/>
            <ac:spMk id="11" creationId="{F4C4E93C-8E6F-9110-5731-18F5FCB7CCFD}"/>
          </ac:spMkLst>
        </pc:spChg>
        <pc:spChg chg="add mod">
          <ac:chgData name="Colon, Jeffrey M." userId="615143b1-cdee-493d-9a9d-1565ce8666d9" providerId="ADAL" clId="{B546907F-6A9A-564E-B714-8A492F5D5C43}" dt="2024-10-19T13:27:37.661" v="142" actId="26606"/>
          <ac:spMkLst>
            <pc:docMk/>
            <pc:sldMk cId="704288907" sldId="443"/>
            <ac:spMk id="13" creationId="{A63FC530-8583-7A99-3F3A-1E90241F7C45}"/>
          </ac:spMkLst>
        </pc:spChg>
        <pc:graphicFrameChg chg="add mod modGraphic">
          <ac:chgData name="Colon, Jeffrey M." userId="615143b1-cdee-493d-9a9d-1565ce8666d9" providerId="ADAL" clId="{B546907F-6A9A-564E-B714-8A492F5D5C43}" dt="2024-10-19T13:31:39.464" v="187" actId="6549"/>
          <ac:graphicFrameMkLst>
            <pc:docMk/>
            <pc:sldMk cId="704288907" sldId="443"/>
            <ac:graphicFrameMk id="6" creationId="{084B0A9C-837C-0BD7-9D35-15DD0FF65620}"/>
          </ac:graphicFrameMkLst>
        </pc:graphicFrameChg>
      </pc:sldChg>
      <pc:sldChg chg="new del">
        <pc:chgData name="Colon, Jeffrey M." userId="615143b1-cdee-493d-9a9d-1565ce8666d9" providerId="ADAL" clId="{B546907F-6A9A-564E-B714-8A492F5D5C43}" dt="2024-10-19T13:32:47.372" v="193" actId="2696"/>
        <pc:sldMkLst>
          <pc:docMk/>
          <pc:sldMk cId="1350999929" sldId="444"/>
        </pc:sldMkLst>
      </pc:sldChg>
      <pc:sldChg chg="addSp delSp modSp new del mod">
        <pc:chgData name="Colon, Jeffrey M." userId="615143b1-cdee-493d-9a9d-1565ce8666d9" providerId="ADAL" clId="{B546907F-6A9A-564E-B714-8A492F5D5C43}" dt="2024-10-19T16:50:01.938" v="208" actId="2696"/>
        <pc:sldMkLst>
          <pc:docMk/>
          <pc:sldMk cId="317430960" sldId="445"/>
        </pc:sldMkLst>
        <pc:spChg chg="del">
          <ac:chgData name="Colon, Jeffrey M." userId="615143b1-cdee-493d-9a9d-1565ce8666d9" providerId="ADAL" clId="{B546907F-6A9A-564E-B714-8A492F5D5C43}" dt="2024-10-19T13:32:21.376" v="190" actId="478"/>
          <ac:spMkLst>
            <pc:docMk/>
            <pc:sldMk cId="317430960" sldId="445"/>
            <ac:spMk id="2" creationId="{7AE6551D-1EAC-4F16-1618-FF1C6E7DE413}"/>
          </ac:spMkLst>
        </pc:spChg>
        <pc:spChg chg="mod">
          <ac:chgData name="Colon, Jeffrey M." userId="615143b1-cdee-493d-9a9d-1565ce8666d9" providerId="ADAL" clId="{B546907F-6A9A-564E-B714-8A492F5D5C43}" dt="2024-10-19T13:32:45.139" v="192"/>
          <ac:spMkLst>
            <pc:docMk/>
            <pc:sldMk cId="317430960" sldId="445"/>
            <ac:spMk id="3" creationId="{925CBA44-74D4-4A76-2B63-77F49A65208B}"/>
          </ac:spMkLst>
        </pc:spChg>
        <pc:graphicFrameChg chg="add mod modGraphic">
          <ac:chgData name="Colon, Jeffrey M." userId="615143b1-cdee-493d-9a9d-1565ce8666d9" providerId="ADAL" clId="{B546907F-6A9A-564E-B714-8A492F5D5C43}" dt="2024-10-19T16:33:47.663" v="206" actId="403"/>
          <ac:graphicFrameMkLst>
            <pc:docMk/>
            <pc:sldMk cId="317430960" sldId="445"/>
            <ac:graphicFrameMk id="6" creationId="{84688AF2-C731-74EF-FE66-52780D7B6D78}"/>
          </ac:graphicFrameMkLst>
        </pc:graphicFrameChg>
      </pc:sldChg>
      <pc:sldChg chg="addSp delSp modSp add mod">
        <pc:chgData name="Colon, Jeffrey M." userId="615143b1-cdee-493d-9a9d-1565ce8666d9" providerId="ADAL" clId="{B546907F-6A9A-564E-B714-8A492F5D5C43}" dt="2024-10-20T13:21:36.224" v="309" actId="113"/>
        <pc:sldMkLst>
          <pc:docMk/>
          <pc:sldMk cId="2454435869" sldId="446"/>
        </pc:sldMkLst>
        <pc:spChg chg="mod">
          <ac:chgData name="Colon, Jeffrey M." userId="615143b1-cdee-493d-9a9d-1565ce8666d9" providerId="ADAL" clId="{B546907F-6A9A-564E-B714-8A492F5D5C43}" dt="2024-10-20T12:06:03.813" v="244" actId="20577"/>
          <ac:spMkLst>
            <pc:docMk/>
            <pc:sldMk cId="2454435869" sldId="446"/>
            <ac:spMk id="3" creationId="{AAF979AB-1DC7-F709-167A-3DB57DF02CAB}"/>
          </ac:spMkLst>
        </pc:spChg>
        <pc:graphicFrameChg chg="mod modGraphic">
          <ac:chgData name="Colon, Jeffrey M." userId="615143b1-cdee-493d-9a9d-1565ce8666d9" providerId="ADAL" clId="{B546907F-6A9A-564E-B714-8A492F5D5C43}" dt="2024-10-20T13:21:36.224" v="309" actId="113"/>
          <ac:graphicFrameMkLst>
            <pc:docMk/>
            <pc:sldMk cId="2454435869" sldId="446"/>
            <ac:graphicFrameMk id="6" creationId="{EB41E054-3980-B56B-CB65-F0AAAB4175B8}"/>
          </ac:graphicFrameMkLst>
        </pc:graphicFrameChg>
        <pc:inkChg chg="add del">
          <ac:chgData name="Colon, Jeffrey M." userId="615143b1-cdee-493d-9a9d-1565ce8666d9" providerId="ADAL" clId="{B546907F-6A9A-564E-B714-8A492F5D5C43}" dt="2024-10-20T12:07:51.049" v="246" actId="9405"/>
          <ac:inkMkLst>
            <pc:docMk/>
            <pc:sldMk cId="2454435869" sldId="446"/>
            <ac:inkMk id="2" creationId="{4661BF20-E683-06F4-4981-1D839BEAF3E6}"/>
          </ac:inkMkLst>
        </pc:inkChg>
        <pc:inkChg chg="add">
          <ac:chgData name="Colon, Jeffrey M." userId="615143b1-cdee-493d-9a9d-1565ce8666d9" providerId="ADAL" clId="{B546907F-6A9A-564E-B714-8A492F5D5C43}" dt="2024-10-20T12:08:11.438" v="247" actId="9405"/>
          <ac:inkMkLst>
            <pc:docMk/>
            <pc:sldMk cId="2454435869" sldId="446"/>
            <ac:inkMk id="7" creationId="{794D94C7-8CC2-47B0-931F-71C203290011}"/>
          </ac:inkMkLst>
        </pc:inkChg>
        <pc:inkChg chg="add">
          <ac:chgData name="Colon, Jeffrey M." userId="615143b1-cdee-493d-9a9d-1565ce8666d9" providerId="ADAL" clId="{B546907F-6A9A-564E-B714-8A492F5D5C43}" dt="2024-10-20T12:09:11.107" v="248" actId="9405"/>
          <ac:inkMkLst>
            <pc:docMk/>
            <pc:sldMk cId="2454435869" sldId="446"/>
            <ac:inkMk id="8" creationId="{64E84999-64F1-E078-EF1E-8E064359A20E}"/>
          </ac:inkMkLst>
        </pc:inkChg>
        <pc:inkChg chg="add">
          <ac:chgData name="Colon, Jeffrey M." userId="615143b1-cdee-493d-9a9d-1565ce8666d9" providerId="ADAL" clId="{B546907F-6A9A-564E-B714-8A492F5D5C43}" dt="2024-10-20T12:09:40.088" v="249" actId="9405"/>
          <ac:inkMkLst>
            <pc:docMk/>
            <pc:sldMk cId="2454435869" sldId="446"/>
            <ac:inkMk id="9" creationId="{E1B38DCC-BD3E-8573-8B14-454206AF0EF7}"/>
          </ac:inkMkLst>
        </pc:inkChg>
      </pc:sldChg>
      <pc:sldChg chg="addSp delSp modSp new mod">
        <pc:chgData name="Colon, Jeffrey M." userId="615143b1-cdee-493d-9a9d-1565ce8666d9" providerId="ADAL" clId="{B546907F-6A9A-564E-B714-8A492F5D5C43}" dt="2024-10-20T13:57:44.740" v="376" actId="26606"/>
        <pc:sldMkLst>
          <pc:docMk/>
          <pc:sldMk cId="2070160228" sldId="447"/>
        </pc:sldMkLst>
        <pc:spChg chg="del">
          <ac:chgData name="Colon, Jeffrey M." userId="615143b1-cdee-493d-9a9d-1565ce8666d9" providerId="ADAL" clId="{B546907F-6A9A-564E-B714-8A492F5D5C43}" dt="2024-10-20T13:57:38.137" v="375"/>
          <ac:spMkLst>
            <pc:docMk/>
            <pc:sldMk cId="2070160228" sldId="447"/>
            <ac:spMk id="2" creationId="{1D91693D-526B-782B-B68A-1B9D65325031}"/>
          </ac:spMkLst>
        </pc:spChg>
        <pc:spChg chg="del">
          <ac:chgData name="Colon, Jeffrey M." userId="615143b1-cdee-493d-9a9d-1565ce8666d9" providerId="ADAL" clId="{B546907F-6A9A-564E-B714-8A492F5D5C43}" dt="2024-10-20T13:57:44.740" v="376" actId="26606"/>
          <ac:spMkLst>
            <pc:docMk/>
            <pc:sldMk cId="2070160228" sldId="447"/>
            <ac:spMk id="3" creationId="{343747CD-7230-C69B-00F9-A9D996E31BCD}"/>
          </ac:spMkLst>
        </pc:spChg>
        <pc:spChg chg="mod">
          <ac:chgData name="Colon, Jeffrey M." userId="615143b1-cdee-493d-9a9d-1565ce8666d9" providerId="ADAL" clId="{B546907F-6A9A-564E-B714-8A492F5D5C43}" dt="2024-10-20T13:57:44.740" v="376" actId="26606"/>
          <ac:spMkLst>
            <pc:docMk/>
            <pc:sldMk cId="2070160228" sldId="447"/>
            <ac:spMk id="4" creationId="{DDF8563F-C081-4E3F-E507-64F668B338D8}"/>
          </ac:spMkLst>
        </pc:spChg>
        <pc:spChg chg="mod">
          <ac:chgData name="Colon, Jeffrey M." userId="615143b1-cdee-493d-9a9d-1565ce8666d9" providerId="ADAL" clId="{B546907F-6A9A-564E-B714-8A492F5D5C43}" dt="2024-10-20T13:57:44.740" v="376" actId="26606"/>
          <ac:spMkLst>
            <pc:docMk/>
            <pc:sldMk cId="2070160228" sldId="447"/>
            <ac:spMk id="5" creationId="{E3067E6D-B87A-C793-A390-5971E807DEC5}"/>
          </ac:spMkLst>
        </pc:spChg>
        <pc:spChg chg="add">
          <ac:chgData name="Colon, Jeffrey M." userId="615143b1-cdee-493d-9a9d-1565ce8666d9" providerId="ADAL" clId="{B546907F-6A9A-564E-B714-8A492F5D5C43}" dt="2024-10-20T13:57:44.740" v="376" actId="26606"/>
          <ac:spMkLst>
            <pc:docMk/>
            <pc:sldMk cId="2070160228" sldId="447"/>
            <ac:spMk id="11" creationId="{9CB2AABA-A82F-938F-B940-C434A09DAC87}"/>
          </ac:spMkLst>
        </pc:spChg>
        <pc:graphicFrameChg chg="add mod">
          <ac:chgData name="Colon, Jeffrey M." userId="615143b1-cdee-493d-9a9d-1565ce8666d9" providerId="ADAL" clId="{B546907F-6A9A-564E-B714-8A492F5D5C43}" dt="2024-10-20T13:57:44.740" v="376" actId="26606"/>
          <ac:graphicFrameMkLst>
            <pc:docMk/>
            <pc:sldMk cId="2070160228" sldId="447"/>
            <ac:graphicFrameMk id="6" creationId="{6FF431EE-4E9D-5246-1FA1-E95111DC5E85}"/>
          </ac:graphicFrameMkLst>
        </pc:graphicFrameChg>
      </pc:sldChg>
      <pc:sldChg chg="addSp delSp modSp new mod chgLayout">
        <pc:chgData name="Colon, Jeffrey M." userId="615143b1-cdee-493d-9a9d-1565ce8666d9" providerId="ADAL" clId="{B546907F-6A9A-564E-B714-8A492F5D5C43}" dt="2024-10-20T13:59:03.698" v="382" actId="26606"/>
        <pc:sldMkLst>
          <pc:docMk/>
          <pc:sldMk cId="742299378" sldId="448"/>
        </pc:sldMkLst>
        <pc:spChg chg="del">
          <ac:chgData name="Colon, Jeffrey M." userId="615143b1-cdee-493d-9a9d-1565ce8666d9" providerId="ADAL" clId="{B546907F-6A9A-564E-B714-8A492F5D5C43}" dt="2024-10-20T13:58:58.165" v="379"/>
          <ac:spMkLst>
            <pc:docMk/>
            <pc:sldMk cId="742299378" sldId="448"/>
            <ac:spMk id="2" creationId="{EA317356-7208-EB08-1314-ECB98BD02414}"/>
          </ac:spMkLst>
        </pc:spChg>
        <pc:spChg chg="add del">
          <ac:chgData name="Colon, Jeffrey M." userId="615143b1-cdee-493d-9a9d-1565ce8666d9" providerId="ADAL" clId="{B546907F-6A9A-564E-B714-8A492F5D5C43}" dt="2024-10-20T13:59:03.698" v="382" actId="26606"/>
          <ac:spMkLst>
            <pc:docMk/>
            <pc:sldMk cId="742299378" sldId="448"/>
            <ac:spMk id="3" creationId="{50FFA8BE-7D50-E728-F853-5B70C12A6FB3}"/>
          </ac:spMkLst>
        </pc:spChg>
        <pc:spChg chg="mod ord">
          <ac:chgData name="Colon, Jeffrey M." userId="615143b1-cdee-493d-9a9d-1565ce8666d9" providerId="ADAL" clId="{B546907F-6A9A-564E-B714-8A492F5D5C43}" dt="2024-10-20T13:59:03.698" v="382" actId="26606"/>
          <ac:spMkLst>
            <pc:docMk/>
            <pc:sldMk cId="742299378" sldId="448"/>
            <ac:spMk id="4" creationId="{63BED876-B885-2AE2-80FC-C9FFFC49B8C5}"/>
          </ac:spMkLst>
        </pc:spChg>
        <pc:spChg chg="mod">
          <ac:chgData name="Colon, Jeffrey M." userId="615143b1-cdee-493d-9a9d-1565ce8666d9" providerId="ADAL" clId="{B546907F-6A9A-564E-B714-8A492F5D5C43}" dt="2024-10-20T13:59:03.698" v="382" actId="26606"/>
          <ac:spMkLst>
            <pc:docMk/>
            <pc:sldMk cId="742299378" sldId="448"/>
            <ac:spMk id="5" creationId="{753069D4-FE85-3767-BEF2-6DED32802A4B}"/>
          </ac:spMkLst>
        </pc:spChg>
        <pc:spChg chg="add del mod">
          <ac:chgData name="Colon, Jeffrey M." userId="615143b1-cdee-493d-9a9d-1565ce8666d9" providerId="ADAL" clId="{B546907F-6A9A-564E-B714-8A492F5D5C43}" dt="2024-10-20T13:59:03.661" v="381" actId="26606"/>
          <ac:spMkLst>
            <pc:docMk/>
            <pc:sldMk cId="742299378" sldId="448"/>
            <ac:spMk id="11" creationId="{A412EC33-F2BC-29A6-3316-1873FF308F27}"/>
          </ac:spMkLst>
        </pc:spChg>
        <pc:spChg chg="add">
          <ac:chgData name="Colon, Jeffrey M." userId="615143b1-cdee-493d-9a9d-1565ce8666d9" providerId="ADAL" clId="{B546907F-6A9A-564E-B714-8A492F5D5C43}" dt="2024-10-20T13:59:03.698" v="382" actId="26606"/>
          <ac:spMkLst>
            <pc:docMk/>
            <pc:sldMk cId="742299378" sldId="448"/>
            <ac:spMk id="13" creationId="{8A7E18FB-A27E-3F94-EF95-7B8127AAE752}"/>
          </ac:spMkLst>
        </pc:spChg>
        <pc:graphicFrameChg chg="add mod">
          <ac:chgData name="Colon, Jeffrey M." userId="615143b1-cdee-493d-9a9d-1565ce8666d9" providerId="ADAL" clId="{B546907F-6A9A-564E-B714-8A492F5D5C43}" dt="2024-10-20T13:59:03.698" v="382" actId="26606"/>
          <ac:graphicFrameMkLst>
            <pc:docMk/>
            <pc:sldMk cId="742299378" sldId="448"/>
            <ac:graphicFrameMk id="6" creationId="{A7EEF700-458C-FE64-38A8-81F801F8C2CF}"/>
          </ac:graphicFrameMkLst>
        </pc:graphicFrameChg>
      </pc:sldChg>
      <pc:sldMasterChg chg="modSp mod">
        <pc:chgData name="Colon, Jeffrey M." userId="615143b1-cdee-493d-9a9d-1565ce8666d9" providerId="ADAL" clId="{B546907F-6A9A-564E-B714-8A492F5D5C43}" dt="2024-10-19T12:41:35.380" v="118" actId="20577"/>
        <pc:sldMasterMkLst>
          <pc:docMk/>
          <pc:sldMasterMk cId="4093900752" sldId="2147483738"/>
        </pc:sldMasterMkLst>
        <pc:spChg chg="mod">
          <ac:chgData name="Colon, Jeffrey M." userId="615143b1-cdee-493d-9a9d-1565ce8666d9" providerId="ADAL" clId="{B546907F-6A9A-564E-B714-8A492F5D5C43}" dt="2024-10-19T12:41:35.380" v="118" actId="20577"/>
          <ac:spMkLst>
            <pc:docMk/>
            <pc:sldMasterMk cId="4093900752" sldId="2147483738"/>
            <ac:spMk id="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effreycolon\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effreycolon\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Data!$H$9:$H$1878</c:f>
              <c:numCache>
                <c:formatCode>0.00</c:formatCode>
                <c:ptCount val="1870"/>
                <c:pt idx="0">
                  <c:v>112.20634286425468</c:v>
                </c:pt>
                <c:pt idx="1">
                  <c:v>110.35310093034188</c:v>
                </c:pt>
                <c:pt idx="2">
                  <c:v>111.39990873321329</c:v>
                </c:pt>
                <c:pt idx="3">
                  <c:v>118.880181509905</c:v>
                </c:pt>
                <c:pt idx="4">
                  <c:v>124.72422859592588</c:v>
                </c:pt>
                <c:pt idx="5">
                  <c:v>125.64609165657319</c:v>
                </c:pt>
                <c:pt idx="6">
                  <c:v>123.30000280821395</c:v>
                </c:pt>
                <c:pt idx="7">
                  <c:v>126.86144490554517</c:v>
                </c:pt>
                <c:pt idx="8">
                  <c:v>125.18155835625431</c:v>
                </c:pt>
                <c:pt idx="9">
                  <c:v>116.8895700307969</c:v>
                </c:pt>
                <c:pt idx="10">
                  <c:v>118.1628768938775</c:v>
                </c:pt>
                <c:pt idx="11">
                  <c:v>117.98616248622629</c:v>
                </c:pt>
                <c:pt idx="12">
                  <c:v>120.9731539415738</c:v>
                </c:pt>
                <c:pt idx="13">
                  <c:v>121.47098585079837</c:v>
                </c:pt>
                <c:pt idx="14">
                  <c:v>123.59547304198293</c:v>
                </c:pt>
                <c:pt idx="15">
                  <c:v>124.26662542739203</c:v>
                </c:pt>
                <c:pt idx="16">
                  <c:v>124.26662542739203</c:v>
                </c:pt>
                <c:pt idx="17">
                  <c:v>123.9656251196061</c:v>
                </c:pt>
                <c:pt idx="18">
                  <c:v>125.06684772105413</c:v>
                </c:pt>
                <c:pt idx="19">
                  <c:v>122.68649508047012</c:v>
                </c:pt>
                <c:pt idx="20">
                  <c:v>119.61595406277782</c:v>
                </c:pt>
                <c:pt idx="21">
                  <c:v>122.78860372899572</c:v>
                </c:pt>
                <c:pt idx="22">
                  <c:v>118.7489953408476</c:v>
                </c:pt>
                <c:pt idx="23">
                  <c:v>123.4167718369015</c:v>
                </c:pt>
                <c:pt idx="24">
                  <c:v>124.39047417881</c:v>
                </c:pt>
                <c:pt idx="25">
                  <c:v>122.65867919313008</c:v>
                </c:pt>
                <c:pt idx="26">
                  <c:v>121.70599042269801</c:v>
                </c:pt>
                <c:pt idx="27">
                  <c:v>120.03878507444188</c:v>
                </c:pt>
                <c:pt idx="28">
                  <c:v>122.92992066594725</c:v>
                </c:pt>
                <c:pt idx="29">
                  <c:v>124.89943120660905</c:v>
                </c:pt>
                <c:pt idx="30">
                  <c:v>124.64862913591303</c:v>
                </c:pt>
                <c:pt idx="31">
                  <c:v>124.64862913591303</c:v>
                </c:pt>
                <c:pt idx="32">
                  <c:v>115.11815044946495</c:v>
                </c:pt>
                <c:pt idx="33">
                  <c:v>107.52973617632294</c:v>
                </c:pt>
                <c:pt idx="34">
                  <c:v>106.99796188275626</c:v>
                </c:pt>
                <c:pt idx="35">
                  <c:v>114.31869585426531</c:v>
                </c:pt>
                <c:pt idx="36">
                  <c:v>118.67219963910973</c:v>
                </c:pt>
                <c:pt idx="37">
                  <c:v>122.23745885573534</c:v>
                </c:pt>
                <c:pt idx="38">
                  <c:v>120.45482924742255</c:v>
                </c:pt>
                <c:pt idx="39">
                  <c:v>118.97420835511772</c:v>
                </c:pt>
                <c:pt idx="40">
                  <c:v>116.78308934054935</c:v>
                </c:pt>
                <c:pt idx="41">
                  <c:v>119.07430130591604</c:v>
                </c:pt>
                <c:pt idx="42">
                  <c:v>118.12151237551804</c:v>
                </c:pt>
                <c:pt idx="43">
                  <c:v>119.3412840442701</c:v>
                </c:pt>
                <c:pt idx="44">
                  <c:v>121.21016321274861</c:v>
                </c:pt>
                <c:pt idx="45">
                  <c:v>122.92627059627168</c:v>
                </c:pt>
                <c:pt idx="46">
                  <c:v>125.03593915870239</c:v>
                </c:pt>
                <c:pt idx="47">
                  <c:v>124.21513430645707</c:v>
                </c:pt>
                <c:pt idx="48">
                  <c:v>124.21513430645707</c:v>
                </c:pt>
                <c:pt idx="49">
                  <c:v>123.94153268904198</c:v>
                </c:pt>
                <c:pt idx="50">
                  <c:v>125.5831423935326</c:v>
                </c:pt>
                <c:pt idx="51">
                  <c:v>126.18259564517955</c:v>
                </c:pt>
                <c:pt idx="52">
                  <c:v>124.35581028668724</c:v>
                </c:pt>
                <c:pt idx="53">
                  <c:v>123.93448005538107</c:v>
                </c:pt>
                <c:pt idx="54">
                  <c:v>124.21743548929747</c:v>
                </c:pt>
                <c:pt idx="55">
                  <c:v>123.72653928988957</c:v>
                </c:pt>
                <c:pt idx="56">
                  <c:v>123.65152462146469</c:v>
                </c:pt>
                <c:pt idx="57">
                  <c:v>121.67083658404992</c:v>
                </c:pt>
                <c:pt idx="58">
                  <c:v>124.71770496103869</c:v>
                </c:pt>
                <c:pt idx="59">
                  <c:v>125.80243152357706</c:v>
                </c:pt>
                <c:pt idx="60">
                  <c:v>129.51982103114</c:v>
                </c:pt>
                <c:pt idx="61">
                  <c:v>131.26224014815085</c:v>
                </c:pt>
                <c:pt idx="62">
                  <c:v>130.97183696198238</c:v>
                </c:pt>
                <c:pt idx="63">
                  <c:v>127.14961408082517</c:v>
                </c:pt>
                <c:pt idx="64">
                  <c:v>126.95604783500428</c:v>
                </c:pt>
                <c:pt idx="65">
                  <c:v>129.61293269077689</c:v>
                </c:pt>
                <c:pt idx="66">
                  <c:v>128.05133109209282</c:v>
                </c:pt>
                <c:pt idx="67">
                  <c:v>121.59452794722205</c:v>
                </c:pt>
                <c:pt idx="68">
                  <c:v>113.11157187141102</c:v>
                </c:pt>
                <c:pt idx="69">
                  <c:v>110.45351689751993</c:v>
                </c:pt>
                <c:pt idx="70">
                  <c:v>107.37047488796148</c:v>
                </c:pt>
                <c:pt idx="71">
                  <c:v>104.88378304362999</c:v>
                </c:pt>
                <c:pt idx="72">
                  <c:v>102.19648327430173</c:v>
                </c:pt>
                <c:pt idx="73">
                  <c:v>98.726330023687808</c:v>
                </c:pt>
                <c:pt idx="74">
                  <c:v>98.080064527403039</c:v>
                </c:pt>
                <c:pt idx="75">
                  <c:v>88.483198822536409</c:v>
                </c:pt>
                <c:pt idx="76">
                  <c:v>86.902817446000654</c:v>
                </c:pt>
                <c:pt idx="77">
                  <c:v>85.263447288149621</c:v>
                </c:pt>
                <c:pt idx="78">
                  <c:v>88.179237824321334</c:v>
                </c:pt>
                <c:pt idx="79">
                  <c:v>98.031979591836702</c:v>
                </c:pt>
                <c:pt idx="80">
                  <c:v>105.16007231356954</c:v>
                </c:pt>
                <c:pt idx="81">
                  <c:v>107.43204918454174</c:v>
                </c:pt>
                <c:pt idx="82">
                  <c:v>107.92492437844732</c:v>
                </c:pt>
                <c:pt idx="83">
                  <c:v>107.59386632820669</c:v>
                </c:pt>
                <c:pt idx="84">
                  <c:v>110.92221253949478</c:v>
                </c:pt>
                <c:pt idx="85">
                  <c:v>109.66294024320989</c:v>
                </c:pt>
                <c:pt idx="86">
                  <c:v>114.10982518350583</c:v>
                </c:pt>
                <c:pt idx="87">
                  <c:v>118.54087837993721</c:v>
                </c:pt>
                <c:pt idx="88">
                  <c:v>122.85978567853464</c:v>
                </c:pt>
                <c:pt idx="89">
                  <c:v>128.2848455598978</c:v>
                </c:pt>
                <c:pt idx="90">
                  <c:v>129.44820977823116</c:v>
                </c:pt>
                <c:pt idx="91">
                  <c:v>126.90606604519299</c:v>
                </c:pt>
                <c:pt idx="92">
                  <c:v>129.48097173306644</c:v>
                </c:pt>
                <c:pt idx="93">
                  <c:v>129.44820977823116</c:v>
                </c:pt>
                <c:pt idx="94">
                  <c:v>130.54205691872298</c:v>
                </c:pt>
                <c:pt idx="95">
                  <c:v>132.80864455099834</c:v>
                </c:pt>
                <c:pt idx="96">
                  <c:v>136.22864498834628</c:v>
                </c:pt>
                <c:pt idx="97">
                  <c:v>139.5709023540237</c:v>
                </c:pt>
                <c:pt idx="98">
                  <c:v>138.89233357750388</c:v>
                </c:pt>
                <c:pt idx="99">
                  <c:v>145.12712752384456</c:v>
                </c:pt>
                <c:pt idx="100">
                  <c:v>151.6713216031691</c:v>
                </c:pt>
                <c:pt idx="101">
                  <c:v>154.23441232522583</c:v>
                </c:pt>
                <c:pt idx="102">
                  <c:v>155.52084753218355</c:v>
                </c:pt>
                <c:pt idx="103">
                  <c:v>156.67570531088791</c:v>
                </c:pt>
                <c:pt idx="104">
                  <c:v>156.97455323682053</c:v>
                </c:pt>
                <c:pt idx="105">
                  <c:v>164.82530304284177</c:v>
                </c:pt>
                <c:pt idx="106">
                  <c:v>164.86056118126086</c:v>
                </c:pt>
                <c:pt idx="107">
                  <c:v>159.68751721690188</c:v>
                </c:pt>
                <c:pt idx="108">
                  <c:v>161.11465654433974</c:v>
                </c:pt>
                <c:pt idx="109">
                  <c:v>163.95229237388779</c:v>
                </c:pt>
                <c:pt idx="110">
                  <c:v>165.52976946051024</c:v>
                </c:pt>
                <c:pt idx="111">
                  <c:v>168.12628845194143</c:v>
                </c:pt>
                <c:pt idx="112">
                  <c:v>159.51011700499276</c:v>
                </c:pt>
                <c:pt idx="113">
                  <c:v>163.48227632744002</c:v>
                </c:pt>
                <c:pt idx="114">
                  <c:v>170.99085686857504</c:v>
                </c:pt>
                <c:pt idx="115">
                  <c:v>177.13424094768553</c:v>
                </c:pt>
                <c:pt idx="116">
                  <c:v>174.98855614950392</c:v>
                </c:pt>
                <c:pt idx="117">
                  <c:v>180.05579233143936</c:v>
                </c:pt>
                <c:pt idx="118">
                  <c:v>187.59994893040033</c:v>
                </c:pt>
                <c:pt idx="119">
                  <c:v>193.3379013405314</c:v>
                </c:pt>
                <c:pt idx="120">
                  <c:v>206.99530906937221</c:v>
                </c:pt>
                <c:pt idx="121">
                  <c:v>204.26281699847237</c:v>
                </c:pt>
                <c:pt idx="122">
                  <c:v>206.58022335015684</c:v>
                </c:pt>
                <c:pt idx="123">
                  <c:v>203.8806200469817</c:v>
                </c:pt>
                <c:pt idx="124">
                  <c:v>215.18773265641337</c:v>
                </c:pt>
                <c:pt idx="125">
                  <c:v>217.83619705833846</c:v>
                </c:pt>
                <c:pt idx="126">
                  <c:v>208.1417905624331</c:v>
                </c:pt>
                <c:pt idx="127">
                  <c:v>199.27812244897956</c:v>
                </c:pt>
                <c:pt idx="128">
                  <c:v>193.37552154456435</c:v>
                </c:pt>
                <c:pt idx="129">
                  <c:v>188.51928645235171</c:v>
                </c:pt>
                <c:pt idx="130">
                  <c:v>191.51911653773655</c:v>
                </c:pt>
                <c:pt idx="131">
                  <c:v>185.94990151725307</c:v>
                </c:pt>
                <c:pt idx="132">
                  <c:v>183.16529400701134</c:v>
                </c:pt>
                <c:pt idx="133">
                  <c:v>177.48401114782379</c:v>
                </c:pt>
                <c:pt idx="134">
                  <c:v>177.17747572269803</c:v>
                </c:pt>
                <c:pt idx="135">
                  <c:v>175.55166423117822</c:v>
                </c:pt>
                <c:pt idx="136">
                  <c:v>171.85002220295337</c:v>
                </c:pt>
                <c:pt idx="137">
                  <c:v>169.40674926767252</c:v>
                </c:pt>
                <c:pt idx="138">
                  <c:v>180.57795678068655</c:v>
                </c:pt>
                <c:pt idx="139">
                  <c:v>184.31931522433382</c:v>
                </c:pt>
                <c:pt idx="140">
                  <c:v>191.27810527848368</c:v>
                </c:pt>
                <c:pt idx="141">
                  <c:v>187.8063065240809</c:v>
                </c:pt>
                <c:pt idx="142">
                  <c:v>181.45810576708763</c:v>
                </c:pt>
                <c:pt idx="143">
                  <c:v>184.131036050674</c:v>
                </c:pt>
                <c:pt idx="144">
                  <c:v>183.18515744082461</c:v>
                </c:pt>
                <c:pt idx="145">
                  <c:v>177.39794161050909</c:v>
                </c:pt>
                <c:pt idx="146">
                  <c:v>181.29340022112592</c:v>
                </c:pt>
                <c:pt idx="147">
                  <c:v>186.85686453923367</c:v>
                </c:pt>
                <c:pt idx="148">
                  <c:v>185.45722040816321</c:v>
                </c:pt>
                <c:pt idx="149">
                  <c:v>192.67578524005015</c:v>
                </c:pt>
                <c:pt idx="150">
                  <c:v>193.56842214993387</c:v>
                </c:pt>
                <c:pt idx="151">
                  <c:v>184.78521276791244</c:v>
                </c:pt>
                <c:pt idx="152">
                  <c:v>188.73841087489421</c:v>
                </c:pt>
                <c:pt idx="153">
                  <c:v>183.61892414230212</c:v>
                </c:pt>
                <c:pt idx="154">
                  <c:v>188.28919928551133</c:v>
                </c:pt>
                <c:pt idx="155">
                  <c:v>182.25372768027756</c:v>
                </c:pt>
                <c:pt idx="156">
                  <c:v>176.79294183217937</c:v>
                </c:pt>
                <c:pt idx="157">
                  <c:v>181.57112944926533</c:v>
                </c:pt>
                <c:pt idx="158">
                  <c:v>180.88853121825304</c:v>
                </c:pt>
                <c:pt idx="159">
                  <c:v>176.33228803319753</c:v>
                </c:pt>
                <c:pt idx="160">
                  <c:v>165.53005539540783</c:v>
                </c:pt>
                <c:pt idx="161">
                  <c:v>158.76646173409009</c:v>
                </c:pt>
                <c:pt idx="162">
                  <c:v>160.4910664364692</c:v>
                </c:pt>
                <c:pt idx="163">
                  <c:v>170.56673876880359</c:v>
                </c:pt>
                <c:pt idx="164">
                  <c:v>166.98447526688958</c:v>
                </c:pt>
                <c:pt idx="165">
                  <c:v>163.32258934511793</c:v>
                </c:pt>
                <c:pt idx="166">
                  <c:v>163.64782351482563</c:v>
                </c:pt>
                <c:pt idx="167">
                  <c:v>165.14869252777171</c:v>
                </c:pt>
                <c:pt idx="168">
                  <c:v>161.34342311468944</c:v>
                </c:pt>
                <c:pt idx="169">
                  <c:v>164.4002273011007</c:v>
                </c:pt>
                <c:pt idx="170">
                  <c:v>168.60923569083266</c:v>
                </c:pt>
                <c:pt idx="171">
                  <c:v>166.29027335169641</c:v>
                </c:pt>
                <c:pt idx="172">
                  <c:v>168.25572253660999</c:v>
                </c:pt>
                <c:pt idx="173">
                  <c:v>171.51231856237797</c:v>
                </c:pt>
                <c:pt idx="174">
                  <c:v>175.77648751922513</c:v>
                </c:pt>
                <c:pt idx="175">
                  <c:v>185.62942964474223</c:v>
                </c:pt>
                <c:pt idx="176">
                  <c:v>185.47262356164134</c:v>
                </c:pt>
                <c:pt idx="177">
                  <c:v>196.24200170393016</c:v>
                </c:pt>
                <c:pt idx="178">
                  <c:v>206.51766695083847</c:v>
                </c:pt>
                <c:pt idx="179">
                  <c:v>200.17534830875113</c:v>
                </c:pt>
                <c:pt idx="180">
                  <c:v>204.94119621075575</c:v>
                </c:pt>
                <c:pt idx="181">
                  <c:v>208.88237306096258</c:v>
                </c:pt>
                <c:pt idx="182">
                  <c:v>207.01137984621903</c:v>
                </c:pt>
                <c:pt idx="183">
                  <c:v>206.7098888346091</c:v>
                </c:pt>
                <c:pt idx="184">
                  <c:v>207.73936861093978</c:v>
                </c:pt>
                <c:pt idx="185">
                  <c:v>220.0075010681729</c:v>
                </c:pt>
                <c:pt idx="186">
                  <c:v>220.56789535783051</c:v>
                </c:pt>
                <c:pt idx="187">
                  <c:v>219.47982558819743</c:v>
                </c:pt>
                <c:pt idx="188">
                  <c:v>225.20183221433294</c:v>
                </c:pt>
                <c:pt idx="189">
                  <c:v>230.92383884046845</c:v>
                </c:pt>
                <c:pt idx="190">
                  <c:v>236.64584546660393</c:v>
                </c:pt>
                <c:pt idx="191">
                  <c:v>227.70386191937408</c:v>
                </c:pt>
                <c:pt idx="192">
                  <c:v>219.91766824154175</c:v>
                </c:pt>
                <c:pt idx="193">
                  <c:v>215.77238491963411</c:v>
                </c:pt>
                <c:pt idx="194">
                  <c:v>220.8356358293006</c:v>
                </c:pt>
                <c:pt idx="195">
                  <c:v>225.89888673896709</c:v>
                </c:pt>
                <c:pt idx="196">
                  <c:v>229.7936951310183</c:v>
                </c:pt>
                <c:pt idx="197">
                  <c:v>225.82943351685202</c:v>
                </c:pt>
                <c:pt idx="198">
                  <c:v>222.96601413109138</c:v>
                </c:pt>
                <c:pt idx="199">
                  <c:v>214.79413833627285</c:v>
                </c:pt>
                <c:pt idx="200">
                  <c:v>214.58983113153337</c:v>
                </c:pt>
                <c:pt idx="201">
                  <c:v>204.94119621075575</c:v>
                </c:pt>
                <c:pt idx="202">
                  <c:v>206.4248447787113</c:v>
                </c:pt>
                <c:pt idx="203">
                  <c:v>200.53769806943708</c:v>
                </c:pt>
                <c:pt idx="204">
                  <c:v>199.7632052560285</c:v>
                </c:pt>
                <c:pt idx="205">
                  <c:v>200.91822501074532</c:v>
                </c:pt>
                <c:pt idx="206">
                  <c:v>193.30768618458075</c:v>
                </c:pt>
                <c:pt idx="207">
                  <c:v>196.32582237973665</c:v>
                </c:pt>
                <c:pt idx="208">
                  <c:v>201.36159386904481</c:v>
                </c:pt>
                <c:pt idx="209">
                  <c:v>197.45296019536272</c:v>
                </c:pt>
                <c:pt idx="210">
                  <c:v>200.19315135142946</c:v>
                </c:pt>
                <c:pt idx="211">
                  <c:v>204.47744058268574</c:v>
                </c:pt>
                <c:pt idx="212">
                  <c:v>209.54069149235224</c:v>
                </c:pt>
                <c:pt idx="213">
                  <c:v>205.94963720227275</c:v>
                </c:pt>
                <c:pt idx="214">
                  <c:v>199.39611724551241</c:v>
                </c:pt>
                <c:pt idx="215">
                  <c:v>195.59084783243009</c:v>
                </c:pt>
                <c:pt idx="216">
                  <c:v>206.51766695083847</c:v>
                </c:pt>
                <c:pt idx="217">
                  <c:v>211.3989042745589</c:v>
                </c:pt>
                <c:pt idx="218">
                  <c:v>209.53600059601979</c:v>
                </c:pt>
                <c:pt idx="219">
                  <c:v>209.13227034438967</c:v>
                </c:pt>
                <c:pt idx="220">
                  <c:v>220.15407191438243</c:v>
                </c:pt>
                <c:pt idx="221">
                  <c:v>223.87848290541524</c:v>
                </c:pt>
                <c:pt idx="222">
                  <c:v>219.32642502748624</c:v>
                </c:pt>
                <c:pt idx="223">
                  <c:v>222.22318913162286</c:v>
                </c:pt>
                <c:pt idx="224">
                  <c:v>224.79311745532328</c:v>
                </c:pt>
                <c:pt idx="225">
                  <c:v>220.70596986522651</c:v>
                </c:pt>
                <c:pt idx="226">
                  <c:v>218.66239607017806</c:v>
                </c:pt>
                <c:pt idx="227">
                  <c:v>214.78449386721101</c:v>
                </c:pt>
                <c:pt idx="228">
                  <c:v>222.63701257507094</c:v>
                </c:pt>
                <c:pt idx="229">
                  <c:v>220.15407191438243</c:v>
                </c:pt>
                <c:pt idx="230">
                  <c:v>218.49877814059008</c:v>
                </c:pt>
                <c:pt idx="231">
                  <c:v>223.05083601851902</c:v>
                </c:pt>
                <c:pt idx="232">
                  <c:v>229.69769456343943</c:v>
                </c:pt>
                <c:pt idx="233">
                  <c:v>228.06283552740069</c:v>
                </c:pt>
                <c:pt idx="234">
                  <c:v>226.42797649136199</c:v>
                </c:pt>
                <c:pt idx="235">
                  <c:v>213.21766759619013</c:v>
                </c:pt>
                <c:pt idx="236">
                  <c:v>207.20380645712157</c:v>
                </c:pt>
                <c:pt idx="237">
                  <c:v>197.8562663161988</c:v>
                </c:pt>
                <c:pt idx="238">
                  <c:v>187.86581870437217</c:v>
                </c:pt>
                <c:pt idx="239">
                  <c:v>183.47829427603224</c:v>
                </c:pt>
                <c:pt idx="240">
                  <c:v>195.40544178896641</c:v>
                </c:pt>
                <c:pt idx="241">
                  <c:v>195.44426998968655</c:v>
                </c:pt>
                <c:pt idx="242">
                  <c:v>189.57060649494906</c:v>
                </c:pt>
                <c:pt idx="243">
                  <c:v>193.57197708494249</c:v>
                </c:pt>
                <c:pt idx="244">
                  <c:v>195.08825408523865</c:v>
                </c:pt>
                <c:pt idx="245">
                  <c:v>195.80917204059651</c:v>
                </c:pt>
                <c:pt idx="246">
                  <c:v>194.95694004761671</c:v>
                </c:pt>
                <c:pt idx="247">
                  <c:v>201.49637619177156</c:v>
                </c:pt>
                <c:pt idx="248">
                  <c:v>220.56789535783051</c:v>
                </c:pt>
                <c:pt idx="249">
                  <c:v>220.56789535783051</c:v>
                </c:pt>
                <c:pt idx="250">
                  <c:v>220.0075010681729</c:v>
                </c:pt>
                <c:pt idx="251">
                  <c:v>226.71249157691724</c:v>
                </c:pt>
                <c:pt idx="252">
                  <c:v>236.90055758327694</c:v>
                </c:pt>
                <c:pt idx="253">
                  <c:v>237.33050414876379</c:v>
                </c:pt>
                <c:pt idx="254">
                  <c:v>246.30774847756211</c:v>
                </c:pt>
                <c:pt idx="255">
                  <c:v>249.18897711221572</c:v>
                </c:pt>
                <c:pt idx="256">
                  <c:v>249.18897711221572</c:v>
                </c:pt>
                <c:pt idx="257">
                  <c:v>247.84684617624328</c:v>
                </c:pt>
                <c:pt idx="258">
                  <c:v>241.32432697525653</c:v>
                </c:pt>
                <c:pt idx="259">
                  <c:v>241.62996980363272</c:v>
                </c:pt>
                <c:pt idx="260">
                  <c:v>235.61071788681627</c:v>
                </c:pt>
                <c:pt idx="261">
                  <c:v>240.34013010717206</c:v>
                </c:pt>
                <c:pt idx="262">
                  <c:v>233.41748208566153</c:v>
                </c:pt>
                <c:pt idx="263">
                  <c:v>228.01671733989608</c:v>
                </c:pt>
                <c:pt idx="264">
                  <c:v>223.763745845335</c:v>
                </c:pt>
                <c:pt idx="265">
                  <c:v>217.15884444639696</c:v>
                </c:pt>
                <c:pt idx="266">
                  <c:v>214.38076361558092</c:v>
                </c:pt>
                <c:pt idx="267">
                  <c:v>217.02753703413936</c:v>
                </c:pt>
                <c:pt idx="268">
                  <c:v>200.29054662887424</c:v>
                </c:pt>
                <c:pt idx="269">
                  <c:v>195.66418072732213</c:v>
                </c:pt>
                <c:pt idx="270">
                  <c:v>182.08225392717907</c:v>
                </c:pt>
                <c:pt idx="271">
                  <c:v>185.03009315971352</c:v>
                </c:pt>
                <c:pt idx="272">
                  <c:v>190.35872001477816</c:v>
                </c:pt>
                <c:pt idx="273">
                  <c:v>193.47595446910094</c:v>
                </c:pt>
                <c:pt idx="274">
                  <c:v>201.72516317965213</c:v>
                </c:pt>
                <c:pt idx="275">
                  <c:v>197.29324758794817</c:v>
                </c:pt>
                <c:pt idx="276">
                  <c:v>198.63534679857631</c:v>
                </c:pt>
                <c:pt idx="277">
                  <c:v>204.23056925519936</c:v>
                </c:pt>
                <c:pt idx="278">
                  <c:v>216.3875920699677</c:v>
                </c:pt>
                <c:pt idx="279">
                  <c:v>219.26636269617572</c:v>
                </c:pt>
                <c:pt idx="280">
                  <c:v>211.10984592191974</c:v>
                </c:pt>
                <c:pt idx="281">
                  <c:v>208.23107529571175</c:v>
                </c:pt>
                <c:pt idx="282">
                  <c:v>203.91291935639975</c:v>
                </c:pt>
                <c:pt idx="283">
                  <c:v>205.62940877064594</c:v>
                </c:pt>
                <c:pt idx="284">
                  <c:v>205.99221149481986</c:v>
                </c:pt>
                <c:pt idx="285">
                  <c:v>205.25649036904508</c:v>
                </c:pt>
                <c:pt idx="286">
                  <c:v>205.25649036904508</c:v>
                </c:pt>
                <c:pt idx="287">
                  <c:v>206.31189487823974</c:v>
                </c:pt>
                <c:pt idx="288">
                  <c:v>203.91291935639975</c:v>
                </c:pt>
                <c:pt idx="289">
                  <c:v>201.03414873019179</c:v>
                </c:pt>
                <c:pt idx="290">
                  <c:v>201.03414873019179</c:v>
                </c:pt>
                <c:pt idx="291">
                  <c:v>200.93436701615241</c:v>
                </c:pt>
                <c:pt idx="292">
                  <c:v>209.06586506526457</c:v>
                </c:pt>
                <c:pt idx="293">
                  <c:v>210.26717996901505</c:v>
                </c:pt>
                <c:pt idx="294">
                  <c:v>214.0544214984921</c:v>
                </c:pt>
                <c:pt idx="295">
                  <c:v>220.24613684379176</c:v>
                </c:pt>
                <c:pt idx="296">
                  <c:v>221.62554897433745</c:v>
                </c:pt>
                <c:pt idx="297">
                  <c:v>218.40692066973088</c:v>
                </c:pt>
                <c:pt idx="298">
                  <c:v>211.0500559734873</c:v>
                </c:pt>
                <c:pt idx="299">
                  <c:v>201.43289022430625</c:v>
                </c:pt>
                <c:pt idx="300">
                  <c:v>201.94590181470565</c:v>
                </c:pt>
                <c:pt idx="301">
                  <c:v>213.50882144375973</c:v>
                </c:pt>
                <c:pt idx="302">
                  <c:v>210.15025571318372</c:v>
                </c:pt>
                <c:pt idx="303">
                  <c:v>215.18821752851707</c:v>
                </c:pt>
                <c:pt idx="304">
                  <c:v>217.41186456080484</c:v>
                </c:pt>
                <c:pt idx="305">
                  <c:v>216.69298915036057</c:v>
                </c:pt>
                <c:pt idx="306">
                  <c:v>202.64807318691126</c:v>
                </c:pt>
                <c:pt idx="307">
                  <c:v>191.11117793122077</c:v>
                </c:pt>
                <c:pt idx="308">
                  <c:v>201.14326076225598</c:v>
                </c:pt>
                <c:pt idx="309">
                  <c:v>199.60898006038911</c:v>
                </c:pt>
                <c:pt idx="310">
                  <c:v>207.14825525723904</c:v>
                </c:pt>
                <c:pt idx="311">
                  <c:v>199.58119570446317</c:v>
                </c:pt>
                <c:pt idx="312">
                  <c:v>205.45119411093708</c:v>
                </c:pt>
                <c:pt idx="313">
                  <c:v>203.50378942742108</c:v>
                </c:pt>
                <c:pt idx="314">
                  <c:v>203.99064059830016</c:v>
                </c:pt>
                <c:pt idx="315">
                  <c:v>200.61185684474262</c:v>
                </c:pt>
                <c:pt idx="316">
                  <c:v>204.6544897531183</c:v>
                </c:pt>
                <c:pt idx="317">
                  <c:v>214.18496844260176</c:v>
                </c:pt>
                <c:pt idx="318">
                  <c:v>223.71544713208522</c:v>
                </c:pt>
                <c:pt idx="319">
                  <c:v>227.9026745747997</c:v>
                </c:pt>
                <c:pt idx="320">
                  <c:v>232.20735956413083</c:v>
                </c:pt>
                <c:pt idx="321">
                  <c:v>227.95766902737267</c:v>
                </c:pt>
                <c:pt idx="322">
                  <c:v>219.91766825254834</c:v>
                </c:pt>
                <c:pt idx="323">
                  <c:v>224.64708047303324</c:v>
                </c:pt>
                <c:pt idx="324">
                  <c:v>230.79531635966359</c:v>
                </c:pt>
                <c:pt idx="325">
                  <c:v>227.07828134082669</c:v>
                </c:pt>
                <c:pt idx="326">
                  <c:v>216.82012489421854</c:v>
                </c:pt>
                <c:pt idx="327">
                  <c:v>213.08988618636099</c:v>
                </c:pt>
                <c:pt idx="328">
                  <c:v>212.13889392951251</c:v>
                </c:pt>
                <c:pt idx="329">
                  <c:v>235.93759827198832</c:v>
                </c:pt>
                <c:pt idx="330">
                  <c:v>240.25414080063345</c:v>
                </c:pt>
                <c:pt idx="331">
                  <c:v>249.24002401955474</c:v>
                </c:pt>
                <c:pt idx="332">
                  <c:v>248.76708279750625</c:v>
                </c:pt>
                <c:pt idx="333">
                  <c:v>243.56472935497288</c:v>
                </c:pt>
                <c:pt idx="334">
                  <c:v>251.60473012979722</c:v>
                </c:pt>
                <c:pt idx="335">
                  <c:v>263.44810874243757</c:v>
                </c:pt>
                <c:pt idx="336">
                  <c:v>283.49814179717174</c:v>
                </c:pt>
                <c:pt idx="337">
                  <c:v>286.16173721514519</c:v>
                </c:pt>
                <c:pt idx="338">
                  <c:v>290.24328338778594</c:v>
                </c:pt>
                <c:pt idx="339">
                  <c:v>289.9002821700463</c:v>
                </c:pt>
                <c:pt idx="340">
                  <c:v>277.82110374629434</c:v>
                </c:pt>
                <c:pt idx="341">
                  <c:v>267.93692352308278</c:v>
                </c:pt>
                <c:pt idx="342">
                  <c:v>273.55898436906335</c:v>
                </c:pt>
                <c:pt idx="343">
                  <c:v>276.88558817355778</c:v>
                </c:pt>
                <c:pt idx="344">
                  <c:v>263.60553347643162</c:v>
                </c:pt>
                <c:pt idx="345">
                  <c:v>259.12515721213629</c:v>
                </c:pt>
                <c:pt idx="346">
                  <c:v>260.80974255304193</c:v>
                </c:pt>
                <c:pt idx="347">
                  <c:v>240.11724598732917</c:v>
                </c:pt>
                <c:pt idx="348">
                  <c:v>243.30817284430364</c:v>
                </c:pt>
                <c:pt idx="349">
                  <c:v>244.74708239784485</c:v>
                </c:pt>
                <c:pt idx="350">
                  <c:v>246.71767082294826</c:v>
                </c:pt>
                <c:pt idx="351">
                  <c:v>249.87061230311375</c:v>
                </c:pt>
                <c:pt idx="352">
                  <c:v>243.85307198457792</c:v>
                </c:pt>
                <c:pt idx="353">
                  <c:v>239.50684877967171</c:v>
                </c:pt>
                <c:pt idx="354">
                  <c:v>236.58592745523623</c:v>
                </c:pt>
                <c:pt idx="355">
                  <c:v>242.77656685174915</c:v>
                </c:pt>
                <c:pt idx="356">
                  <c:v>234.16354594545561</c:v>
                </c:pt>
                <c:pt idx="357">
                  <c:v>245.63757016481688</c:v>
                </c:pt>
                <c:pt idx="358">
                  <c:v>264.8471638382718</c:v>
                </c:pt>
                <c:pt idx="359">
                  <c:v>284.29670564883594</c:v>
                </c:pt>
                <c:pt idx="360">
                  <c:v>288.96133461984283</c:v>
                </c:pt>
                <c:pt idx="361">
                  <c:v>300.02199649986323</c:v>
                </c:pt>
                <c:pt idx="362">
                  <c:v>310.78140602951351</c:v>
                </c:pt>
                <c:pt idx="363">
                  <c:v>341.11639213236714</c:v>
                </c:pt>
                <c:pt idx="364">
                  <c:v>323.93485395370988</c:v>
                </c:pt>
                <c:pt idx="365">
                  <c:v>356.20262077704189</c:v>
                </c:pt>
                <c:pt idx="366">
                  <c:v>328.16199065433318</c:v>
                </c:pt>
                <c:pt idx="367">
                  <c:v>328.6066662437816</c:v>
                </c:pt>
                <c:pt idx="368">
                  <c:v>322.98420130407675</c:v>
                </c:pt>
                <c:pt idx="369">
                  <c:v>319.35062903940587</c:v>
                </c:pt>
                <c:pt idx="370">
                  <c:v>322.28361255442189</c:v>
                </c:pt>
                <c:pt idx="371">
                  <c:v>313.32355959144388</c:v>
                </c:pt>
                <c:pt idx="372">
                  <c:v>323.87907598290911</c:v>
                </c:pt>
                <c:pt idx="373">
                  <c:v>326.67113698276177</c:v>
                </c:pt>
                <c:pt idx="374">
                  <c:v>327.07000283988356</c:v>
                </c:pt>
                <c:pt idx="375">
                  <c:v>334.21179689754018</c:v>
                </c:pt>
                <c:pt idx="376">
                  <c:v>329.50078996752796</c:v>
                </c:pt>
                <c:pt idx="377">
                  <c:v>323.74513063011483</c:v>
                </c:pt>
                <c:pt idx="378">
                  <c:v>331.0592298952422</c:v>
                </c:pt>
                <c:pt idx="379">
                  <c:v>343.91158101811715</c:v>
                </c:pt>
                <c:pt idx="380">
                  <c:v>340.68304471777833</c:v>
                </c:pt>
                <c:pt idx="381">
                  <c:v>308.38754245752045</c:v>
                </c:pt>
                <c:pt idx="382">
                  <c:v>306.50955418753585</c:v>
                </c:pt>
                <c:pt idx="383">
                  <c:v>296.11415410545027</c:v>
                </c:pt>
                <c:pt idx="384">
                  <c:v>307.77530735465928</c:v>
                </c:pt>
                <c:pt idx="385">
                  <c:v>305.95630435610929</c:v>
                </c:pt>
                <c:pt idx="386">
                  <c:v>303.9711296551244</c:v>
                </c:pt>
                <c:pt idx="387">
                  <c:v>291.5564671815859</c:v>
                </c:pt>
                <c:pt idx="388">
                  <c:v>292.56397060509772</c:v>
                </c:pt>
                <c:pt idx="389">
                  <c:v>276.39596170323711</c:v>
                </c:pt>
                <c:pt idx="390">
                  <c:v>263.69252613748944</c:v>
                </c:pt>
                <c:pt idx="391">
                  <c:v>255.22356909365769</c:v>
                </c:pt>
                <c:pt idx="392">
                  <c:v>246.20093102642466</c:v>
                </c:pt>
                <c:pt idx="393">
                  <c:v>240.98032315630422</c:v>
                </c:pt>
                <c:pt idx="394">
                  <c:v>244.59396702081267</c:v>
                </c:pt>
                <c:pt idx="395">
                  <c:v>255.88891135776103</c:v>
                </c:pt>
                <c:pt idx="396">
                  <c:v>254.19199679389746</c:v>
                </c:pt>
                <c:pt idx="397">
                  <c:v>241.78544929842027</c:v>
                </c:pt>
                <c:pt idx="398">
                  <c:v>243.77882675311957</c:v>
                </c:pt>
                <c:pt idx="399">
                  <c:v>252.66988902866458</c:v>
                </c:pt>
                <c:pt idx="400">
                  <c:v>253.1625454833252</c:v>
                </c:pt>
                <c:pt idx="401">
                  <c:v>253.55202632253031</c:v>
                </c:pt>
                <c:pt idx="402">
                  <c:v>264.06800898106849</c:v>
                </c:pt>
                <c:pt idx="403">
                  <c:v>269.85176762391256</c:v>
                </c:pt>
                <c:pt idx="404">
                  <c:v>278.54572103762422</c:v>
                </c:pt>
                <c:pt idx="405">
                  <c:v>294.90837951387812</c:v>
                </c:pt>
                <c:pt idx="406">
                  <c:v>303.90571088739898</c:v>
                </c:pt>
                <c:pt idx="407">
                  <c:v>306.88153180184111</c:v>
                </c:pt>
                <c:pt idx="408">
                  <c:v>313.57712885933586</c:v>
                </c:pt>
                <c:pt idx="409">
                  <c:v>327.34030058863056</c:v>
                </c:pt>
                <c:pt idx="410">
                  <c:v>340.46271328946483</c:v>
                </c:pt>
                <c:pt idx="411">
                  <c:v>336.32449246495196</c:v>
                </c:pt>
                <c:pt idx="412">
                  <c:v>323.44790011199535</c:v>
                </c:pt>
                <c:pt idx="413">
                  <c:v>327.25316952507762</c:v>
                </c:pt>
                <c:pt idx="414">
                  <c:v>337.5273969403998</c:v>
                </c:pt>
                <c:pt idx="415">
                  <c:v>346.10574168652772</c:v>
                </c:pt>
                <c:pt idx="416">
                  <c:v>351.22636682749612</c:v>
                </c:pt>
                <c:pt idx="417">
                  <c:v>356.17321706450309</c:v>
                </c:pt>
                <c:pt idx="418">
                  <c:v>350.24396251104065</c:v>
                </c:pt>
                <c:pt idx="419">
                  <c:v>354.86664404721989</c:v>
                </c:pt>
                <c:pt idx="420">
                  <c:v>367.14190531929353</c:v>
                </c:pt>
                <c:pt idx="421">
                  <c:v>364.53806201915671</c:v>
                </c:pt>
                <c:pt idx="422">
                  <c:v>355.61059927583045</c:v>
                </c:pt>
                <c:pt idx="423">
                  <c:v>350.77489028986201</c:v>
                </c:pt>
                <c:pt idx="424">
                  <c:v>337.68048878112211</c:v>
                </c:pt>
                <c:pt idx="425">
                  <c:v>342.09461281747673</c:v>
                </c:pt>
                <c:pt idx="426">
                  <c:v>344.75740882525616</c:v>
                </c:pt>
                <c:pt idx="427">
                  <c:v>361.9342187190199</c:v>
                </c:pt>
                <c:pt idx="428">
                  <c:v>368.94720070530008</c:v>
                </c:pt>
                <c:pt idx="429">
                  <c:v>350.12961354862</c:v>
                </c:pt>
                <c:pt idx="430">
                  <c:v>353.48676345729024</c:v>
                </c:pt>
                <c:pt idx="431">
                  <c:v>346.5557653721288</c:v>
                </c:pt>
                <c:pt idx="432">
                  <c:v>340.31555474840837</c:v>
                </c:pt>
                <c:pt idx="433">
                  <c:v>322.69505675640499</c:v>
                </c:pt>
                <c:pt idx="434">
                  <c:v>294.07933342045482</c:v>
                </c:pt>
                <c:pt idx="435">
                  <c:v>295.48809669432535</c:v>
                </c:pt>
                <c:pt idx="436">
                  <c:v>279.33013080817614</c:v>
                </c:pt>
                <c:pt idx="437">
                  <c:v>267.57850655681204</c:v>
                </c:pt>
                <c:pt idx="438">
                  <c:v>277.81748002199618</c:v>
                </c:pt>
                <c:pt idx="439">
                  <c:v>256.99823397612175</c:v>
                </c:pt>
                <c:pt idx="440">
                  <c:v>254.26784105207267</c:v>
                </c:pt>
                <c:pt idx="441">
                  <c:v>224.30965498700888</c:v>
                </c:pt>
                <c:pt idx="442">
                  <c:v>220.11926154225662</c:v>
                </c:pt>
                <c:pt idx="443">
                  <c:v>236.41845436941762</c:v>
                </c:pt>
                <c:pt idx="444">
                  <c:v>249.20341080134941</c:v>
                </c:pt>
                <c:pt idx="445">
                  <c:v>242.77682199949956</c:v>
                </c:pt>
                <c:pt idx="446">
                  <c:v>252.7086010812973</c:v>
                </c:pt>
                <c:pt idx="447">
                  <c:v>263.39163419003938</c:v>
                </c:pt>
                <c:pt idx="448">
                  <c:v>277.57985757872933</c:v>
                </c:pt>
                <c:pt idx="449">
                  <c:v>277.94365817843931</c:v>
                </c:pt>
                <c:pt idx="450">
                  <c:v>284.99758882888699</c:v>
                </c:pt>
                <c:pt idx="451">
                  <c:v>297.23233380386444</c:v>
                </c:pt>
                <c:pt idx="452">
                  <c:v>293.99372483989987</c:v>
                </c:pt>
                <c:pt idx="453">
                  <c:v>294.39431357419841</c:v>
                </c:pt>
                <c:pt idx="454">
                  <c:v>310.98449270690014</c:v>
                </c:pt>
                <c:pt idx="455">
                  <c:v>314.67995275489596</c:v>
                </c:pt>
                <c:pt idx="456">
                  <c:v>319.08488153165518</c:v>
                </c:pt>
                <c:pt idx="457">
                  <c:v>306.66484875338699</c:v>
                </c:pt>
                <c:pt idx="458">
                  <c:v>310.84664214547865</c:v>
                </c:pt>
                <c:pt idx="459">
                  <c:v>318.09077565172043</c:v>
                </c:pt>
                <c:pt idx="460">
                  <c:v>325.31656288025539</c:v>
                </c:pt>
                <c:pt idx="461">
                  <c:v>327.71470579642124</c:v>
                </c:pt>
                <c:pt idx="462">
                  <c:v>332.39634445065582</c:v>
                </c:pt>
                <c:pt idx="463">
                  <c:v>337.01709514496741</c:v>
                </c:pt>
                <c:pt idx="464">
                  <c:v>334.0102119419202</c:v>
                </c:pt>
                <c:pt idx="465">
                  <c:v>328.80890204081624</c:v>
                </c:pt>
                <c:pt idx="466">
                  <c:v>324.05500528269141</c:v>
                </c:pt>
                <c:pt idx="467">
                  <c:v>324.75165604827777</c:v>
                </c:pt>
                <c:pt idx="468">
                  <c:v>320.87175375732119</c:v>
                </c:pt>
                <c:pt idx="469">
                  <c:v>309.41204826598829</c:v>
                </c:pt>
                <c:pt idx="470">
                  <c:v>311.07103845786457</c:v>
                </c:pt>
                <c:pt idx="471">
                  <c:v>300.7376111061065</c:v>
                </c:pt>
                <c:pt idx="472">
                  <c:v>301.41998367199375</c:v>
                </c:pt>
                <c:pt idx="473">
                  <c:v>289.67588880869266</c:v>
                </c:pt>
                <c:pt idx="474">
                  <c:v>275.0329317919896</c:v>
                </c:pt>
                <c:pt idx="475">
                  <c:v>284.45344897959177</c:v>
                </c:pt>
                <c:pt idx="476">
                  <c:v>289.19019886231627</c:v>
                </c:pt>
                <c:pt idx="477">
                  <c:v>311.66337326761698</c:v>
                </c:pt>
                <c:pt idx="478">
                  <c:v>317.74947653621433</c:v>
                </c:pt>
                <c:pt idx="479">
                  <c:v>308.87569953305473</c:v>
                </c:pt>
                <c:pt idx="480">
                  <c:v>316.38428007418975</c:v>
                </c:pt>
                <c:pt idx="481">
                  <c:v>332.11594181495678</c:v>
                </c:pt>
                <c:pt idx="482">
                  <c:v>324.78595345245083</c:v>
                </c:pt>
                <c:pt idx="483">
                  <c:v>333.93656872879689</c:v>
                </c:pt>
                <c:pt idx="484">
                  <c:v>341.13347753760718</c:v>
                </c:pt>
                <c:pt idx="485">
                  <c:v>347.97054090597692</c:v>
                </c:pt>
                <c:pt idx="486">
                  <c:v>342.80740504468332</c:v>
                </c:pt>
                <c:pt idx="487">
                  <c:v>316.22929623592285</c:v>
                </c:pt>
                <c:pt idx="488">
                  <c:v>295.90633314382148</c:v>
                </c:pt>
                <c:pt idx="489">
                  <c:v>297.61282872135217</c:v>
                </c:pt>
                <c:pt idx="490">
                  <c:v>312.78077610248857</c:v>
                </c:pt>
                <c:pt idx="491">
                  <c:v>317.46781501629039</c:v>
                </c:pt>
                <c:pt idx="492">
                  <c:v>314.50503616920565</c:v>
                </c:pt>
                <c:pt idx="493">
                  <c:v>308.53440041754851</c:v>
                </c:pt>
                <c:pt idx="494">
                  <c:v>310.99456774558348</c:v>
                </c:pt>
                <c:pt idx="495">
                  <c:v>311.26083132318888</c:v>
                </c:pt>
                <c:pt idx="496">
                  <c:v>310.93626319876427</c:v>
                </c:pt>
                <c:pt idx="497">
                  <c:v>314.0154887540329</c:v>
                </c:pt>
                <c:pt idx="498">
                  <c:v>314.34327110137536</c:v>
                </c:pt>
                <c:pt idx="499">
                  <c:v>318.40133006053003</c:v>
                </c:pt>
                <c:pt idx="500">
                  <c:v>316.91649795918357</c:v>
                </c:pt>
                <c:pt idx="501">
                  <c:v>316.27366530612233</c:v>
                </c:pt>
                <c:pt idx="502">
                  <c:v>312.73808571428566</c:v>
                </c:pt>
                <c:pt idx="503">
                  <c:v>304.44490071027235</c:v>
                </c:pt>
                <c:pt idx="504">
                  <c:v>298.91718367346937</c:v>
                </c:pt>
                <c:pt idx="505">
                  <c:v>288.31044489795914</c:v>
                </c:pt>
                <c:pt idx="506">
                  <c:v>282.84636734693873</c:v>
                </c:pt>
                <c:pt idx="507">
                  <c:v>282.52495102040808</c:v>
                </c:pt>
                <c:pt idx="508">
                  <c:v>277.64406185567009</c:v>
                </c:pt>
                <c:pt idx="509">
                  <c:v>260.99005714285704</c:v>
                </c:pt>
                <c:pt idx="510">
                  <c:v>261.85366060606054</c:v>
                </c:pt>
                <c:pt idx="511">
                  <c:v>268.85339393939381</c:v>
                </c:pt>
                <c:pt idx="512">
                  <c:v>268.68476399999997</c:v>
                </c:pt>
                <c:pt idx="513">
                  <c:v>260.18008799999996</c:v>
                </c:pt>
                <c:pt idx="514">
                  <c:v>251.05479207920789</c:v>
                </c:pt>
                <c:pt idx="515">
                  <c:v>253.25035199999994</c:v>
                </c:pt>
                <c:pt idx="516">
                  <c:v>263.64495599999992</c:v>
                </c:pt>
                <c:pt idx="517">
                  <c:v>269.80790303030301</c:v>
                </c:pt>
                <c:pt idx="518">
                  <c:v>264.7171878787878</c:v>
                </c:pt>
                <c:pt idx="519">
                  <c:v>260.99005714285704</c:v>
                </c:pt>
                <c:pt idx="520">
                  <c:v>259.94464242424237</c:v>
                </c:pt>
                <c:pt idx="521">
                  <c:v>258.67196363636361</c:v>
                </c:pt>
                <c:pt idx="522">
                  <c:v>241.91078399999998</c:v>
                </c:pt>
                <c:pt idx="523">
                  <c:v>237.16743529411764</c:v>
                </c:pt>
                <c:pt idx="524">
                  <c:v>237.16743529411764</c:v>
                </c:pt>
                <c:pt idx="525">
                  <c:v>239.51562772277225</c:v>
                </c:pt>
                <c:pt idx="526">
                  <c:v>237.16743529411764</c:v>
                </c:pt>
                <c:pt idx="527">
                  <c:v>229.22394059405934</c:v>
                </c:pt>
                <c:pt idx="528">
                  <c:v>233.27824158415837</c:v>
                </c:pt>
                <c:pt idx="529">
                  <c:v>232.46114399999996</c:v>
                </c:pt>
                <c:pt idx="530">
                  <c:v>240.85446060606054</c:v>
                </c:pt>
                <c:pt idx="531">
                  <c:v>256.40023199999996</c:v>
                </c:pt>
                <c:pt idx="532">
                  <c:v>247.93609900990094</c:v>
                </c:pt>
                <c:pt idx="533">
                  <c:v>250.74292277227715</c:v>
                </c:pt>
                <c:pt idx="534">
                  <c:v>249.8073148514851</c:v>
                </c:pt>
                <c:pt idx="535">
                  <c:v>260.41087128712866</c:v>
                </c:pt>
                <c:pt idx="536">
                  <c:v>270.07881980198016</c:v>
                </c:pt>
                <c:pt idx="537">
                  <c:v>282.25395294117641</c:v>
                </c:pt>
                <c:pt idx="538">
                  <c:v>289.29965825242715</c:v>
                </c:pt>
                <c:pt idx="539">
                  <c:v>289.91128543689314</c:v>
                </c:pt>
                <c:pt idx="540">
                  <c:v>282.58058076923072</c:v>
                </c:pt>
                <c:pt idx="541">
                  <c:v>278.64323076923068</c:v>
                </c:pt>
                <c:pt idx="542">
                  <c:v>275.08951999999994</c:v>
                </c:pt>
                <c:pt idx="543">
                  <c:v>269.5227509433962</c:v>
                </c:pt>
                <c:pt idx="544">
                  <c:v>272.89147289719625</c:v>
                </c:pt>
                <c:pt idx="545">
                  <c:v>272.98959999999994</c:v>
                </c:pt>
                <c:pt idx="546">
                  <c:v>269.19807777777777</c:v>
                </c:pt>
                <c:pt idx="547">
                  <c:v>268.75122935779814</c:v>
                </c:pt>
                <c:pt idx="548">
                  <c:v>274.69223783783781</c:v>
                </c:pt>
                <c:pt idx="549">
                  <c:v>278.19294159292031</c:v>
                </c:pt>
                <c:pt idx="550">
                  <c:v>279.65456347826085</c:v>
                </c:pt>
                <c:pt idx="551">
                  <c:v>266.11055172413791</c:v>
                </c:pt>
                <c:pt idx="552">
                  <c:v>257.64403076923077</c:v>
                </c:pt>
                <c:pt idx="553">
                  <c:v>237.02846999999994</c:v>
                </c:pt>
                <c:pt idx="554">
                  <c:v>244.37818999999999</c:v>
                </c:pt>
                <c:pt idx="555">
                  <c:v>229.2412666666666</c:v>
                </c:pt>
                <c:pt idx="556">
                  <c:v>218.03075624999994</c:v>
                </c:pt>
                <c:pt idx="557">
                  <c:v>219.03780923076917</c:v>
                </c:pt>
                <c:pt idx="558">
                  <c:v>216.30816562499993</c:v>
                </c:pt>
                <c:pt idx="559">
                  <c:v>206.68058769230765</c:v>
                </c:pt>
                <c:pt idx="560">
                  <c:v>192.30846315789466</c:v>
                </c:pt>
                <c:pt idx="561">
                  <c:v>179.19317333333331</c:v>
                </c:pt>
                <c:pt idx="562">
                  <c:v>164.26040888888886</c:v>
                </c:pt>
                <c:pt idx="563">
                  <c:v>156.34440875912406</c:v>
                </c:pt>
                <c:pt idx="564">
                  <c:v>162.21881999999999</c:v>
                </c:pt>
                <c:pt idx="565">
                  <c:v>165.9830382978723</c:v>
                </c:pt>
                <c:pt idx="566">
                  <c:v>163.79375999999999</c:v>
                </c:pt>
                <c:pt idx="567">
                  <c:v>159.93404788732394</c:v>
                </c:pt>
                <c:pt idx="568">
                  <c:v>161.62142896551723</c:v>
                </c:pt>
                <c:pt idx="569">
                  <c:v>159.63677551020407</c:v>
                </c:pt>
                <c:pt idx="570">
                  <c:v>156.65959470198672</c:v>
                </c:pt>
                <c:pt idx="571">
                  <c:v>155.039548051948</c:v>
                </c:pt>
                <c:pt idx="572">
                  <c:v>151.27449171974521</c:v>
                </c:pt>
                <c:pt idx="573">
                  <c:v>154.73785499999997</c:v>
                </c:pt>
                <c:pt idx="574">
                  <c:v>155.75480245398771</c:v>
                </c:pt>
                <c:pt idx="575">
                  <c:v>150.81243636363635</c:v>
                </c:pt>
                <c:pt idx="576">
                  <c:v>149.85792727272724</c:v>
                </c:pt>
                <c:pt idx="577">
                  <c:v>153.21638518518515</c:v>
                </c:pt>
                <c:pt idx="578">
                  <c:v>155.95747317073167</c:v>
                </c:pt>
                <c:pt idx="579">
                  <c:v>158.2484622754491</c:v>
                </c:pt>
                <c:pt idx="580">
                  <c:v>167.18593846153846</c:v>
                </c:pt>
                <c:pt idx="581">
                  <c:v>171.65914082840237</c:v>
                </c:pt>
                <c:pt idx="582">
                  <c:v>172.15723448275861</c:v>
                </c:pt>
                <c:pt idx="583">
                  <c:v>157.84991864406777</c:v>
                </c:pt>
                <c:pt idx="584">
                  <c:v>159.44055505617973</c:v>
                </c:pt>
                <c:pt idx="585">
                  <c:v>164.80311381215466</c:v>
                </c:pt>
                <c:pt idx="586">
                  <c:v>156.47241729729726</c:v>
                </c:pt>
                <c:pt idx="587">
                  <c:v>148.66100317460317</c:v>
                </c:pt>
                <c:pt idx="588">
                  <c:v>144.11109015544039</c:v>
                </c:pt>
                <c:pt idx="589">
                  <c:v>130.8411692307692</c:v>
                </c:pt>
                <c:pt idx="590">
                  <c:v>138.62669847715733</c:v>
                </c:pt>
                <c:pt idx="591">
                  <c:v>133.44319211822656</c:v>
                </c:pt>
                <c:pt idx="592">
                  <c:v>123.24287766990288</c:v>
                </c:pt>
                <c:pt idx="593">
                  <c:v>119.36387368421052</c:v>
                </c:pt>
                <c:pt idx="594">
                  <c:v>119.78630192307691</c:v>
                </c:pt>
                <c:pt idx="595">
                  <c:v>117.92654187192115</c:v>
                </c:pt>
                <c:pt idx="596">
                  <c:v>123.94777799999997</c:v>
                </c:pt>
                <c:pt idx="597">
                  <c:v>124.72891658291455</c:v>
                </c:pt>
                <c:pt idx="598">
                  <c:v>118.99546666666664</c:v>
                </c:pt>
                <c:pt idx="599">
                  <c:v>110.5705298969072</c:v>
                </c:pt>
                <c:pt idx="600">
                  <c:v>117.87182526315787</c:v>
                </c:pt>
                <c:pt idx="601">
                  <c:v>120.85952608695649</c:v>
                </c:pt>
                <c:pt idx="602">
                  <c:v>118.42171803278686</c:v>
                </c:pt>
                <c:pt idx="603">
                  <c:v>120.25232486187844</c:v>
                </c:pt>
                <c:pt idx="604">
                  <c:v>126.70703728813557</c:v>
                </c:pt>
                <c:pt idx="605">
                  <c:v>117.2256477272727</c:v>
                </c:pt>
                <c:pt idx="606">
                  <c:v>116.20743728813559</c:v>
                </c:pt>
                <c:pt idx="607">
                  <c:v>114.7837627118644</c:v>
                </c:pt>
                <c:pt idx="608">
                  <c:v>118.97546742857142</c:v>
                </c:pt>
                <c:pt idx="609">
                  <c:v>120.5954057142857</c:v>
                </c:pt>
                <c:pt idx="610">
                  <c:v>127.80547586206895</c:v>
                </c:pt>
                <c:pt idx="611">
                  <c:v>133.09608554913291</c:v>
                </c:pt>
                <c:pt idx="612">
                  <c:v>136.05990532544379</c:v>
                </c:pt>
                <c:pt idx="613">
                  <c:v>139.04204023668638</c:v>
                </c:pt>
                <c:pt idx="614">
                  <c:v>145.98845029940119</c:v>
                </c:pt>
                <c:pt idx="615">
                  <c:v>154.85338203592812</c:v>
                </c:pt>
                <c:pt idx="616">
                  <c:v>160.88908023952092</c:v>
                </c:pt>
                <c:pt idx="617">
                  <c:v>159.38015568862269</c:v>
                </c:pt>
                <c:pt idx="618">
                  <c:v>159.55642142857141</c:v>
                </c:pt>
                <c:pt idx="619">
                  <c:v>167.55084578313247</c:v>
                </c:pt>
                <c:pt idx="620">
                  <c:v>171.91513734939755</c:v>
                </c:pt>
                <c:pt idx="621">
                  <c:v>174.65801676646706</c:v>
                </c:pt>
                <c:pt idx="622">
                  <c:v>164.99371428571425</c:v>
                </c:pt>
                <c:pt idx="623">
                  <c:v>163.64465325443786</c:v>
                </c:pt>
                <c:pt idx="624">
                  <c:v>166.86864285714282</c:v>
                </c:pt>
                <c:pt idx="625">
                  <c:v>173.99337142857138</c:v>
                </c:pt>
                <c:pt idx="626">
                  <c:v>176.80576428571425</c:v>
                </c:pt>
                <c:pt idx="627">
                  <c:v>169.60892307692305</c:v>
                </c:pt>
                <c:pt idx="628">
                  <c:v>161.59443550295856</c:v>
                </c:pt>
                <c:pt idx="629">
                  <c:v>154.52940705882349</c:v>
                </c:pt>
                <c:pt idx="630">
                  <c:v>147.60484186046511</c:v>
                </c:pt>
                <c:pt idx="631">
                  <c:v>149.20484210526311</c:v>
                </c:pt>
                <c:pt idx="632">
                  <c:v>149.25303488372091</c:v>
                </c:pt>
                <c:pt idx="633">
                  <c:v>146.20541271676296</c:v>
                </c:pt>
                <c:pt idx="634">
                  <c:v>150.57518843930632</c:v>
                </c:pt>
                <c:pt idx="635">
                  <c:v>155.67326011560692</c:v>
                </c:pt>
                <c:pt idx="636">
                  <c:v>160.77133179190747</c:v>
                </c:pt>
                <c:pt idx="637">
                  <c:v>162.4385790697674</c:v>
                </c:pt>
                <c:pt idx="638">
                  <c:v>160.25705263157889</c:v>
                </c:pt>
                <c:pt idx="639">
                  <c:v>157.49399999999997</c:v>
                </c:pt>
                <c:pt idx="640">
                  <c:v>156.93813882352941</c:v>
                </c:pt>
                <c:pt idx="641">
                  <c:v>159.90273176470586</c:v>
                </c:pt>
                <c:pt idx="642">
                  <c:v>166.33576842105256</c:v>
                </c:pt>
                <c:pt idx="643">
                  <c:v>173.05811294117643</c:v>
                </c:pt>
                <c:pt idx="644">
                  <c:v>170.38824561403504</c:v>
                </c:pt>
                <c:pt idx="645">
                  <c:v>167.20002558139535</c:v>
                </c:pt>
                <c:pt idx="646">
                  <c:v>176.53978604651161</c:v>
                </c:pt>
                <c:pt idx="647">
                  <c:v>184.98717225433523</c:v>
                </c:pt>
                <c:pt idx="648">
                  <c:v>192.63427976878609</c:v>
                </c:pt>
                <c:pt idx="649">
                  <c:v>195.40243953488368</c:v>
                </c:pt>
                <c:pt idx="650">
                  <c:v>189.17487398843926</c:v>
                </c:pt>
                <c:pt idx="651">
                  <c:v>188.26026976744183</c:v>
                </c:pt>
                <c:pt idx="652">
                  <c:v>193.18050173410398</c:v>
                </c:pt>
                <c:pt idx="653">
                  <c:v>194.39259428571427</c:v>
                </c:pt>
                <c:pt idx="654">
                  <c:v>197.53484745762708</c:v>
                </c:pt>
                <c:pt idx="655">
                  <c:v>200.20423728813557</c:v>
                </c:pt>
                <c:pt idx="656">
                  <c:v>204.8311796610169</c:v>
                </c:pt>
                <c:pt idx="657">
                  <c:v>211.59363389830506</c:v>
                </c:pt>
                <c:pt idx="658">
                  <c:v>214.54182666666662</c:v>
                </c:pt>
                <c:pt idx="659">
                  <c:v>219.2598033519553</c:v>
                </c:pt>
                <c:pt idx="660">
                  <c:v>222.60325139664803</c:v>
                </c:pt>
                <c:pt idx="661">
                  <c:v>222.95519329608936</c:v>
                </c:pt>
                <c:pt idx="662">
                  <c:v>208.9892292134831</c:v>
                </c:pt>
                <c:pt idx="663">
                  <c:v>202.01465027932957</c:v>
                </c:pt>
                <c:pt idx="664">
                  <c:v>204.56524044943816</c:v>
                </c:pt>
                <c:pt idx="665">
                  <c:v>215.50873898305082</c:v>
                </c:pt>
                <c:pt idx="666">
                  <c:v>227.15134628571423</c:v>
                </c:pt>
                <c:pt idx="667">
                  <c:v>237.50819310344826</c:v>
                </c:pt>
                <c:pt idx="668">
                  <c:v>239.75086628571424</c:v>
                </c:pt>
                <c:pt idx="669">
                  <c:v>233.01953181818175</c:v>
                </c:pt>
                <c:pt idx="670">
                  <c:v>234.72834576271183</c:v>
                </c:pt>
                <c:pt idx="671">
                  <c:v>240.06712542372875</c:v>
                </c:pt>
                <c:pt idx="672">
                  <c:v>241.19081142857141</c:v>
                </c:pt>
                <c:pt idx="673">
                  <c:v>247.2836827586207</c:v>
                </c:pt>
                <c:pt idx="674">
                  <c:v>252.53662196531786</c:v>
                </c:pt>
                <c:pt idx="675">
                  <c:v>258.72713757225426</c:v>
                </c:pt>
                <c:pt idx="676">
                  <c:v>266.11055172413791</c:v>
                </c:pt>
                <c:pt idx="677">
                  <c:v>266.48700681818178</c:v>
                </c:pt>
                <c:pt idx="678">
                  <c:v>277.11661040462423</c:v>
                </c:pt>
                <c:pt idx="679">
                  <c:v>293.5614906976744</c:v>
                </c:pt>
                <c:pt idx="680">
                  <c:v>308.43333641618494</c:v>
                </c:pt>
                <c:pt idx="681">
                  <c:v>301.9540137931034</c:v>
                </c:pt>
                <c:pt idx="682">
                  <c:v>310.61822427745659</c:v>
                </c:pt>
                <c:pt idx="683">
                  <c:v>317.90118381502884</c:v>
                </c:pt>
                <c:pt idx="684">
                  <c:v>319.175701734104</c:v>
                </c:pt>
                <c:pt idx="685">
                  <c:v>319.04047719298239</c:v>
                </c:pt>
                <c:pt idx="686">
                  <c:v>336.17140350877185</c:v>
                </c:pt>
                <c:pt idx="687">
                  <c:v>357.35480701754375</c:v>
                </c:pt>
                <c:pt idx="688">
                  <c:v>366.26511627906967</c:v>
                </c:pt>
                <c:pt idx="689">
                  <c:v>350.35507368421042</c:v>
                </c:pt>
                <c:pt idx="690">
                  <c:v>352.93392280701744</c:v>
                </c:pt>
                <c:pt idx="691">
                  <c:v>364.35454035087707</c:v>
                </c:pt>
                <c:pt idx="692">
                  <c:v>385.45063352601153</c:v>
                </c:pt>
                <c:pt idx="693">
                  <c:v>395.56632558139535</c:v>
                </c:pt>
                <c:pt idx="694">
                  <c:v>422.30367906976733</c:v>
                </c:pt>
                <c:pt idx="695">
                  <c:v>426.4311228070174</c:v>
                </c:pt>
                <c:pt idx="696">
                  <c:v>457.92992280701742</c:v>
                </c:pt>
                <c:pt idx="697">
                  <c:v>460.3245684210525</c:v>
                </c:pt>
                <c:pt idx="698">
                  <c:v>471.18499058823517</c:v>
                </c:pt>
                <c:pt idx="699">
                  <c:v>471.17731597633133</c:v>
                </c:pt>
                <c:pt idx="700">
                  <c:v>475.44659294117639</c:v>
                </c:pt>
                <c:pt idx="701">
                  <c:v>481.69217543859634</c:v>
                </c:pt>
                <c:pt idx="702">
                  <c:v>518.54671907514432</c:v>
                </c:pt>
                <c:pt idx="703">
                  <c:v>548.04270520231205</c:v>
                </c:pt>
                <c:pt idx="704">
                  <c:v>569.89158381502875</c:v>
                </c:pt>
                <c:pt idx="705">
                  <c:v>509.62509364161838</c:v>
                </c:pt>
                <c:pt idx="706">
                  <c:v>374.70826820809236</c:v>
                </c:pt>
                <c:pt idx="707">
                  <c:v>391.90367441860457</c:v>
                </c:pt>
                <c:pt idx="708">
                  <c:v>399.90581754385954</c:v>
                </c:pt>
                <c:pt idx="709">
                  <c:v>427.45724470588226</c:v>
                </c:pt>
                <c:pt idx="710">
                  <c:v>446.20193609467452</c:v>
                </c:pt>
                <c:pt idx="711">
                  <c:v>471.74085176470584</c:v>
                </c:pt>
                <c:pt idx="712">
                  <c:v>446.20193609467452</c:v>
                </c:pt>
                <c:pt idx="713">
                  <c:v>403.48462857142846</c:v>
                </c:pt>
                <c:pt idx="714">
                  <c:v>399.61730602409625</c:v>
                </c:pt>
                <c:pt idx="715">
                  <c:v>396.8848799999999</c:v>
                </c:pt>
                <c:pt idx="716">
                  <c:v>394.30425542168666</c:v>
                </c:pt>
                <c:pt idx="717">
                  <c:v>342.09605818181814</c:v>
                </c:pt>
                <c:pt idx="718">
                  <c:v>319.21344878048779</c:v>
                </c:pt>
                <c:pt idx="719">
                  <c:v>303.44496149068317</c:v>
                </c:pt>
                <c:pt idx="720">
                  <c:v>316.57284528301881</c:v>
                </c:pt>
                <c:pt idx="721">
                  <c:v>345.08239490445857</c:v>
                </c:pt>
                <c:pt idx="722">
                  <c:v>353.95766923076923</c:v>
                </c:pt>
                <c:pt idx="723">
                  <c:v>322.30385032258056</c:v>
                </c:pt>
                <c:pt idx="724">
                  <c:v>295.01817254901954</c:v>
                </c:pt>
                <c:pt idx="725">
                  <c:v>289.33003708609266</c:v>
                </c:pt>
                <c:pt idx="726">
                  <c:v>298.92569801324498</c:v>
                </c:pt>
                <c:pt idx="727">
                  <c:v>289.95584105960262</c:v>
                </c:pt>
                <c:pt idx="728">
                  <c:v>248.42053599999997</c:v>
                </c:pt>
                <c:pt idx="729">
                  <c:v>216.68637583892612</c:v>
                </c:pt>
                <c:pt idx="730">
                  <c:v>222.63437551020405</c:v>
                </c:pt>
                <c:pt idx="731">
                  <c:v>182.08895342465749</c:v>
                </c:pt>
                <c:pt idx="732">
                  <c:v>182.82520279720276</c:v>
                </c:pt>
                <c:pt idx="733">
                  <c:v>183.85469787234038</c:v>
                </c:pt>
                <c:pt idx="734">
                  <c:v>185.84291999999996</c:v>
                </c:pt>
                <c:pt idx="735">
                  <c:v>142.31112517985611</c:v>
                </c:pt>
                <c:pt idx="736">
                  <c:v>126.68495474452553</c:v>
                </c:pt>
                <c:pt idx="737">
                  <c:v>110.47740882352939</c:v>
                </c:pt>
                <c:pt idx="738">
                  <c:v>116.03602058823526</c:v>
                </c:pt>
                <c:pt idx="739">
                  <c:v>175.69330666666664</c:v>
                </c:pt>
                <c:pt idx="740">
                  <c:v>194.16424477611935</c:v>
                </c:pt>
                <c:pt idx="741">
                  <c:v>168.625154887218</c:v>
                </c:pt>
                <c:pt idx="742">
                  <c:v>168.23222727272724</c:v>
                </c:pt>
                <c:pt idx="743">
                  <c:v>163.98611908396947</c:v>
                </c:pt>
                <c:pt idx="744">
                  <c:v>173.12131162790695</c:v>
                </c:pt>
                <c:pt idx="745">
                  <c:v>155.01377952755905</c:v>
                </c:pt>
                <c:pt idx="746">
                  <c:v>155.74406666666667</c:v>
                </c:pt>
                <c:pt idx="747">
                  <c:v>172.24343809523805</c:v>
                </c:pt>
                <c:pt idx="748">
                  <c:v>221.74155238095233</c:v>
                </c:pt>
                <c:pt idx="749">
                  <c:v>257.69490708661414</c:v>
                </c:pt>
                <c:pt idx="750">
                  <c:v>270.02406412213736</c:v>
                </c:pt>
                <c:pt idx="751">
                  <c:v>254.61529999999996</c:v>
                </c:pt>
                <c:pt idx="752">
                  <c:v>252.46765454545451</c:v>
                </c:pt>
                <c:pt idx="753">
                  <c:v>227.88904545454545</c:v>
                </c:pt>
                <c:pt idx="754">
                  <c:v>233.37747272727268</c:v>
                </c:pt>
                <c:pt idx="755">
                  <c:v>237.9113909090909</c:v>
                </c:pt>
                <c:pt idx="756">
                  <c:v>251.51314545454539</c:v>
                </c:pt>
                <c:pt idx="757">
                  <c:v>268.0950496240601</c:v>
                </c:pt>
                <c:pt idx="758">
                  <c:v>254.3587308270676</c:v>
                </c:pt>
                <c:pt idx="759">
                  <c:v>258.62172631578943</c:v>
                </c:pt>
                <c:pt idx="760">
                  <c:v>232.33325413533828</c:v>
                </c:pt>
                <c:pt idx="761">
                  <c:v>233.65527761194022</c:v>
                </c:pt>
                <c:pt idx="762">
                  <c:v>222.6071910447761</c:v>
                </c:pt>
                <c:pt idx="763">
                  <c:v>213.90976119402978</c:v>
                </c:pt>
                <c:pt idx="764">
                  <c:v>205.66863529411762</c:v>
                </c:pt>
                <c:pt idx="765">
                  <c:v>208.82537777777773</c:v>
                </c:pt>
                <c:pt idx="766">
                  <c:v>214.65848888888883</c:v>
                </c:pt>
                <c:pt idx="767">
                  <c:v>217.67081194029848</c:v>
                </c:pt>
                <c:pt idx="768">
                  <c:v>214.46977058823526</c:v>
                </c:pt>
                <c:pt idx="769">
                  <c:v>206.46658686131383</c:v>
                </c:pt>
                <c:pt idx="770">
                  <c:v>193.36124671532846</c:v>
                </c:pt>
                <c:pt idx="771">
                  <c:v>206.33996521739124</c:v>
                </c:pt>
                <c:pt idx="772">
                  <c:v>222.54586956521734</c:v>
                </c:pt>
                <c:pt idx="773">
                  <c:v>232.67726715328465</c:v>
                </c:pt>
                <c:pt idx="774">
                  <c:v>244.86293430656931</c:v>
                </c:pt>
                <c:pt idx="775">
                  <c:v>261.4170481751824</c:v>
                </c:pt>
                <c:pt idx="776">
                  <c:v>266.93508613138681</c:v>
                </c:pt>
                <c:pt idx="777">
                  <c:v>274.06255182481749</c:v>
                </c:pt>
                <c:pt idx="778">
                  <c:v>297.64083478260858</c:v>
                </c:pt>
                <c:pt idx="779">
                  <c:v>297.64083478260858</c:v>
                </c:pt>
                <c:pt idx="780">
                  <c:v>314.07499130434775</c:v>
                </c:pt>
                <c:pt idx="781">
                  <c:v>332.10691304347824</c:v>
                </c:pt>
                <c:pt idx="782">
                  <c:v>341.65851678832109</c:v>
                </c:pt>
                <c:pt idx="783">
                  <c:v>342.11835328467151</c:v>
                </c:pt>
                <c:pt idx="784">
                  <c:v>323.95481167883207</c:v>
                </c:pt>
                <c:pt idx="785">
                  <c:v>335.30244347826078</c:v>
                </c:pt>
                <c:pt idx="786">
                  <c:v>352.60527194244594</c:v>
                </c:pt>
                <c:pt idx="787">
                  <c:v>357.06139714285706</c:v>
                </c:pt>
                <c:pt idx="788">
                  <c:v>361.11124285714283</c:v>
                </c:pt>
                <c:pt idx="789">
                  <c:v>380.0105228571428</c:v>
                </c:pt>
                <c:pt idx="790">
                  <c:v>390.5851199999999</c:v>
                </c:pt>
                <c:pt idx="791">
                  <c:v>383.83537714285706</c:v>
                </c:pt>
                <c:pt idx="792">
                  <c:v>392.95311489361694</c:v>
                </c:pt>
                <c:pt idx="793">
                  <c:v>404.56969361702119</c:v>
                </c:pt>
                <c:pt idx="794">
                  <c:v>401.27696619718307</c:v>
                </c:pt>
                <c:pt idx="795">
                  <c:v>374.68153006992998</c:v>
                </c:pt>
                <c:pt idx="796">
                  <c:v>355.4552083333333</c:v>
                </c:pt>
                <c:pt idx="797">
                  <c:v>342.1119666666666</c:v>
                </c:pt>
                <c:pt idx="798">
                  <c:v>359.95525241379306</c:v>
                </c:pt>
                <c:pt idx="799">
                  <c:v>363.64821517241364</c:v>
                </c:pt>
                <c:pt idx="800">
                  <c:v>310.02586027397257</c:v>
                </c:pt>
                <c:pt idx="801">
                  <c:v>264.93511232876705</c:v>
                </c:pt>
                <c:pt idx="802">
                  <c:v>243.3010758620689</c:v>
                </c:pt>
                <c:pt idx="803">
                  <c:v>241.0533166666666</c:v>
                </c:pt>
                <c:pt idx="804">
                  <c:v>250.88128732394364</c:v>
                </c:pt>
                <c:pt idx="805">
                  <c:v>246.62890212765953</c:v>
                </c:pt>
                <c:pt idx="806">
                  <c:v>230.32101276595742</c:v>
                </c:pt>
                <c:pt idx="807">
                  <c:v>219.38248732394362</c:v>
                </c:pt>
                <c:pt idx="808">
                  <c:v>222.94895319148935</c:v>
                </c:pt>
                <c:pt idx="809">
                  <c:v>228.08705531914893</c:v>
                </c:pt>
                <c:pt idx="810">
                  <c:v>273.43639148936165</c:v>
                </c:pt>
                <c:pt idx="811">
                  <c:v>275.00016170212763</c:v>
                </c:pt>
                <c:pt idx="812">
                  <c:v>262.48999999999995</c:v>
                </c:pt>
                <c:pt idx="813">
                  <c:v>293.83880571428568</c:v>
                </c:pt>
                <c:pt idx="814">
                  <c:v>294.06379714285714</c:v>
                </c:pt>
                <c:pt idx="815">
                  <c:v>285.51412285714281</c:v>
                </c:pt>
                <c:pt idx="816">
                  <c:v>281.2392857142857</c:v>
                </c:pt>
                <c:pt idx="817">
                  <c:v>280.99648920863308</c:v>
                </c:pt>
                <c:pt idx="818">
                  <c:v>280.76987913669063</c:v>
                </c:pt>
                <c:pt idx="819">
                  <c:v>247.19710434782604</c:v>
                </c:pt>
                <c:pt idx="820">
                  <c:v>256.32719130434776</c:v>
                </c:pt>
                <c:pt idx="821">
                  <c:v>260.89223478260863</c:v>
                </c:pt>
                <c:pt idx="822">
                  <c:v>267.28329565217388</c:v>
                </c:pt>
                <c:pt idx="823">
                  <c:v>263.40300869565209</c:v>
                </c:pt>
                <c:pt idx="824">
                  <c:v>285.27636595744679</c:v>
                </c:pt>
                <c:pt idx="825">
                  <c:v>290.23894285714283</c:v>
                </c:pt>
                <c:pt idx="826">
                  <c:v>285.06413999999995</c:v>
                </c:pt>
                <c:pt idx="827">
                  <c:v>278.31439714285705</c:v>
                </c:pt>
                <c:pt idx="828">
                  <c:v>278.73038848920856</c:v>
                </c:pt>
                <c:pt idx="829">
                  <c:v>274.93952571428565</c:v>
                </c:pt>
                <c:pt idx="830">
                  <c:v>273.36458571428568</c:v>
                </c:pt>
                <c:pt idx="831">
                  <c:v>276.06448285714276</c:v>
                </c:pt>
                <c:pt idx="832">
                  <c:v>238.04093142857138</c:v>
                </c:pt>
                <c:pt idx="833">
                  <c:v>216.02368510638294</c:v>
                </c:pt>
                <c:pt idx="834">
                  <c:v>224.76643714285711</c:v>
                </c:pt>
                <c:pt idx="835">
                  <c:v>229.49125714285711</c:v>
                </c:pt>
                <c:pt idx="836">
                  <c:v>239.16588857142852</c:v>
                </c:pt>
                <c:pt idx="837">
                  <c:v>241.41580285714281</c:v>
                </c:pt>
                <c:pt idx="838">
                  <c:v>247.04058857142854</c:v>
                </c:pt>
                <c:pt idx="839">
                  <c:v>235.23571914893611</c:v>
                </c:pt>
                <c:pt idx="840">
                  <c:v>235.68251063829786</c:v>
                </c:pt>
                <c:pt idx="841">
                  <c:v>220.93839148936166</c:v>
                </c:pt>
                <c:pt idx="842">
                  <c:v>220.71342253521121</c:v>
                </c:pt>
                <c:pt idx="843">
                  <c:v>212.34156083916079</c:v>
                </c:pt>
                <c:pt idx="844">
                  <c:v>206.27339166666661</c:v>
                </c:pt>
                <c:pt idx="845">
                  <c:v>209.13488979591833</c:v>
                </c:pt>
                <c:pt idx="846">
                  <c:v>219.84876734693876</c:v>
                </c:pt>
                <c:pt idx="847">
                  <c:v>215.84077046979863</c:v>
                </c:pt>
                <c:pt idx="848">
                  <c:v>213.6077562913907</c:v>
                </c:pt>
                <c:pt idx="849">
                  <c:v>202.37464313725485</c:v>
                </c:pt>
                <c:pt idx="850">
                  <c:v>191.65178961038956</c:v>
                </c:pt>
                <c:pt idx="851">
                  <c:v>178.01902451612901</c:v>
                </c:pt>
                <c:pt idx="852">
                  <c:v>179.16196433121016</c:v>
                </c:pt>
                <c:pt idx="853">
                  <c:v>172.44596202531642</c:v>
                </c:pt>
                <c:pt idx="854">
                  <c:v>161.03761499999996</c:v>
                </c:pt>
                <c:pt idx="855">
                  <c:v>153.38546086956518</c:v>
                </c:pt>
                <c:pt idx="856">
                  <c:v>153.24262822085885</c:v>
                </c:pt>
                <c:pt idx="857">
                  <c:v>160.9723950920245</c:v>
                </c:pt>
                <c:pt idx="858">
                  <c:v>165.94489756097562</c:v>
                </c:pt>
                <c:pt idx="859">
                  <c:v>163.98466181818179</c:v>
                </c:pt>
                <c:pt idx="860">
                  <c:v>165.70277818181816</c:v>
                </c:pt>
                <c:pt idx="861">
                  <c:v>175.78971017964071</c:v>
                </c:pt>
                <c:pt idx="862">
                  <c:v>177.55573571428567</c:v>
                </c:pt>
                <c:pt idx="863">
                  <c:v>177.4370272189349</c:v>
                </c:pt>
                <c:pt idx="864">
                  <c:v>188.06088284023667</c:v>
                </c:pt>
                <c:pt idx="865">
                  <c:v>199.24388875739641</c:v>
                </c:pt>
                <c:pt idx="866">
                  <c:v>202.7277418604651</c:v>
                </c:pt>
                <c:pt idx="867">
                  <c:v>207.09555862068962</c:v>
                </c:pt>
                <c:pt idx="868">
                  <c:v>214.01184685714284</c:v>
                </c:pt>
                <c:pt idx="869">
                  <c:v>217.79170285714281</c:v>
                </c:pt>
                <c:pt idx="870">
                  <c:v>223.5690689655172</c:v>
                </c:pt>
                <c:pt idx="871">
                  <c:v>213.75486242774562</c:v>
                </c:pt>
                <c:pt idx="872">
                  <c:v>217.05207586206896</c:v>
                </c:pt>
                <c:pt idx="873">
                  <c:v>215.0607724137931</c:v>
                </c:pt>
                <c:pt idx="874">
                  <c:v>205.10425517241376</c:v>
                </c:pt>
                <c:pt idx="875">
                  <c:v>207.81966896551722</c:v>
                </c:pt>
                <c:pt idx="876">
                  <c:v>214.5176896551724</c:v>
                </c:pt>
                <c:pt idx="877">
                  <c:v>213.06946896551722</c:v>
                </c:pt>
                <c:pt idx="878">
                  <c:v>219.04337931034479</c:v>
                </c:pt>
                <c:pt idx="879">
                  <c:v>214.01184685714284</c:v>
                </c:pt>
                <c:pt idx="880">
                  <c:v>217.79170285714281</c:v>
                </c:pt>
                <c:pt idx="881">
                  <c:v>226.75556590909085</c:v>
                </c:pt>
                <c:pt idx="882">
                  <c:v>231.34711864406776</c:v>
                </c:pt>
                <c:pt idx="883">
                  <c:v>227.9658915254237</c:v>
                </c:pt>
                <c:pt idx="884">
                  <c:v>224.22874576271184</c:v>
                </c:pt>
                <c:pt idx="885">
                  <c:v>229.74548474576267</c:v>
                </c:pt>
                <c:pt idx="886">
                  <c:v>228.1438508474576</c:v>
                </c:pt>
                <c:pt idx="887">
                  <c:v>231.81701123595502</c:v>
                </c:pt>
                <c:pt idx="888">
                  <c:v>238.7184337078651</c:v>
                </c:pt>
                <c:pt idx="889">
                  <c:v>246.68161348314598</c:v>
                </c:pt>
                <c:pt idx="890">
                  <c:v>246.5046539325842</c:v>
                </c:pt>
                <c:pt idx="891">
                  <c:v>252.6982382022471</c:v>
                </c:pt>
                <c:pt idx="892">
                  <c:v>260.78894748603346</c:v>
                </c:pt>
                <c:pt idx="893">
                  <c:v>262.60601767955797</c:v>
                </c:pt>
                <c:pt idx="894">
                  <c:v>257.21119558011043</c:v>
                </c:pt>
                <c:pt idx="895">
                  <c:v>258.08132817679552</c:v>
                </c:pt>
                <c:pt idx="896">
                  <c:v>275.65800662983418</c:v>
                </c:pt>
                <c:pt idx="897">
                  <c:v>287.14375690607727</c:v>
                </c:pt>
                <c:pt idx="898">
                  <c:v>296.54118895027619</c:v>
                </c:pt>
                <c:pt idx="899">
                  <c:v>299.93088131868126</c:v>
                </c:pt>
                <c:pt idx="900">
                  <c:v>311.87273406593403</c:v>
                </c:pt>
                <c:pt idx="901">
                  <c:v>314.46592044198889</c:v>
                </c:pt>
                <c:pt idx="902">
                  <c:v>301.73440655737704</c:v>
                </c:pt>
                <c:pt idx="903">
                  <c:v>319.43891739130436</c:v>
                </c:pt>
                <c:pt idx="904">
                  <c:v>318.39327567567562</c:v>
                </c:pt>
                <c:pt idx="905">
                  <c:v>312.96668663101599</c:v>
                </c:pt>
                <c:pt idx="906">
                  <c:v>287.14815151515148</c:v>
                </c:pt>
                <c:pt idx="907">
                  <c:v>276.00433663366329</c:v>
                </c:pt>
                <c:pt idx="908">
                  <c:v>232.9984764705882</c:v>
                </c:pt>
                <c:pt idx="909">
                  <c:v>223.3688942307692</c:v>
                </c:pt>
                <c:pt idx="910">
                  <c:v>217.23820281690135</c:v>
                </c:pt>
                <c:pt idx="911">
                  <c:v>221.66364837209301</c:v>
                </c:pt>
                <c:pt idx="912">
                  <c:v>222.83569674418601</c:v>
                </c:pt>
                <c:pt idx="913">
                  <c:v>231.47955348837206</c:v>
                </c:pt>
                <c:pt idx="914">
                  <c:v>218.04648767123282</c:v>
                </c:pt>
                <c:pt idx="915">
                  <c:v>209.99199999999999</c:v>
                </c:pt>
                <c:pt idx="916">
                  <c:v>206.25241643835614</c:v>
                </c:pt>
                <c:pt idx="917">
                  <c:v>212.47372363636359</c:v>
                </c:pt>
                <c:pt idx="918">
                  <c:v>223.75498918918913</c:v>
                </c:pt>
                <c:pt idx="919">
                  <c:v>216.43175466666665</c:v>
                </c:pt>
                <c:pt idx="920">
                  <c:v>206.24866434782606</c:v>
                </c:pt>
                <c:pt idx="921">
                  <c:v>211.58976521739126</c:v>
                </c:pt>
                <c:pt idx="922">
                  <c:v>208.21934025974019</c:v>
                </c:pt>
                <c:pt idx="923">
                  <c:v>202.31921538461535</c:v>
                </c:pt>
                <c:pt idx="924">
                  <c:v>197.10008607594932</c:v>
                </c:pt>
                <c:pt idx="925">
                  <c:v>188.99279999999996</c:v>
                </c:pt>
                <c:pt idx="926">
                  <c:v>192.49266666666665</c:v>
                </c:pt>
                <c:pt idx="927">
                  <c:v>203.81576470588232</c:v>
                </c:pt>
                <c:pt idx="928">
                  <c:v>212.84753974895395</c:v>
                </c:pt>
                <c:pt idx="929">
                  <c:v>219.83809792531116</c:v>
                </c:pt>
                <c:pt idx="930">
                  <c:v>211.97143278688523</c:v>
                </c:pt>
                <c:pt idx="931">
                  <c:v>204.9350497959183</c:v>
                </c:pt>
                <c:pt idx="932">
                  <c:v>202.62085224489792</c:v>
                </c:pt>
                <c:pt idx="933">
                  <c:v>209.00228360655737</c:v>
                </c:pt>
                <c:pt idx="934">
                  <c:v>199.0151454545454</c:v>
                </c:pt>
                <c:pt idx="935">
                  <c:v>198.53393029045637</c:v>
                </c:pt>
                <c:pt idx="936">
                  <c:v>201.59231999999997</c:v>
                </c:pt>
                <c:pt idx="937">
                  <c:v>195.4778470588235</c:v>
                </c:pt>
                <c:pt idx="938">
                  <c:v>197.33071764705878</c:v>
                </c:pt>
                <c:pt idx="939">
                  <c:v>196.24147782426778</c:v>
                </c:pt>
                <c:pt idx="940">
                  <c:v>195.61019495798317</c:v>
                </c:pt>
                <c:pt idx="941">
                  <c:v>184.11641673640167</c:v>
                </c:pt>
                <c:pt idx="942">
                  <c:v>196.16974177215187</c:v>
                </c:pt>
                <c:pt idx="943">
                  <c:v>202.35993781512599</c:v>
                </c:pt>
                <c:pt idx="944">
                  <c:v>204.14912635983262</c:v>
                </c:pt>
                <c:pt idx="945">
                  <c:v>211.18815696202526</c:v>
                </c:pt>
                <c:pt idx="946">
                  <c:v>213.21246554621845</c:v>
                </c:pt>
                <c:pt idx="947">
                  <c:v>220.75853898305078</c:v>
                </c:pt>
                <c:pt idx="948">
                  <c:v>226.25521021276589</c:v>
                </c:pt>
                <c:pt idx="949">
                  <c:v>230.67844595744677</c:v>
                </c:pt>
                <c:pt idx="950">
                  <c:v>231.5695677966101</c:v>
                </c:pt>
                <c:pt idx="951">
                  <c:v>238.10957288135586</c:v>
                </c:pt>
                <c:pt idx="952">
                  <c:v>245.07927088607593</c:v>
                </c:pt>
                <c:pt idx="953">
                  <c:v>248.01996302521002</c:v>
                </c:pt>
                <c:pt idx="954">
                  <c:v>227.15732116182568</c:v>
                </c:pt>
                <c:pt idx="955">
                  <c:v>238.89830617283945</c:v>
                </c:pt>
                <c:pt idx="956">
                  <c:v>246.31028852459011</c:v>
                </c:pt>
                <c:pt idx="957">
                  <c:v>254.42323414634143</c:v>
                </c:pt>
                <c:pt idx="958">
                  <c:v>252.88307854251008</c:v>
                </c:pt>
                <c:pt idx="959">
                  <c:v>248.84051999999997</c:v>
                </c:pt>
                <c:pt idx="960">
                  <c:v>263.0273811023622</c:v>
                </c:pt>
                <c:pt idx="961">
                  <c:v>269.63953307392995</c:v>
                </c:pt>
                <c:pt idx="962">
                  <c:v>264.07714883720922</c:v>
                </c:pt>
                <c:pt idx="963">
                  <c:v>267.61771162790694</c:v>
                </c:pt>
                <c:pt idx="964">
                  <c:v>266.70605559845558</c:v>
                </c:pt>
                <c:pt idx="965">
                  <c:v>262.08461003861004</c:v>
                </c:pt>
                <c:pt idx="966">
                  <c:v>266.70605559845558</c:v>
                </c:pt>
                <c:pt idx="967">
                  <c:v>278.38128648648649</c:v>
                </c:pt>
                <c:pt idx="968">
                  <c:v>283.36851494252869</c:v>
                </c:pt>
                <c:pt idx="969">
                  <c:v>280.84426259541982</c:v>
                </c:pt>
                <c:pt idx="970">
                  <c:v>270.96126818181818</c:v>
                </c:pt>
                <c:pt idx="971">
                  <c:v>278.25921056603767</c:v>
                </c:pt>
                <c:pt idx="972">
                  <c:v>287.53055547169811</c:v>
                </c:pt>
                <c:pt idx="973">
                  <c:v>284.44733840304173</c:v>
                </c:pt>
                <c:pt idx="974">
                  <c:v>285.16594220532312</c:v>
                </c:pt>
                <c:pt idx="975">
                  <c:v>283.2505727272727</c:v>
                </c:pt>
                <c:pt idx="976">
                  <c:v>283.13125909090905</c:v>
                </c:pt>
                <c:pt idx="977">
                  <c:v>289.78895999999992</c:v>
                </c:pt>
                <c:pt idx="978">
                  <c:v>295.87636853932577</c:v>
                </c:pt>
                <c:pt idx="979">
                  <c:v>297.05609887640446</c:v>
                </c:pt>
                <c:pt idx="980">
                  <c:v>292.33717752808985</c:v>
                </c:pt>
                <c:pt idx="981">
                  <c:v>286.20257977528087</c:v>
                </c:pt>
                <c:pt idx="982">
                  <c:v>295.28650337078648</c:v>
                </c:pt>
                <c:pt idx="983">
                  <c:v>307.20177977528084</c:v>
                </c:pt>
                <c:pt idx="984">
                  <c:v>310.01450526315784</c:v>
                </c:pt>
                <c:pt idx="985">
                  <c:v>307.38074264150936</c:v>
                </c:pt>
                <c:pt idx="986">
                  <c:v>307.7645909774435</c:v>
                </c:pt>
                <c:pt idx="987">
                  <c:v>292.60727368421044</c:v>
                </c:pt>
                <c:pt idx="988">
                  <c:v>293.04501573033707</c:v>
                </c:pt>
                <c:pt idx="989">
                  <c:v>281.4911417910447</c:v>
                </c:pt>
                <c:pt idx="990">
                  <c:v>285.48725820895515</c:v>
                </c:pt>
                <c:pt idx="991">
                  <c:v>285.59692639405205</c:v>
                </c:pt>
                <c:pt idx="992">
                  <c:v>272.48218438661706</c:v>
                </c:pt>
                <c:pt idx="993">
                  <c:v>279.6393466666666</c:v>
                </c:pt>
                <c:pt idx="994">
                  <c:v>286.88498141263938</c:v>
                </c:pt>
                <c:pt idx="995">
                  <c:v>290.74914646840142</c:v>
                </c:pt>
                <c:pt idx="996">
                  <c:v>298.12618884758359</c:v>
                </c:pt>
                <c:pt idx="997">
                  <c:v>304.68355985130108</c:v>
                </c:pt>
                <c:pt idx="998">
                  <c:v>311.1238349442379</c:v>
                </c:pt>
                <c:pt idx="999">
                  <c:v>324.74322537313424</c:v>
                </c:pt>
                <c:pt idx="1000">
                  <c:v>336.41655167286245</c:v>
                </c:pt>
                <c:pt idx="1001">
                  <c:v>339.10975762081779</c:v>
                </c:pt>
                <c:pt idx="1002">
                  <c:v>352.80997918215604</c:v>
                </c:pt>
                <c:pt idx="1003">
                  <c:v>359.83573382899624</c:v>
                </c:pt>
                <c:pt idx="1004">
                  <c:v>369.64076865671638</c:v>
                </c:pt>
                <c:pt idx="1005">
                  <c:v>378.22066567164171</c:v>
                </c:pt>
                <c:pt idx="1006">
                  <c:v>393.02980298507447</c:v>
                </c:pt>
                <c:pt idx="1007">
                  <c:v>412.55169887640443</c:v>
                </c:pt>
                <c:pt idx="1008">
                  <c:v>419.98399999999992</c:v>
                </c:pt>
                <c:pt idx="1009">
                  <c:v>434.02279101123588</c:v>
                </c:pt>
                <c:pt idx="1010">
                  <c:v>430.60157303370778</c:v>
                </c:pt>
                <c:pt idx="1011">
                  <c:v>445.46617528089882</c:v>
                </c:pt>
                <c:pt idx="1012">
                  <c:v>443.57860674157297</c:v>
                </c:pt>
                <c:pt idx="1013">
                  <c:v>469.29672808988761</c:v>
                </c:pt>
                <c:pt idx="1014">
                  <c:v>501.74767611940291</c:v>
                </c:pt>
                <c:pt idx="1015">
                  <c:v>498.69182238805962</c:v>
                </c:pt>
                <c:pt idx="1016">
                  <c:v>519.20326840148698</c:v>
                </c:pt>
                <c:pt idx="1017">
                  <c:v>493.09088029739769</c:v>
                </c:pt>
                <c:pt idx="1018">
                  <c:v>526.3461189591078</c:v>
                </c:pt>
                <c:pt idx="1019">
                  <c:v>533.24647611940281</c:v>
                </c:pt>
                <c:pt idx="1020">
                  <c:v>518.90747014925364</c:v>
                </c:pt>
                <c:pt idx="1021">
                  <c:v>522.19838955223872</c:v>
                </c:pt>
                <c:pt idx="1022">
                  <c:v>558.16343731343272</c:v>
                </c:pt>
                <c:pt idx="1023">
                  <c:v>562.64585130111516</c:v>
                </c:pt>
                <c:pt idx="1024">
                  <c:v>542.94598222222214</c:v>
                </c:pt>
                <c:pt idx="1025">
                  <c:v>535.82701323529409</c:v>
                </c:pt>
                <c:pt idx="1026">
                  <c:v>560.77060729927007</c:v>
                </c:pt>
                <c:pt idx="1027">
                  <c:v>559.47868571428558</c:v>
                </c:pt>
                <c:pt idx="1028">
                  <c:v>538.46853722627736</c:v>
                </c:pt>
                <c:pt idx="1029">
                  <c:v>529.63800436363636</c:v>
                </c:pt>
                <c:pt idx="1030">
                  <c:v>524.14003199999991</c:v>
                </c:pt>
                <c:pt idx="1031">
                  <c:v>530.00154782608672</c:v>
                </c:pt>
                <c:pt idx="1032">
                  <c:v>518.47481304347809</c:v>
                </c:pt>
                <c:pt idx="1033">
                  <c:v>494.31510324909738</c:v>
                </c:pt>
                <c:pt idx="1034">
                  <c:v>498.8820733812949</c:v>
                </c:pt>
                <c:pt idx="1035">
                  <c:v>508.60965591397837</c:v>
                </c:pt>
                <c:pt idx="1036">
                  <c:v>526.2549514285713</c:v>
                </c:pt>
                <c:pt idx="1037">
                  <c:v>533.01350177935933</c:v>
                </c:pt>
                <c:pt idx="1038">
                  <c:v>539.93172720848042</c:v>
                </c:pt>
                <c:pt idx="1039">
                  <c:v>510.21377809187271</c:v>
                </c:pt>
                <c:pt idx="1040">
                  <c:v>489.51138657243803</c:v>
                </c:pt>
                <c:pt idx="1041">
                  <c:v>459.01431519434624</c:v>
                </c:pt>
                <c:pt idx="1042">
                  <c:v>447.5269647887323</c:v>
                </c:pt>
                <c:pt idx="1043">
                  <c:v>447.30514225352107</c:v>
                </c:pt>
                <c:pt idx="1044">
                  <c:v>452.87785174825166</c:v>
                </c:pt>
                <c:pt idx="1045">
                  <c:v>454.4197510489509</c:v>
                </c:pt>
                <c:pt idx="1046">
                  <c:v>460.56057916666657</c:v>
                </c:pt>
                <c:pt idx="1047">
                  <c:v>461.47376885813145</c:v>
                </c:pt>
                <c:pt idx="1048">
                  <c:v>476.29673356401378</c:v>
                </c:pt>
                <c:pt idx="1049">
                  <c:v>487.74093425605531</c:v>
                </c:pt>
                <c:pt idx="1050">
                  <c:v>499.41890482758612</c:v>
                </c:pt>
                <c:pt idx="1051">
                  <c:v>519.89368858131479</c:v>
                </c:pt>
                <c:pt idx="1052">
                  <c:v>533.62672941176459</c:v>
                </c:pt>
                <c:pt idx="1053">
                  <c:v>555.31621453287198</c:v>
                </c:pt>
                <c:pt idx="1054">
                  <c:v>570.23689655172393</c:v>
                </c:pt>
                <c:pt idx="1055">
                  <c:v>583.00028096885819</c:v>
                </c:pt>
                <c:pt idx="1056">
                  <c:v>604.12526068965497</c:v>
                </c:pt>
                <c:pt idx="1057">
                  <c:v>596.95130657439449</c:v>
                </c:pt>
                <c:pt idx="1058">
                  <c:v>612.10124844290647</c:v>
                </c:pt>
                <c:pt idx="1059">
                  <c:v>620.20051034482742</c:v>
                </c:pt>
                <c:pt idx="1060">
                  <c:v>629.54153379310333</c:v>
                </c:pt>
                <c:pt idx="1061">
                  <c:v>621.9659958762885</c:v>
                </c:pt>
                <c:pt idx="1062">
                  <c:v>644.43092876712331</c:v>
                </c:pt>
                <c:pt idx="1063">
                  <c:v>640.76326027397249</c:v>
                </c:pt>
                <c:pt idx="1064">
                  <c:v>613.31281228668922</c:v>
                </c:pt>
                <c:pt idx="1065">
                  <c:v>610.69102040816313</c:v>
                </c:pt>
                <c:pt idx="1066">
                  <c:v>613.15521224489783</c:v>
                </c:pt>
                <c:pt idx="1067">
                  <c:v>632.76160816326535</c:v>
                </c:pt>
                <c:pt idx="1068">
                  <c:v>623.84824709897589</c:v>
                </c:pt>
                <c:pt idx="1069">
                  <c:v>597.62008979591826</c:v>
                </c:pt>
                <c:pt idx="1070">
                  <c:v>589.47754285714279</c:v>
                </c:pt>
                <c:pt idx="1071">
                  <c:v>595.06038101694901</c:v>
                </c:pt>
                <c:pt idx="1072">
                  <c:v>589.6148257627118</c:v>
                </c:pt>
                <c:pt idx="1073">
                  <c:v>609.33151621621607</c:v>
                </c:pt>
                <c:pt idx="1074">
                  <c:v>594.22060540540531</c:v>
                </c:pt>
                <c:pt idx="1075">
                  <c:v>601.35040135135125</c:v>
                </c:pt>
                <c:pt idx="1076">
                  <c:v>583.2598743243243</c:v>
                </c:pt>
                <c:pt idx="1077">
                  <c:v>567.92970604026823</c:v>
                </c:pt>
                <c:pt idx="1078">
                  <c:v>586.32162281879187</c:v>
                </c:pt>
                <c:pt idx="1079">
                  <c:v>600.37981208053679</c:v>
                </c:pt>
                <c:pt idx="1080">
                  <c:v>631.24440805369113</c:v>
                </c:pt>
                <c:pt idx="1081">
                  <c:v>657.14107248322136</c:v>
                </c:pt>
                <c:pt idx="1082">
                  <c:v>677.75270335570463</c:v>
                </c:pt>
                <c:pt idx="1083">
                  <c:v>695.82751812080517</c:v>
                </c:pt>
                <c:pt idx="1084">
                  <c:v>702.90946308724824</c:v>
                </c:pt>
                <c:pt idx="1085">
                  <c:v>693.60780402684554</c:v>
                </c:pt>
                <c:pt idx="1086">
                  <c:v>687.09382399999981</c:v>
                </c:pt>
                <c:pt idx="1087">
                  <c:v>714.14837859531769</c:v>
                </c:pt>
                <c:pt idx="1088">
                  <c:v>706.20309599999985</c:v>
                </c:pt>
                <c:pt idx="1089">
                  <c:v>713.97279999999989</c:v>
                </c:pt>
                <c:pt idx="1090">
                  <c:v>746.31156799999985</c:v>
                </c:pt>
                <c:pt idx="1091">
                  <c:v>753.24130399999979</c:v>
                </c:pt>
                <c:pt idx="1092">
                  <c:v>725.20737199999974</c:v>
                </c:pt>
                <c:pt idx="1093">
                  <c:v>734.83247043189351</c:v>
                </c:pt>
                <c:pt idx="1094">
                  <c:v>735.56500066445176</c:v>
                </c:pt>
                <c:pt idx="1095">
                  <c:v>709.76600662251644</c:v>
                </c:pt>
                <c:pt idx="1096">
                  <c:v>656.98987152317875</c:v>
                </c:pt>
                <c:pt idx="1097">
                  <c:v>580.22458410596028</c:v>
                </c:pt>
                <c:pt idx="1098">
                  <c:v>592.23981386138598</c:v>
                </c:pt>
                <c:pt idx="1099">
                  <c:v>608.35306138613851</c:v>
                </c:pt>
                <c:pt idx="1100">
                  <c:v>600.96394736842092</c:v>
                </c:pt>
                <c:pt idx="1101">
                  <c:v>582.00249868421042</c:v>
                </c:pt>
                <c:pt idx="1102">
                  <c:v>622.10129999999981</c:v>
                </c:pt>
                <c:pt idx="1103">
                  <c:v>649.04106315789465</c:v>
                </c:pt>
                <c:pt idx="1104">
                  <c:v>674.11576578947358</c:v>
                </c:pt>
                <c:pt idx="1105">
                  <c:v>683.02661052631572</c:v>
                </c:pt>
                <c:pt idx="1106">
                  <c:v>678.20531016393431</c:v>
                </c:pt>
                <c:pt idx="1107">
                  <c:v>710.11720918032779</c:v>
                </c:pt>
                <c:pt idx="1108">
                  <c:v>724.3691252459015</c:v>
                </c:pt>
                <c:pt idx="1109">
                  <c:v>721.69309411764687</c:v>
                </c:pt>
                <c:pt idx="1110">
                  <c:v>708.67169902280114</c:v>
                </c:pt>
                <c:pt idx="1111">
                  <c:v>728.26867231270342</c:v>
                </c:pt>
                <c:pt idx="1112">
                  <c:v>747.45523778501615</c:v>
                </c:pt>
                <c:pt idx="1113">
                  <c:v>746.86927402597382</c:v>
                </c:pt>
                <c:pt idx="1114">
                  <c:v>742.6762519480518</c:v>
                </c:pt>
                <c:pt idx="1115">
                  <c:v>756.07313786407758</c:v>
                </c:pt>
                <c:pt idx="1116">
                  <c:v>779.31497087378636</c:v>
                </c:pt>
                <c:pt idx="1117">
                  <c:v>788.89713009708726</c:v>
                </c:pt>
                <c:pt idx="1118">
                  <c:v>803.27036893203865</c:v>
                </c:pt>
                <c:pt idx="1119">
                  <c:v>814.8912854368931</c:v>
                </c:pt>
                <c:pt idx="1120">
                  <c:v>822.84243883495139</c:v>
                </c:pt>
                <c:pt idx="1121">
                  <c:v>815.31087483870942</c:v>
                </c:pt>
                <c:pt idx="1122">
                  <c:v>842.87142636655926</c:v>
                </c:pt>
                <c:pt idx="1123">
                  <c:v>833.19406451612895</c:v>
                </c:pt>
                <c:pt idx="1124">
                  <c:v>844.79579035369761</c:v>
                </c:pt>
                <c:pt idx="1125">
                  <c:v>859.38044372990328</c:v>
                </c:pt>
                <c:pt idx="1126">
                  <c:v>862.58252307692283</c:v>
                </c:pt>
                <c:pt idx="1127">
                  <c:v>847.64078461538452</c:v>
                </c:pt>
                <c:pt idx="1128">
                  <c:v>869.44764615384611</c:v>
                </c:pt>
                <c:pt idx="1129">
                  <c:v>875.80798076923065</c:v>
                </c:pt>
                <c:pt idx="1130">
                  <c:v>873.81495335463239</c:v>
                </c:pt>
                <c:pt idx="1131">
                  <c:v>882.46797324840747</c:v>
                </c:pt>
                <c:pt idx="1132">
                  <c:v>895.6091923566878</c:v>
                </c:pt>
                <c:pt idx="1133">
                  <c:v>847.67656708860738</c:v>
                </c:pt>
                <c:pt idx="1134">
                  <c:v>846.38073037974664</c:v>
                </c:pt>
                <c:pt idx="1135">
                  <c:v>862.13013037974667</c:v>
                </c:pt>
                <c:pt idx="1136">
                  <c:v>890.93757721518966</c:v>
                </c:pt>
                <c:pt idx="1137">
                  <c:v>908.09947381703455</c:v>
                </c:pt>
                <c:pt idx="1138">
                  <c:v>915.65123659305982</c:v>
                </c:pt>
                <c:pt idx="1139">
                  <c:v>908.61161132075461</c:v>
                </c:pt>
                <c:pt idx="1140">
                  <c:v>924.36101132075441</c:v>
                </c:pt>
                <c:pt idx="1141">
                  <c:v>912.3824287499998</c:v>
                </c:pt>
                <c:pt idx="1142">
                  <c:v>872.15368971962596</c:v>
                </c:pt>
                <c:pt idx="1143">
                  <c:v>893.27866253869956</c:v>
                </c:pt>
                <c:pt idx="1144">
                  <c:v>846.27426130030949</c:v>
                </c:pt>
                <c:pt idx="1145">
                  <c:v>836.6625703703703</c:v>
                </c:pt>
                <c:pt idx="1146">
                  <c:v>831.95599753846136</c:v>
                </c:pt>
                <c:pt idx="1147">
                  <c:v>776.87407339449533</c:v>
                </c:pt>
                <c:pt idx="1148">
                  <c:v>749.51731743119251</c:v>
                </c:pt>
                <c:pt idx="1149">
                  <c:v>738.45059088145877</c:v>
                </c:pt>
                <c:pt idx="1150">
                  <c:v>775.4066297872339</c:v>
                </c:pt>
                <c:pt idx="1151">
                  <c:v>778.66182492401197</c:v>
                </c:pt>
                <c:pt idx="1152">
                  <c:v>808.53302735562306</c:v>
                </c:pt>
                <c:pt idx="1153">
                  <c:v>836.39366808510636</c:v>
                </c:pt>
                <c:pt idx="1154">
                  <c:v>853.52202909090897</c:v>
                </c:pt>
                <c:pt idx="1155">
                  <c:v>865.59844350453147</c:v>
                </c:pt>
                <c:pt idx="1156">
                  <c:v>878.45599156626486</c:v>
                </c:pt>
                <c:pt idx="1157">
                  <c:v>864.84543063063063</c:v>
                </c:pt>
                <c:pt idx="1158">
                  <c:v>877.15670299401188</c:v>
                </c:pt>
                <c:pt idx="1159">
                  <c:v>888.4542125373132</c:v>
                </c:pt>
                <c:pt idx="1160">
                  <c:v>898.18453214285705</c:v>
                </c:pt>
                <c:pt idx="1161">
                  <c:v>894.11727240356061</c:v>
                </c:pt>
                <c:pt idx="1162">
                  <c:v>863.51444023668626</c:v>
                </c:pt>
                <c:pt idx="1163">
                  <c:v>885.49723893805299</c:v>
                </c:pt>
                <c:pt idx="1164">
                  <c:v>877.9020387096773</c:v>
                </c:pt>
                <c:pt idx="1165">
                  <c:v>835.82342105263137</c:v>
                </c:pt>
                <c:pt idx="1166">
                  <c:v>818.14230087463557</c:v>
                </c:pt>
                <c:pt idx="1167">
                  <c:v>876.01459186046498</c:v>
                </c:pt>
                <c:pt idx="1168">
                  <c:v>893.56161043478255</c:v>
                </c:pt>
                <c:pt idx="1169">
                  <c:v>912.28512968299685</c:v>
                </c:pt>
                <c:pt idx="1170">
                  <c:v>905.25204584527205</c:v>
                </c:pt>
                <c:pt idx="1171">
                  <c:v>882.95636228571414</c:v>
                </c:pt>
                <c:pt idx="1172">
                  <c:v>909.06793162393137</c:v>
                </c:pt>
                <c:pt idx="1173">
                  <c:v>926.22533711048152</c:v>
                </c:pt>
                <c:pt idx="1174">
                  <c:v>937.84562711864396</c:v>
                </c:pt>
                <c:pt idx="1175">
                  <c:v>944.96399999999983</c:v>
                </c:pt>
                <c:pt idx="1176">
                  <c:v>902.49370786516829</c:v>
                </c:pt>
                <c:pt idx="1177">
                  <c:v>893.05256983240213</c:v>
                </c:pt>
                <c:pt idx="1178">
                  <c:v>866.43513573407188</c:v>
                </c:pt>
                <c:pt idx="1179">
                  <c:v>879.01609917355358</c:v>
                </c:pt>
                <c:pt idx="1180">
                  <c:v>905.15782417582398</c:v>
                </c:pt>
                <c:pt idx="1181">
                  <c:v>853.22159344262275</c:v>
                </c:pt>
                <c:pt idx="1182">
                  <c:v>810.66612717391297</c:v>
                </c:pt>
                <c:pt idx="1183">
                  <c:v>801.77215783783777</c:v>
                </c:pt>
                <c:pt idx="1184">
                  <c:v>802.41282695417772</c:v>
                </c:pt>
                <c:pt idx="1185">
                  <c:v>806.63951099195697</c:v>
                </c:pt>
                <c:pt idx="1186">
                  <c:v>808.1332127999998</c:v>
                </c:pt>
                <c:pt idx="1187">
                  <c:v>761.23492519893875</c:v>
                </c:pt>
                <c:pt idx="1188">
                  <c:v>752.55466349206347</c:v>
                </c:pt>
                <c:pt idx="1189">
                  <c:v>722.48300210526304</c:v>
                </c:pt>
                <c:pt idx="1190">
                  <c:v>730.98654973821976</c:v>
                </c:pt>
                <c:pt idx="1191">
                  <c:v>703.20048311688299</c:v>
                </c:pt>
                <c:pt idx="1192">
                  <c:v>620.67324559585484</c:v>
                </c:pt>
                <c:pt idx="1193">
                  <c:v>613.65832268041231</c:v>
                </c:pt>
                <c:pt idx="1194">
                  <c:v>611.56131692307679</c:v>
                </c:pt>
                <c:pt idx="1195">
                  <c:v>629.32987076923064</c:v>
                </c:pt>
                <c:pt idx="1196">
                  <c:v>663.56400612244875</c:v>
                </c:pt>
                <c:pt idx="1197">
                  <c:v>674.50602944162426</c:v>
                </c:pt>
                <c:pt idx="1198">
                  <c:v>670.38355151515145</c:v>
                </c:pt>
                <c:pt idx="1199">
                  <c:v>712.68013567839193</c:v>
                </c:pt>
                <c:pt idx="1200">
                  <c:v>739.90522914572853</c:v>
                </c:pt>
                <c:pt idx="1201">
                  <c:v>766.62868872180434</c:v>
                </c:pt>
                <c:pt idx="1202">
                  <c:v>784.32011999999975</c:v>
                </c:pt>
                <c:pt idx="1203">
                  <c:v>809.07142144638385</c:v>
                </c:pt>
                <c:pt idx="1204">
                  <c:v>794.11366749379636</c:v>
                </c:pt>
                <c:pt idx="1205">
                  <c:v>773.66018128078804</c:v>
                </c:pt>
                <c:pt idx="1206">
                  <c:v>766.18702702702683</c:v>
                </c:pt>
                <c:pt idx="1207">
                  <c:v>750.7213999999999</c:v>
                </c:pt>
                <c:pt idx="1208">
                  <c:v>767.39723529411765</c:v>
                </c:pt>
                <c:pt idx="1209">
                  <c:v>749.27096625916863</c:v>
                </c:pt>
                <c:pt idx="1210">
                  <c:v>714.53757066014657</c:v>
                </c:pt>
                <c:pt idx="1211">
                  <c:v>760.03308905109475</c:v>
                </c:pt>
                <c:pt idx="1212">
                  <c:v>791.68516788321142</c:v>
                </c:pt>
                <c:pt idx="1213">
                  <c:v>802.3423147699757</c:v>
                </c:pt>
                <c:pt idx="1214">
                  <c:v>819.425304347826</c:v>
                </c:pt>
                <c:pt idx="1215">
                  <c:v>825.79986506024079</c:v>
                </c:pt>
                <c:pt idx="1216">
                  <c:v>815.4857596153845</c:v>
                </c:pt>
                <c:pt idx="1217">
                  <c:v>815.79625899280552</c:v>
                </c:pt>
                <c:pt idx="1218">
                  <c:v>805.88815274463002</c:v>
                </c:pt>
                <c:pt idx="1219">
                  <c:v>832.46828571428546</c:v>
                </c:pt>
                <c:pt idx="1220">
                  <c:v>818.51988598574803</c:v>
                </c:pt>
                <c:pt idx="1221">
                  <c:v>816.13912056737581</c:v>
                </c:pt>
                <c:pt idx="1222">
                  <c:v>855.07355660377334</c:v>
                </c:pt>
                <c:pt idx="1223">
                  <c:v>870.84917647058819</c:v>
                </c:pt>
                <c:pt idx="1224">
                  <c:v>875.45960563380265</c:v>
                </c:pt>
                <c:pt idx="1225">
                  <c:v>838.49952447552437</c:v>
                </c:pt>
                <c:pt idx="1226">
                  <c:v>817.65938106235558</c:v>
                </c:pt>
                <c:pt idx="1227">
                  <c:v>796.86184403669699</c:v>
                </c:pt>
                <c:pt idx="1228">
                  <c:v>769.17343052391789</c:v>
                </c:pt>
                <c:pt idx="1229">
                  <c:v>746.84937556561067</c:v>
                </c:pt>
                <c:pt idx="1230">
                  <c:v>752.27382392776508</c:v>
                </c:pt>
                <c:pt idx="1231">
                  <c:v>724.96129490022156</c:v>
                </c:pt>
                <c:pt idx="1232">
                  <c:v>735.90116814159262</c:v>
                </c:pt>
                <c:pt idx="1233">
                  <c:v>758.45794736842083</c:v>
                </c:pt>
                <c:pt idx="1234">
                  <c:v>699.97333333333324</c:v>
                </c:pt>
                <c:pt idx="1235">
                  <c:v>646.20265454545438</c:v>
                </c:pt>
                <c:pt idx="1236">
                  <c:v>649.64585150214577</c:v>
                </c:pt>
                <c:pt idx="1237">
                  <c:v>623.6361991525423</c:v>
                </c:pt>
                <c:pt idx="1238">
                  <c:v>642.10106108786601</c:v>
                </c:pt>
                <c:pt idx="1239">
                  <c:v>606.74563499999988</c:v>
                </c:pt>
                <c:pt idx="1240">
                  <c:v>581.17230370370362</c:v>
                </c:pt>
                <c:pt idx="1241">
                  <c:v>577.19943918367346</c:v>
                </c:pt>
                <c:pt idx="1242">
                  <c:v>505.70239433198378</c:v>
                </c:pt>
                <c:pt idx="1243">
                  <c:v>478.9707527999999</c:v>
                </c:pt>
                <c:pt idx="1244">
                  <c:v>424.05103873517777</c:v>
                </c:pt>
                <c:pt idx="1245">
                  <c:v>428.03848767123276</c:v>
                </c:pt>
                <c:pt idx="1246">
                  <c:v>438.78134213592222</c:v>
                </c:pt>
                <c:pt idx="1247">
                  <c:v>407.05674682080917</c:v>
                </c:pt>
                <c:pt idx="1248">
                  <c:v>438.6857827255277</c:v>
                </c:pt>
                <c:pt idx="1249">
                  <c:v>480.58169142857133</c:v>
                </c:pt>
                <c:pt idx="1250">
                  <c:v>500.75321897533195</c:v>
                </c:pt>
                <c:pt idx="1251">
                  <c:v>504.45715236294888</c:v>
                </c:pt>
                <c:pt idx="1252">
                  <c:v>533.46651879699232</c:v>
                </c:pt>
                <c:pt idx="1253">
                  <c:v>543.00170149253722</c:v>
                </c:pt>
                <c:pt idx="1254">
                  <c:v>537.51365535055334</c:v>
                </c:pt>
                <c:pt idx="1255">
                  <c:v>497.1937657458563</c:v>
                </c:pt>
                <c:pt idx="1256">
                  <c:v>488.46216043956036</c:v>
                </c:pt>
                <c:pt idx="1257">
                  <c:v>508.16916502732232</c:v>
                </c:pt>
                <c:pt idx="1258">
                  <c:v>513.03741699819159</c:v>
                </c:pt>
                <c:pt idx="1259">
                  <c:v>503.41325405405399</c:v>
                </c:pt>
                <c:pt idx="1260">
                  <c:v>548.73628920863302</c:v>
                </c:pt>
                <c:pt idx="1261">
                  <c:v>567.88159139784932</c:v>
                </c:pt>
                <c:pt idx="1262">
                  <c:v>569.68312701252216</c:v>
                </c:pt>
                <c:pt idx="1263">
                  <c:v>572.14397860962561</c:v>
                </c:pt>
                <c:pt idx="1264">
                  <c:v>564.19089557522113</c:v>
                </c:pt>
                <c:pt idx="1265">
                  <c:v>564.53835211267597</c:v>
                </c:pt>
                <c:pt idx="1266">
                  <c:v>574.81172679509621</c:v>
                </c:pt>
                <c:pt idx="1267">
                  <c:v>566.86864808362361</c:v>
                </c:pt>
                <c:pt idx="1268">
                  <c:v>576.93114583333329</c:v>
                </c:pt>
                <c:pt idx="1269">
                  <c:v>554.35711917098445</c:v>
                </c:pt>
                <c:pt idx="1270">
                  <c:v>549.59975172413783</c:v>
                </c:pt>
                <c:pt idx="1271">
                  <c:v>566.65367010309262</c:v>
                </c:pt>
                <c:pt idx="1272">
                  <c:v>558.90178461538449</c:v>
                </c:pt>
                <c:pt idx="1273">
                  <c:v>538.30436548223338</c:v>
                </c:pt>
                <c:pt idx="1274">
                  <c:v>532.56794621848724</c:v>
                </c:pt>
                <c:pt idx="1275">
                  <c:v>519.99268999999993</c:v>
                </c:pt>
                <c:pt idx="1276">
                  <c:v>515.89079402985067</c:v>
                </c:pt>
                <c:pt idx="1277">
                  <c:v>515.24149126853365</c:v>
                </c:pt>
                <c:pt idx="1278">
                  <c:v>517.40651803278683</c:v>
                </c:pt>
                <c:pt idx="1279">
                  <c:v>503.10583333333324</c:v>
                </c:pt>
                <c:pt idx="1280">
                  <c:v>493.66930358306183</c:v>
                </c:pt>
                <c:pt idx="1281">
                  <c:v>479.33401168831153</c:v>
                </c:pt>
                <c:pt idx="1282">
                  <c:v>479.75878255250393</c:v>
                </c:pt>
                <c:pt idx="1283">
                  <c:v>475.88042125603852</c:v>
                </c:pt>
                <c:pt idx="1284">
                  <c:v>454.84267199999988</c:v>
                </c:pt>
                <c:pt idx="1285">
                  <c:v>445.59033767885524</c:v>
                </c:pt>
                <c:pt idx="1286">
                  <c:v>441.28129589905353</c:v>
                </c:pt>
                <c:pt idx="1287">
                  <c:v>457.00371643192477</c:v>
                </c:pt>
                <c:pt idx="1288">
                  <c:v>475.70513302325571</c:v>
                </c:pt>
                <c:pt idx="1289">
                  <c:v>471.80564539877287</c:v>
                </c:pt>
                <c:pt idx="1290">
                  <c:v>465.96170045662086</c:v>
                </c:pt>
                <c:pt idx="1291">
                  <c:v>495.86747272727268</c:v>
                </c:pt>
                <c:pt idx="1292">
                  <c:v>492.1391458646616</c:v>
                </c:pt>
                <c:pt idx="1293">
                  <c:v>472.24728464977636</c:v>
                </c:pt>
                <c:pt idx="1294">
                  <c:v>442.61889436201767</c:v>
                </c:pt>
                <c:pt idx="1295">
                  <c:v>447.1712951255538</c:v>
                </c:pt>
                <c:pt idx="1296">
                  <c:v>459.8455853587115</c:v>
                </c:pt>
                <c:pt idx="1297">
                  <c:v>447.77527120115769</c:v>
                </c:pt>
                <c:pt idx="1298">
                  <c:v>451.7234785100286</c:v>
                </c:pt>
                <c:pt idx="1299">
                  <c:v>455.527971671388</c:v>
                </c:pt>
                <c:pt idx="1300">
                  <c:v>439.35319216783211</c:v>
                </c:pt>
                <c:pt idx="1301">
                  <c:v>443.07440663900411</c:v>
                </c:pt>
                <c:pt idx="1302">
                  <c:v>442.53444049247605</c:v>
                </c:pt>
                <c:pt idx="1303">
                  <c:v>458.39717073170732</c:v>
                </c:pt>
                <c:pt idx="1304">
                  <c:v>458.54821447721173</c:v>
                </c:pt>
                <c:pt idx="1305">
                  <c:v>437.7160372340424</c:v>
                </c:pt>
                <c:pt idx="1306">
                  <c:v>430.35909881422913</c:v>
                </c:pt>
                <c:pt idx="1307">
                  <c:v>442.70803650586691</c:v>
                </c:pt>
                <c:pt idx="1308">
                  <c:v>448.99960411311054</c:v>
                </c:pt>
                <c:pt idx="1309">
                  <c:v>460.30565779467668</c:v>
                </c:pt>
                <c:pt idx="1310">
                  <c:v>411.7258876404494</c:v>
                </c:pt>
                <c:pt idx="1311">
                  <c:v>400.54029629629622</c:v>
                </c:pt>
                <c:pt idx="1312">
                  <c:v>414.7213643031784</c:v>
                </c:pt>
                <c:pt idx="1313">
                  <c:v>436.48881257557423</c:v>
                </c:pt>
                <c:pt idx="1314">
                  <c:v>456.29458766626351</c:v>
                </c:pt>
                <c:pt idx="1315">
                  <c:v>466.99901560624249</c:v>
                </c:pt>
                <c:pt idx="1316">
                  <c:v>474.35692857142851</c:v>
                </c:pt>
                <c:pt idx="1317">
                  <c:v>483.62544339622633</c:v>
                </c:pt>
                <c:pt idx="1318">
                  <c:v>499.92832280701742</c:v>
                </c:pt>
                <c:pt idx="1319">
                  <c:v>487.26417149478556</c:v>
                </c:pt>
                <c:pt idx="1320">
                  <c:v>481.53337931034474</c:v>
                </c:pt>
                <c:pt idx="1321">
                  <c:v>460.11898976109211</c:v>
                </c:pt>
                <c:pt idx="1322">
                  <c:v>474.08363389830498</c:v>
                </c:pt>
                <c:pt idx="1323">
                  <c:v>475.13341414141416</c:v>
                </c:pt>
                <c:pt idx="1324">
                  <c:v>461.95901559020029</c:v>
                </c:pt>
                <c:pt idx="1325">
                  <c:v>459.96592052980128</c:v>
                </c:pt>
                <c:pt idx="1326">
                  <c:v>443.94051091703051</c:v>
                </c:pt>
                <c:pt idx="1327">
                  <c:v>442.28000866738887</c:v>
                </c:pt>
                <c:pt idx="1328">
                  <c:v>399.81845922746771</c:v>
                </c:pt>
                <c:pt idx="1329">
                  <c:v>404.02101070663804</c:v>
                </c:pt>
                <c:pt idx="1330">
                  <c:v>413.14861472785481</c:v>
                </c:pt>
                <c:pt idx="1331">
                  <c:v>414.84589787234034</c:v>
                </c:pt>
                <c:pt idx="1332">
                  <c:v>391.81434146341456</c:v>
                </c:pt>
                <c:pt idx="1333">
                  <c:v>381.24868921775897</c:v>
                </c:pt>
                <c:pt idx="1334">
                  <c:v>369.31926349206344</c:v>
                </c:pt>
                <c:pt idx="1335">
                  <c:v>386.01795995785022</c:v>
                </c:pt>
                <c:pt idx="1336">
                  <c:v>382.72028392484339</c:v>
                </c:pt>
                <c:pt idx="1337">
                  <c:v>356.22869690721649</c:v>
                </c:pt>
                <c:pt idx="1338">
                  <c:v>353.43268923076914</c:v>
                </c:pt>
                <c:pt idx="1339">
                  <c:v>353.67639303991808</c:v>
                </c:pt>
                <c:pt idx="1340">
                  <c:v>393.81543615934623</c:v>
                </c:pt>
                <c:pt idx="1341">
                  <c:v>425.65079022403251</c:v>
                </c:pt>
                <c:pt idx="1342">
                  <c:v>443.87594693877543</c:v>
                </c:pt>
                <c:pt idx="1343">
                  <c:v>449.89064754098354</c:v>
                </c:pt>
                <c:pt idx="1344">
                  <c:v>464.75223312883429</c:v>
                </c:pt>
                <c:pt idx="1345">
                  <c:v>472.32112768130736</c:v>
                </c:pt>
                <c:pt idx="1346">
                  <c:v>488.73010418794678</c:v>
                </c:pt>
                <c:pt idx="1347">
                  <c:v>503.78912373225143</c:v>
                </c:pt>
                <c:pt idx="1348">
                  <c:v>521.06381854838696</c:v>
                </c:pt>
                <c:pt idx="1349">
                  <c:v>526.77390150753763</c:v>
                </c:pt>
                <c:pt idx="1350">
                  <c:v>526.55651651651635</c:v>
                </c:pt>
                <c:pt idx="1351">
                  <c:v>510.51947305389217</c:v>
                </c:pt>
                <c:pt idx="1352">
                  <c:v>522.99894339622631</c:v>
                </c:pt>
                <c:pt idx="1353">
                  <c:v>523.00482772277212</c:v>
                </c:pt>
                <c:pt idx="1354">
                  <c:v>514.18989723320146</c:v>
                </c:pt>
                <c:pt idx="1355">
                  <c:v>511.19474037512333</c:v>
                </c:pt>
                <c:pt idx="1356">
                  <c:v>514.36705789990174</c:v>
                </c:pt>
                <c:pt idx="1357">
                  <c:v>483.86340234374995</c:v>
                </c:pt>
                <c:pt idx="1358">
                  <c:v>483.22720467836251</c:v>
                </c:pt>
                <c:pt idx="1359">
                  <c:v>481.494750727449</c:v>
                </c:pt>
                <c:pt idx="1360">
                  <c:v>477.05145841392635</c:v>
                </c:pt>
                <c:pt idx="1361">
                  <c:v>465.04014271938274</c:v>
                </c:pt>
                <c:pt idx="1362">
                  <c:v>457.20160230547543</c:v>
                </c:pt>
                <c:pt idx="1363">
                  <c:v>495.54093014354055</c:v>
                </c:pt>
                <c:pt idx="1364">
                  <c:v>498.28101714285702</c:v>
                </c:pt>
                <c:pt idx="1365">
                  <c:v>492.97267236467235</c:v>
                </c:pt>
                <c:pt idx="1366">
                  <c:v>497.45968091168083</c:v>
                </c:pt>
                <c:pt idx="1367">
                  <c:v>492.07527065527057</c:v>
                </c:pt>
                <c:pt idx="1368">
                  <c:v>512.34067109004729</c:v>
                </c:pt>
                <c:pt idx="1369">
                  <c:v>537.55970943396221</c:v>
                </c:pt>
                <c:pt idx="1370">
                  <c:v>531.09818796992465</c:v>
                </c:pt>
                <c:pt idx="1371">
                  <c:v>532.14997942001855</c:v>
                </c:pt>
                <c:pt idx="1372">
                  <c:v>542.78920037278647</c:v>
                </c:pt>
                <c:pt idx="1373">
                  <c:v>552.98543866170996</c:v>
                </c:pt>
                <c:pt idx="1374">
                  <c:v>562.47857142857129</c:v>
                </c:pt>
                <c:pt idx="1375">
                  <c:v>549.18741111111103</c:v>
                </c:pt>
                <c:pt idx="1376">
                  <c:v>535.45051523545692</c:v>
                </c:pt>
                <c:pt idx="1377">
                  <c:v>539.56546090156382</c:v>
                </c:pt>
                <c:pt idx="1378">
                  <c:v>570.73513761467882</c:v>
                </c:pt>
                <c:pt idx="1379">
                  <c:v>597.41090942360472</c:v>
                </c:pt>
                <c:pt idx="1380">
                  <c:v>598.36224087591233</c:v>
                </c:pt>
                <c:pt idx="1381">
                  <c:v>632.28149313815186</c:v>
                </c:pt>
                <c:pt idx="1382">
                  <c:v>672.53412132352935</c:v>
                </c:pt>
                <c:pt idx="1383">
                  <c:v>690.30519337016563</c:v>
                </c:pt>
                <c:pt idx="1384">
                  <c:v>689.84975206611557</c:v>
                </c:pt>
                <c:pt idx="1385">
                  <c:v>705.63065205479438</c:v>
                </c:pt>
                <c:pt idx="1386">
                  <c:v>690.95997808219158</c:v>
                </c:pt>
                <c:pt idx="1387">
                  <c:v>703.48277119416571</c:v>
                </c:pt>
                <c:pt idx="1388">
                  <c:v>681.14011252268597</c:v>
                </c:pt>
                <c:pt idx="1389">
                  <c:v>677.95241341795099</c:v>
                </c:pt>
                <c:pt idx="1390">
                  <c:v>699.30759782608675</c:v>
                </c:pt>
                <c:pt idx="1391">
                  <c:v>708.65173574660616</c:v>
                </c:pt>
                <c:pt idx="1392">
                  <c:v>749.22955035971211</c:v>
                </c:pt>
                <c:pt idx="1393">
                  <c:v>792.83269892473106</c:v>
                </c:pt>
                <c:pt idx="1394">
                  <c:v>821.89107939339863</c:v>
                </c:pt>
                <c:pt idx="1395">
                  <c:v>808.57168056787918</c:v>
                </c:pt>
                <c:pt idx="1396">
                  <c:v>805.1550026525199</c:v>
                </c:pt>
                <c:pt idx="1397">
                  <c:v>836.45271541850207</c:v>
                </c:pt>
                <c:pt idx="1398">
                  <c:v>858.32846045694191</c:v>
                </c:pt>
                <c:pt idx="1399">
                  <c:v>906.96719580419551</c:v>
                </c:pt>
                <c:pt idx="1400">
                  <c:v>872.92761391304327</c:v>
                </c:pt>
                <c:pt idx="1401">
                  <c:v>765.47820988725061</c:v>
                </c:pt>
                <c:pt idx="1402">
                  <c:v>668.73535528596165</c:v>
                </c:pt>
                <c:pt idx="1403">
                  <c:v>657.81722703639502</c:v>
                </c:pt>
                <c:pt idx="1404">
                  <c:v>681.97488331892816</c:v>
                </c:pt>
                <c:pt idx="1405">
                  <c:v>700.84829999999999</c:v>
                </c:pt>
                <c:pt idx="1406">
                  <c:v>718.38894077253212</c:v>
                </c:pt>
                <c:pt idx="1407">
                  <c:v>706.36933219470529</c:v>
                </c:pt>
                <c:pt idx="1408">
                  <c:v>686.53980255319141</c:v>
                </c:pt>
                <c:pt idx="1409">
                  <c:v>722.60382711864384</c:v>
                </c:pt>
                <c:pt idx="1410">
                  <c:v>715.30186329113917</c:v>
                </c:pt>
                <c:pt idx="1411">
                  <c:v>698.00282016806705</c:v>
                </c:pt>
                <c:pt idx="1412">
                  <c:v>704.64761268781297</c:v>
                </c:pt>
                <c:pt idx="1413">
                  <c:v>726.93570049916787</c:v>
                </c:pt>
                <c:pt idx="1414">
                  <c:v>709.57396508728164</c:v>
                </c:pt>
                <c:pt idx="1415">
                  <c:v>722.77329460580904</c:v>
                </c:pt>
                <c:pt idx="1416">
                  <c:v>742.34166143682887</c:v>
                </c:pt>
                <c:pt idx="1417">
                  <c:v>761.56638157894724</c:v>
                </c:pt>
                <c:pt idx="1418">
                  <c:v>753.85926083401455</c:v>
                </c:pt>
                <c:pt idx="1419">
                  <c:v>773.52455239642563</c:v>
                </c:pt>
                <c:pt idx="1420">
                  <c:v>798.66505008077525</c:v>
                </c:pt>
                <c:pt idx="1421">
                  <c:v>821.6085060435131</c:v>
                </c:pt>
                <c:pt idx="1422">
                  <c:v>840.39000964630202</c:v>
                </c:pt>
                <c:pt idx="1423">
                  <c:v>876.20257463884423</c:v>
                </c:pt>
                <c:pt idx="1424">
                  <c:v>875.16265919999989</c:v>
                </c:pt>
                <c:pt idx="1425">
                  <c:v>871.23273248407622</c:v>
                </c:pt>
                <c:pt idx="1426">
                  <c:v>851.14311040508312</c:v>
                </c:pt>
                <c:pt idx="1427">
                  <c:v>870.77570816812045</c:v>
                </c:pt>
                <c:pt idx="1428">
                  <c:v>840.55314254317102</c:v>
                </c:pt>
                <c:pt idx="1429">
                  <c:v>813.18581718749988</c:v>
                </c:pt>
                <c:pt idx="1430">
                  <c:v>828.36704335664319</c:v>
                </c:pt>
                <c:pt idx="1431">
                  <c:v>826.39753173002305</c:v>
                </c:pt>
                <c:pt idx="1432">
                  <c:v>853.90516253869964</c:v>
                </c:pt>
                <c:pt idx="1433">
                  <c:v>873.89164988452626</c:v>
                </c:pt>
                <c:pt idx="1434">
                  <c:v>869.67123957055185</c:v>
                </c:pt>
                <c:pt idx="1435">
                  <c:v>791.65867021276586</c:v>
                </c:pt>
                <c:pt idx="1436">
                  <c:v>748.68398703843252</c:v>
                </c:pt>
                <c:pt idx="1437">
                  <c:v>724.63756224719089</c:v>
                </c:pt>
                <c:pt idx="1438">
                  <c:v>742.24638654708508</c:v>
                </c:pt>
                <c:pt idx="1439">
                  <c:v>773.93352017937195</c:v>
                </c:pt>
                <c:pt idx="1440">
                  <c:v>761.70463684992558</c:v>
                </c:pt>
                <c:pt idx="1441">
                  <c:v>846.49519940652795</c:v>
                </c:pt>
                <c:pt idx="1442">
                  <c:v>868.62024177777755</c:v>
                </c:pt>
                <c:pt idx="1443">
                  <c:v>884.57576804733719</c:v>
                </c:pt>
                <c:pt idx="1444">
                  <c:v>878.04066460176978</c:v>
                </c:pt>
                <c:pt idx="1445">
                  <c:v>876.15301852941161</c:v>
                </c:pt>
                <c:pt idx="1446">
                  <c:v>879.35306343612331</c:v>
                </c:pt>
                <c:pt idx="1447">
                  <c:v>897.9233323572472</c:v>
                </c:pt>
                <c:pt idx="1448">
                  <c:v>888.94572594752174</c:v>
                </c:pt>
                <c:pt idx="1449">
                  <c:v>886.91817641921375</c:v>
                </c:pt>
                <c:pt idx="1450">
                  <c:v>882.14926676342509</c:v>
                </c:pt>
                <c:pt idx="1451">
                  <c:v>887.42558288614919</c:v>
                </c:pt>
                <c:pt idx="1452">
                  <c:v>949.02394670528577</c:v>
                </c:pt>
                <c:pt idx="1453">
                  <c:v>937.60064415584395</c:v>
                </c:pt>
                <c:pt idx="1454">
                  <c:v>921.13073711414188</c:v>
                </c:pt>
                <c:pt idx="1455">
                  <c:v>919.92301849462353</c:v>
                </c:pt>
                <c:pt idx="1456">
                  <c:v>935.29114015748019</c:v>
                </c:pt>
                <c:pt idx="1457">
                  <c:v>917.26213095577737</c:v>
                </c:pt>
                <c:pt idx="1458">
                  <c:v>930.50369679715288</c:v>
                </c:pt>
                <c:pt idx="1459">
                  <c:v>934.30046018452776</c:v>
                </c:pt>
                <c:pt idx="1460">
                  <c:v>932.88165774946901</c:v>
                </c:pt>
                <c:pt idx="1461">
                  <c:v>916.30853314527474</c:v>
                </c:pt>
                <c:pt idx="1462">
                  <c:v>937.95440788732367</c:v>
                </c:pt>
                <c:pt idx="1463">
                  <c:v>967.02869852008428</c:v>
                </c:pt>
                <c:pt idx="1464">
                  <c:v>961.37606760168296</c:v>
                </c:pt>
                <c:pt idx="1465">
                  <c:v>972.2585576519914</c:v>
                </c:pt>
                <c:pt idx="1466">
                  <c:v>987.43034874651812</c:v>
                </c:pt>
                <c:pt idx="1467">
                  <c:v>969.20057666666639</c:v>
                </c:pt>
                <c:pt idx="1468">
                  <c:v>972.59644244105402</c:v>
                </c:pt>
                <c:pt idx="1469">
                  <c:v>977.37897008310222</c:v>
                </c:pt>
                <c:pt idx="1470">
                  <c:v>975.69932493074782</c:v>
                </c:pt>
                <c:pt idx="1471">
                  <c:v>987.88329033149148</c:v>
                </c:pt>
                <c:pt idx="1472">
                  <c:v>996.93376374913851</c:v>
                </c:pt>
                <c:pt idx="1473">
                  <c:v>1002.9027673301302</c:v>
                </c:pt>
                <c:pt idx="1474">
                  <c:v>1000.0328897119339</c:v>
                </c:pt>
                <c:pt idx="1475">
                  <c:v>1006.6437489711931</c:v>
                </c:pt>
                <c:pt idx="1476">
                  <c:v>1019.0572785225718</c:v>
                </c:pt>
                <c:pt idx="1477">
                  <c:v>1012.5565169734151</c:v>
                </c:pt>
                <c:pt idx="1478">
                  <c:v>992.49038233695649</c:v>
                </c:pt>
                <c:pt idx="1479">
                  <c:v>955.71291207598358</c:v>
                </c:pt>
                <c:pt idx="1480">
                  <c:v>962.90229966101663</c:v>
                </c:pt>
                <c:pt idx="1481">
                  <c:v>968.01345972972956</c:v>
                </c:pt>
                <c:pt idx="1482">
                  <c:v>958.12387601078137</c:v>
                </c:pt>
                <c:pt idx="1483">
                  <c:v>981.40959140939572</c:v>
                </c:pt>
                <c:pt idx="1484">
                  <c:v>984.51671004016032</c:v>
                </c:pt>
                <c:pt idx="1485">
                  <c:v>977.2212995317725</c:v>
                </c:pt>
                <c:pt idx="1486">
                  <c:v>970.02416753507009</c:v>
                </c:pt>
                <c:pt idx="1487">
                  <c:v>957.77814108216421</c:v>
                </c:pt>
                <c:pt idx="1488">
                  <c:v>975.03770459081818</c:v>
                </c:pt>
                <c:pt idx="1489">
                  <c:v>1005.9577001988069</c:v>
                </c:pt>
                <c:pt idx="1490">
                  <c:v>1025.9995521796563</c:v>
                </c:pt>
                <c:pt idx="1491">
                  <c:v>1053.2294606978273</c:v>
                </c:pt>
                <c:pt idx="1492">
                  <c:v>1084.0595550591324</c:v>
                </c:pt>
                <c:pt idx="1493">
                  <c:v>1114.0247724590163</c:v>
                </c:pt>
                <c:pt idx="1494">
                  <c:v>1151.2449938360653</c:v>
                </c:pt>
                <c:pt idx="1495">
                  <c:v>1151.8177938521908</c:v>
                </c:pt>
                <c:pt idx="1496">
                  <c:v>1189.9843652741513</c:v>
                </c:pt>
                <c:pt idx="1497">
                  <c:v>1194.6181194534806</c:v>
                </c:pt>
                <c:pt idx="1498">
                  <c:v>1221.2552320312498</c:v>
                </c:pt>
                <c:pt idx="1499">
                  <c:v>1261.1216622801303</c:v>
                </c:pt>
                <c:pt idx="1500">
                  <c:v>1253.4645528497406</c:v>
                </c:pt>
                <c:pt idx="1501">
                  <c:v>1320.8347677211102</c:v>
                </c:pt>
                <c:pt idx="1502">
                  <c:v>1309.0512855491329</c:v>
                </c:pt>
                <c:pt idx="1503">
                  <c:v>1304.2276644913622</c:v>
                </c:pt>
                <c:pt idx="1504">
                  <c:v>1330.0096758620689</c:v>
                </c:pt>
                <c:pt idx="1505">
                  <c:v>1343.7745883854498</c:v>
                </c:pt>
                <c:pt idx="1506">
                  <c:v>1292.1931284076434</c:v>
                </c:pt>
                <c:pt idx="1507">
                  <c:v>1326.9945825810548</c:v>
                </c:pt>
                <c:pt idx="1508">
                  <c:v>1347.1425946768059</c:v>
                </c:pt>
                <c:pt idx="1509">
                  <c:v>1395.7768950094755</c:v>
                </c:pt>
                <c:pt idx="1510">
                  <c:v>1461.079583606557</c:v>
                </c:pt>
                <c:pt idx="1511">
                  <c:v>1476.1338650693565</c:v>
                </c:pt>
                <c:pt idx="1512">
                  <c:v>1516.9711210559394</c:v>
                </c:pt>
                <c:pt idx="1513">
                  <c:v>1575.7097075187969</c:v>
                </c:pt>
                <c:pt idx="1514">
                  <c:v>1559.5055879999995</c:v>
                </c:pt>
                <c:pt idx="1515">
                  <c:v>1502.0523273408237</c:v>
                </c:pt>
                <c:pt idx="1516">
                  <c:v>1639.0590438475951</c:v>
                </c:pt>
                <c:pt idx="1517">
                  <c:v>1721.901650155957</c:v>
                </c:pt>
                <c:pt idx="1518">
                  <c:v>1815.9205390654201</c:v>
                </c:pt>
                <c:pt idx="1519">
                  <c:v>1816.3524447761188</c:v>
                </c:pt>
                <c:pt idx="1520">
                  <c:v>1830.9556808933</c:v>
                </c:pt>
                <c:pt idx="1521">
                  <c:v>1853.9850623762372</c:v>
                </c:pt>
                <c:pt idx="1522">
                  <c:v>1831.2602660061914</c:v>
                </c:pt>
                <c:pt idx="1523">
                  <c:v>1879.3242502169865</c:v>
                </c:pt>
                <c:pt idx="1524">
                  <c:v>1877.7650970297029</c:v>
                </c:pt>
                <c:pt idx="1525">
                  <c:v>1991.7592039530568</c:v>
                </c:pt>
                <c:pt idx="1526">
                  <c:v>2091.1746488286062</c:v>
                </c:pt>
                <c:pt idx="1527">
                  <c:v>2155.874791384615</c:v>
                </c:pt>
                <c:pt idx="1528">
                  <c:v>2144.5884457002453</c:v>
                </c:pt>
                <c:pt idx="1529">
                  <c:v>2141.8990755828222</c:v>
                </c:pt>
                <c:pt idx="1530">
                  <c:v>2232.2844426470583</c:v>
                </c:pt>
                <c:pt idx="1531">
                  <c:v>2071.5569434516515</c:v>
                </c:pt>
                <c:pt idx="1532">
                  <c:v>1965.0938405867969</c:v>
                </c:pt>
                <c:pt idx="1533">
                  <c:v>1983.0223192682922</c:v>
                </c:pt>
                <c:pt idx="1534">
                  <c:v>2198.0592490243898</c:v>
                </c:pt>
                <c:pt idx="1535">
                  <c:v>2287.0742489322752</c:v>
                </c:pt>
                <c:pt idx="1536">
                  <c:v>2394.0813436396829</c:v>
                </c:pt>
                <c:pt idx="1537">
                  <c:v>2386.9771491793304</c:v>
                </c:pt>
                <c:pt idx="1538">
                  <c:v>2446.7122429090905</c:v>
                </c:pt>
                <c:pt idx="1539">
                  <c:v>2529.6834108303246</c:v>
                </c:pt>
                <c:pt idx="1540">
                  <c:v>2524.5852296028875</c:v>
                </c:pt>
                <c:pt idx="1541">
                  <c:v>2506.5425956678696</c:v>
                </c:pt>
                <c:pt idx="1542">
                  <c:v>2609.4497787642467</c:v>
                </c:pt>
                <c:pt idx="1543">
                  <c:v>2502.3543992818668</c:v>
                </c:pt>
                <c:pt idx="1544">
                  <c:v>2472.9465870160807</c:v>
                </c:pt>
                <c:pt idx="1545">
                  <c:v>2434.5276449464923</c:v>
                </c:pt>
                <c:pt idx="1546">
                  <c:v>2603.3767557932256</c:v>
                </c:pt>
                <c:pt idx="1547">
                  <c:v>2673.8981333333327</c:v>
                </c:pt>
                <c:pt idx="1548">
                  <c:v>2660.211747156397</c:v>
                </c:pt>
                <c:pt idx="1549">
                  <c:v>2576.4274650176667</c:v>
                </c:pt>
                <c:pt idx="1550">
                  <c:v>2653.4979175233643</c:v>
                </c:pt>
                <c:pt idx="1551">
                  <c:v>2687.1620763572673</c:v>
                </c:pt>
                <c:pt idx="1552">
                  <c:v>2605.2721763265304</c:v>
                </c:pt>
                <c:pt idx="1553">
                  <c:v>2671.1128566125285</c:v>
                </c:pt>
                <c:pt idx="1554">
                  <c:v>2685.0539583333325</c:v>
                </c:pt>
                <c:pt idx="1555">
                  <c:v>2707.7666347222216</c:v>
                </c:pt>
                <c:pt idx="1556">
                  <c:v>2662.1654196891186</c:v>
                </c:pt>
                <c:pt idx="1557">
                  <c:v>2516.5368868965516</c:v>
                </c:pt>
                <c:pt idx="1558">
                  <c:v>2493.1996755887417</c:v>
                </c:pt>
                <c:pt idx="1559">
                  <c:v>2409.3504531034478</c:v>
                </c:pt>
                <c:pt idx="1560">
                  <c:v>2402.6694599657335</c:v>
                </c:pt>
                <c:pt idx="1561">
                  <c:v>2339.565307167235</c:v>
                </c:pt>
                <c:pt idx="1562">
                  <c:v>2119.9121441543693</c:v>
                </c:pt>
                <c:pt idx="1563">
                  <c:v>2118.6281623516106</c:v>
                </c:pt>
                <c:pt idx="1564">
                  <c:v>2251.8362721440626</c:v>
                </c:pt>
                <c:pt idx="1565">
                  <c:v>2192.0156487640447</c:v>
                </c:pt>
                <c:pt idx="1566">
                  <c:v>2137.39322028169</c:v>
                </c:pt>
                <c:pt idx="1567">
                  <c:v>2091.3428619718306</c:v>
                </c:pt>
                <c:pt idx="1568">
                  <c:v>1845.4798896242285</c:v>
                </c:pt>
                <c:pt idx="1569">
                  <c:v>1908.345137422622</c:v>
                </c:pt>
                <c:pt idx="1570">
                  <c:v>2005.8379021420517</c:v>
                </c:pt>
                <c:pt idx="1571">
                  <c:v>2040.9689351443124</c:v>
                </c:pt>
                <c:pt idx="1572">
                  <c:v>2027.9642432523995</c:v>
                </c:pt>
                <c:pt idx="1573">
                  <c:v>1949.931619572553</c:v>
                </c:pt>
                <c:pt idx="1574">
                  <c:v>2032.6062892617442</c:v>
                </c:pt>
                <c:pt idx="1575">
                  <c:v>1947.9677799777528</c:v>
                </c:pt>
                <c:pt idx="1576">
                  <c:v>1890.7163459399328</c:v>
                </c:pt>
                <c:pt idx="1577">
                  <c:v>1775.4537618677041</c:v>
                </c:pt>
                <c:pt idx="1578">
                  <c:v>1580.3442916157687</c:v>
                </c:pt>
                <c:pt idx="1579">
                  <c:v>1590.7155473159933</c:v>
                </c:pt>
                <c:pt idx="1580">
                  <c:v>1510.2195374585633</c:v>
                </c:pt>
                <c:pt idx="1581">
                  <c:v>1484.8218115830111</c:v>
                </c:pt>
                <c:pt idx="1582">
                  <c:v>1580.8992324324317</c:v>
                </c:pt>
                <c:pt idx="1583">
                  <c:v>1565.6766713101156</c:v>
                </c:pt>
                <c:pt idx="1584">
                  <c:v>1552.9931200880571</c:v>
                </c:pt>
                <c:pt idx="1585">
                  <c:v>1439.9476004369194</c:v>
                </c:pt>
                <c:pt idx="1586">
                  <c:v>1447.7648775244297</c:v>
                </c:pt>
                <c:pt idx="1587">
                  <c:v>1525.2925442872684</c:v>
                </c:pt>
                <c:pt idx="1588">
                  <c:v>1606.6276211444138</c:v>
                </c:pt>
                <c:pt idx="1589">
                  <c:v>1694.110745781165</c:v>
                </c:pt>
                <c:pt idx="1590">
                  <c:v>1700.0445324632949</c:v>
                </c:pt>
                <c:pt idx="1591">
                  <c:v>1688.4619482123508</c:v>
                </c:pt>
                <c:pt idx="1592">
                  <c:v>1733.8626712742978</c:v>
                </c:pt>
                <c:pt idx="1593">
                  <c:v>1768.581001297297</c:v>
                </c:pt>
                <c:pt idx="1594">
                  <c:v>1792.4439089430891</c:v>
                </c:pt>
                <c:pt idx="1595">
                  <c:v>1846.9269252306021</c:v>
                </c:pt>
                <c:pt idx="1596">
                  <c:v>1926.1890375809933</c:v>
                </c:pt>
                <c:pt idx="1597">
                  <c:v>1934.1819531686353</c:v>
                </c:pt>
                <c:pt idx="1598">
                  <c:v>1889.2220503735323</c:v>
                </c:pt>
                <c:pt idx="1599">
                  <c:v>1898.9085089361695</c:v>
                </c:pt>
                <c:pt idx="1600">
                  <c:v>1836.9247310417766</c:v>
                </c:pt>
                <c:pt idx="1601">
                  <c:v>1880.8951337901949</c:v>
                </c:pt>
                <c:pt idx="1602">
                  <c:v>1839.1208014783522</c:v>
                </c:pt>
                <c:pt idx="1603">
                  <c:v>1810.0423890237464</c:v>
                </c:pt>
                <c:pt idx="1604">
                  <c:v>1853.8677624012637</c:v>
                </c:pt>
                <c:pt idx="1605">
                  <c:v>1843.4140569931899</c:v>
                </c:pt>
                <c:pt idx="1606">
                  <c:v>1927.7595430366489</c:v>
                </c:pt>
                <c:pt idx="1607">
                  <c:v>1984.9540697845503</c:v>
                </c:pt>
                <c:pt idx="1608">
                  <c:v>1951.3894760356579</c:v>
                </c:pt>
                <c:pt idx="1609">
                  <c:v>1970.1202004171009</c:v>
                </c:pt>
                <c:pt idx="1610">
                  <c:v>1947.1244759441281</c:v>
                </c:pt>
                <c:pt idx="1611">
                  <c:v>1884.7969005138746</c:v>
                </c:pt>
                <c:pt idx="1612">
                  <c:v>1909.1772666666661</c:v>
                </c:pt>
                <c:pt idx="1613">
                  <c:v>1947.014514138817</c:v>
                </c:pt>
                <c:pt idx="1614">
                  <c:v>1970.2708962128963</c:v>
                </c:pt>
                <c:pt idx="1615">
                  <c:v>1963.4946983706716</c:v>
                </c:pt>
                <c:pt idx="1616">
                  <c:v>1942.4048740442654</c:v>
                </c:pt>
                <c:pt idx="1617">
                  <c:v>1884.8047012048191</c:v>
                </c:pt>
                <c:pt idx="1618">
                  <c:v>1972.4529431174085</c:v>
                </c:pt>
                <c:pt idx="1619">
                  <c:v>2020.0045993902434</c:v>
                </c:pt>
                <c:pt idx="1620">
                  <c:v>2031.1881252647499</c:v>
                </c:pt>
                <c:pt idx="1621">
                  <c:v>2023.8018631102163</c:v>
                </c:pt>
                <c:pt idx="1622">
                  <c:v>2039.6024780780776</c:v>
                </c:pt>
                <c:pt idx="1623">
                  <c:v>2035.5728236228285</c:v>
                </c:pt>
                <c:pt idx="1624">
                  <c:v>2006.6057771851849</c:v>
                </c:pt>
                <c:pt idx="1625">
                  <c:v>1945.4584128141939</c:v>
                </c:pt>
                <c:pt idx="1626">
                  <c:v>1950.665735233415</c:v>
                </c:pt>
                <c:pt idx="1627">
                  <c:v>1988.4100255026972</c:v>
                </c:pt>
                <c:pt idx="1628">
                  <c:v>2045.6988029571214</c:v>
                </c:pt>
                <c:pt idx="1629">
                  <c:v>2128.0888971258669</c:v>
                </c:pt>
                <c:pt idx="1630">
                  <c:v>2170.7441008436722</c:v>
                </c:pt>
                <c:pt idx="1631">
                  <c:v>2210.8786073339938</c:v>
                </c:pt>
                <c:pt idx="1632">
                  <c:v>2216.1949158169314</c:v>
                </c:pt>
                <c:pt idx="1633">
                  <c:v>2236.3483967980183</c:v>
                </c:pt>
                <c:pt idx="1634">
                  <c:v>2158.110788304959</c:v>
                </c:pt>
                <c:pt idx="1635">
                  <c:v>2230.5769927329375</c:v>
                </c:pt>
                <c:pt idx="1636">
                  <c:v>2288.97934743615</c:v>
                </c:pt>
                <c:pt idx="1637">
                  <c:v>2289.1629536553523</c:v>
                </c:pt>
                <c:pt idx="1638">
                  <c:v>2299.6049019918478</c:v>
                </c:pt>
                <c:pt idx="1639">
                  <c:v>2203.7055390372116</c:v>
                </c:pt>
                <c:pt idx="1640">
                  <c:v>2261.858288455081</c:v>
                </c:pt>
                <c:pt idx="1641">
                  <c:v>2321.1625764827504</c:v>
                </c:pt>
                <c:pt idx="1642">
                  <c:v>2193.152863158195</c:v>
                </c:pt>
                <c:pt idx="1643">
                  <c:v>2218.3651819688052</c:v>
                </c:pt>
                <c:pt idx="1644">
                  <c:v>2057.4798885730524</c:v>
                </c:pt>
                <c:pt idx="1645">
                  <c:v>2015.9749805614726</c:v>
                </c:pt>
                <c:pt idx="1646">
                  <c:v>1942.6974294706079</c:v>
                </c:pt>
                <c:pt idx="1647">
                  <c:v>2009.4757282041492</c:v>
                </c:pt>
                <c:pt idx="1648">
                  <c:v>2040.3147335573688</c:v>
                </c:pt>
                <c:pt idx="1649">
                  <c:v>1930.7527134794229</c:v>
                </c:pt>
                <c:pt idx="1650">
                  <c:v>1800.4939991998688</c:v>
                </c:pt>
                <c:pt idx="1651">
                  <c:v>1842.4165503957345</c:v>
                </c:pt>
                <c:pt idx="1652">
                  <c:v>1752.0769282805334</c:v>
                </c:pt>
                <c:pt idx="1653">
                  <c:v>1409.0416367691259</c:v>
                </c:pt>
                <c:pt idx="1654">
                  <c:v>1309.3892127574434</c:v>
                </c:pt>
                <c:pt idx="1655">
                  <c:v>1314.8622889434325</c:v>
                </c:pt>
                <c:pt idx="1656">
                  <c:v>1291.2922192068881</c:v>
                </c:pt>
                <c:pt idx="1657">
                  <c:v>1195.3164677439875</c:v>
                </c:pt>
                <c:pt idx="1658">
                  <c:v>1121.1884050040194</c:v>
                </c:pt>
                <c:pt idx="1659">
                  <c:v>1252.8468964546985</c:v>
                </c:pt>
                <c:pt idx="1660">
                  <c:v>1329.1575690184047</c:v>
                </c:pt>
                <c:pt idx="1661">
                  <c:v>1352.4624654485769</c:v>
                </c:pt>
                <c:pt idx="1662">
                  <c:v>1368.7982417541593</c:v>
                </c:pt>
                <c:pt idx="1663">
                  <c:v>1473.5993089133312</c:v>
                </c:pt>
                <c:pt idx="1664">
                  <c:v>1523.4626978871966</c:v>
                </c:pt>
                <c:pt idx="1665">
                  <c:v>1555.6700670284072</c:v>
                </c:pt>
                <c:pt idx="1666">
                  <c:v>1584.2878618776863</c:v>
                </c:pt>
                <c:pt idx="1667">
                  <c:v>1619.6248903213257</c:v>
                </c:pt>
                <c:pt idx="1668">
                  <c:v>1633.2969538550992</c:v>
                </c:pt>
                <c:pt idx="1669">
                  <c:v>1582.8677088322004</c:v>
                </c:pt>
                <c:pt idx="1670">
                  <c:v>1667.4183613547698</c:v>
                </c:pt>
                <c:pt idx="1671">
                  <c:v>1729.9351502002207</c:v>
                </c:pt>
                <c:pt idx="1672">
                  <c:v>1624.271921458625</c:v>
                </c:pt>
                <c:pt idx="1673">
                  <c:v>1565.5972274447729</c:v>
                </c:pt>
                <c:pt idx="1674">
                  <c:v>1560.1233075395276</c:v>
                </c:pt>
                <c:pt idx="1675">
                  <c:v>1568.7646700135581</c:v>
                </c:pt>
                <c:pt idx="1676">
                  <c:v>1618.0340279895072</c:v>
                </c:pt>
                <c:pt idx="1677">
                  <c:v>1687.3117540498642</c:v>
                </c:pt>
                <c:pt idx="1678">
                  <c:v>1725.9176671252221</c:v>
                </c:pt>
                <c:pt idx="1679">
                  <c:v>1784.2359516194522</c:v>
                </c:pt>
                <c:pt idx="1680">
                  <c:v>1834.5491095843752</c:v>
                </c:pt>
                <c:pt idx="1681">
                  <c:v>1880.3435312617196</c:v>
                </c:pt>
                <c:pt idx="1682">
                  <c:v>1838.7444057511843</c:v>
                </c:pt>
                <c:pt idx="1683">
                  <c:v>1864.8220673525825</c:v>
                </c:pt>
                <c:pt idx="1684">
                  <c:v>1865.5696937565272</c:v>
                </c:pt>
                <c:pt idx="1685">
                  <c:v>1796.3729832271549</c:v>
                </c:pt>
                <c:pt idx="1686">
                  <c:v>1847.6241699347561</c:v>
                </c:pt>
                <c:pt idx="1687">
                  <c:v>1648.0541450043033</c:v>
                </c:pt>
                <c:pt idx="1688">
                  <c:v>1629.6872631110366</c:v>
                </c:pt>
                <c:pt idx="1689">
                  <c:v>1679.4370370239506</c:v>
                </c:pt>
                <c:pt idx="1690">
                  <c:v>1707.5877777483092</c:v>
                </c:pt>
                <c:pt idx="1691">
                  <c:v>1735.3986323513768</c:v>
                </c:pt>
                <c:pt idx="1692">
                  <c:v>1807.3681117067033</c:v>
                </c:pt>
                <c:pt idx="1693">
                  <c:v>1871.266389883292</c:v>
                </c:pt>
                <c:pt idx="1694">
                  <c:v>1907.6250659133707</c:v>
                </c:pt>
                <c:pt idx="1695">
                  <c:v>1898.0325220679313</c:v>
                </c:pt>
                <c:pt idx="1696">
                  <c:v>1838.3654450753866</c:v>
                </c:pt>
                <c:pt idx="1697">
                  <c:v>1816.646119628025</c:v>
                </c:pt>
                <c:pt idx="1698">
                  <c:v>1869.5194437460711</c:v>
                </c:pt>
                <c:pt idx="1699">
                  <c:v>1918.8810985376267</c:v>
                </c:pt>
                <c:pt idx="1700">
                  <c:v>1964.7632913438224</c:v>
                </c:pt>
                <c:pt idx="1701">
                  <c:v>1957.9021263460961</c:v>
                </c:pt>
                <c:pt idx="1702">
                  <c:v>1907.966327485329</c:v>
                </c:pt>
                <c:pt idx="1703">
                  <c:v>1951.2296658986672</c:v>
                </c:pt>
                <c:pt idx="1704">
                  <c:v>2024.96193850964</c:v>
                </c:pt>
                <c:pt idx="1705">
                  <c:v>2051.8056144310531</c:v>
                </c:pt>
                <c:pt idx="1706">
                  <c:v>2098.5803338016003</c:v>
                </c:pt>
                <c:pt idx="1707">
                  <c:v>2127.6804021829344</c:v>
                </c:pt>
                <c:pt idx="1708">
                  <c:v>2217.3900359312279</c:v>
                </c:pt>
                <c:pt idx="1709">
                  <c:v>2183.6590583458951</c:v>
                </c:pt>
                <c:pt idx="1710">
                  <c:v>2250.0992133426939</c:v>
                </c:pt>
                <c:pt idx="1711">
                  <c:v>2249.294752882925</c:v>
                </c:pt>
                <c:pt idx="1712">
                  <c:v>2269.6586530798763</c:v>
                </c:pt>
                <c:pt idx="1713">
                  <c:v>2319.8376749762356</c:v>
                </c:pt>
                <c:pt idx="1714">
                  <c:v>2410.4179342598113</c:v>
                </c:pt>
                <c:pt idx="1715">
                  <c:v>2443.3874706177667</c:v>
                </c:pt>
                <c:pt idx="1716">
                  <c:v>2453.9643790078485</c:v>
                </c:pt>
                <c:pt idx="1717">
                  <c:v>2437.7858324140366</c:v>
                </c:pt>
                <c:pt idx="1718">
                  <c:v>2484.1465373921355</c:v>
                </c:pt>
                <c:pt idx="1719">
                  <c:v>2476.9670348248628</c:v>
                </c:pt>
                <c:pt idx="1720">
                  <c:v>2502.1222058007561</c:v>
                </c:pt>
                <c:pt idx="1721">
                  <c:v>2573.2242395203548</c:v>
                </c:pt>
                <c:pt idx="1722">
                  <c:v>2608.6162551941234</c:v>
                </c:pt>
                <c:pt idx="1723">
                  <c:v>2597.6590974219257</c:v>
                </c:pt>
                <c:pt idx="1724">
                  <c:v>2637.6544703841091</c:v>
                </c:pt>
                <c:pt idx="1725">
                  <c:v>2570.0589335096633</c:v>
                </c:pt>
                <c:pt idx="1726">
                  <c:v>2727.132280447679</c:v>
                </c:pt>
                <c:pt idx="1727">
                  <c:v>2755.695615045227</c:v>
                </c:pt>
                <c:pt idx="1728">
                  <c:v>2733.5610907674991</c:v>
                </c:pt>
                <c:pt idx="1729">
                  <c:v>2794.2332359131219</c:v>
                </c:pt>
                <c:pt idx="1730">
                  <c:v>2774.7529428804955</c:v>
                </c:pt>
                <c:pt idx="1731">
                  <c:v>2788.9203322076592</c:v>
                </c:pt>
                <c:pt idx="1732">
                  <c:v>2797.4002090788667</c:v>
                </c:pt>
                <c:pt idx="1733">
                  <c:v>2770.9382349835309</c:v>
                </c:pt>
                <c:pt idx="1734">
                  <c:v>2763.9552252214498</c:v>
                </c:pt>
                <c:pt idx="1735">
                  <c:v>2696.1453345977602</c:v>
                </c:pt>
                <c:pt idx="1736">
                  <c:v>2573.9806135031204</c:v>
                </c:pt>
                <c:pt idx="1737">
                  <c:v>2681.6188005280901</c:v>
                </c:pt>
                <c:pt idx="1738">
                  <c:v>2761.3608241480429</c:v>
                </c:pt>
                <c:pt idx="1739">
                  <c:v>2735.4848368671378</c:v>
                </c:pt>
                <c:pt idx="1740">
                  <c:v>2550.8449273160099</c:v>
                </c:pt>
                <c:pt idx="1741">
                  <c:v>2529.9098184394647</c:v>
                </c:pt>
                <c:pt idx="1742">
                  <c:v>2674.5249970604536</c:v>
                </c:pt>
                <c:pt idx="1743">
                  <c:v>2732.4561609288594</c:v>
                </c:pt>
                <c:pt idx="1744">
                  <c:v>2708.3468831822961</c:v>
                </c:pt>
                <c:pt idx="1745">
                  <c:v>2723.4494656830607</c:v>
                </c:pt>
                <c:pt idx="1746">
                  <c:v>2812.9632179131272</c:v>
                </c:pt>
                <c:pt idx="1747">
                  <c:v>2839.2195882067181</c:v>
                </c:pt>
                <c:pt idx="1748">
                  <c:v>2815.1103340126247</c:v>
                </c:pt>
                <c:pt idx="1749">
                  <c:v>2792.4890425228241</c:v>
                </c:pt>
                <c:pt idx="1750">
                  <c:v>2825.5122999092609</c:v>
                </c:pt>
                <c:pt idx="1751">
                  <c:v>2931.1006429967852</c:v>
                </c:pt>
                <c:pt idx="1752">
                  <c:v>2951.0725153702651</c:v>
                </c:pt>
                <c:pt idx="1753">
                  <c:v>3012.6627795224185</c:v>
                </c:pt>
                <c:pt idx="1754">
                  <c:v>3057.9033644652809</c:v>
                </c:pt>
                <c:pt idx="1755">
                  <c:v>3039.1877209599047</c:v>
                </c:pt>
                <c:pt idx="1756">
                  <c:v>3082.9782080879972</c:v>
                </c:pt>
                <c:pt idx="1757">
                  <c:v>3129.8713727827549</c:v>
                </c:pt>
                <c:pt idx="1758">
                  <c:v>3157.909565089506</c:v>
                </c:pt>
                <c:pt idx="1759">
                  <c:v>3151.2014359784771</c:v>
                </c:pt>
                <c:pt idx="1760">
                  <c:v>3181.3380895311948</c:v>
                </c:pt>
                <c:pt idx="1761">
                  <c:v>3265.2822514929271</c:v>
                </c:pt>
                <c:pt idx="1762">
                  <c:v>3311.952562664947</c:v>
                </c:pt>
                <c:pt idx="1763">
                  <c:v>3404.2735308529795</c:v>
                </c:pt>
                <c:pt idx="1764">
                  <c:v>3545.2622672642988</c:v>
                </c:pt>
                <c:pt idx="1765">
                  <c:v>3422.1836856753848</c:v>
                </c:pt>
                <c:pt idx="1766">
                  <c:v>3411.4464875738313</c:v>
                </c:pt>
                <c:pt idx="1767">
                  <c:v>3336.1602517701335</c:v>
                </c:pt>
                <c:pt idx="1768">
                  <c:v>3382.2635901553326</c:v>
                </c:pt>
                <c:pt idx="1769">
                  <c:v>3442.9566282655187</c:v>
                </c:pt>
                <c:pt idx="1770">
                  <c:v>3491.8338306230794</c:v>
                </c:pt>
                <c:pt idx="1771">
                  <c:v>3570.0705391320898</c:v>
                </c:pt>
                <c:pt idx="1772">
                  <c:v>3620.4298147275176</c:v>
                </c:pt>
                <c:pt idx="1773">
                  <c:v>3469.5077781600326</c:v>
                </c:pt>
                <c:pt idx="1774">
                  <c:v>3403.3946120823043</c:v>
                </c:pt>
                <c:pt idx="1775">
                  <c:v>3218.812187411685</c:v>
                </c:pt>
                <c:pt idx="1776">
                  <c:v>3262.8423012013727</c:v>
                </c:pt>
                <c:pt idx="1777">
                  <c:v>3432.8727477292141</c:v>
                </c:pt>
                <c:pt idx="1778">
                  <c:v>3474.481130124861</c:v>
                </c:pt>
                <c:pt idx="1779">
                  <c:v>3579.2185984629104</c:v>
                </c:pt>
                <c:pt idx="1780">
                  <c:v>3511.2357804226604</c:v>
                </c:pt>
                <c:pt idx="1781">
                  <c:v>3554.1430683641556</c:v>
                </c:pt>
                <c:pt idx="1782">
                  <c:v>3678.2794707543285</c:v>
                </c:pt>
                <c:pt idx="1783">
                  <c:v>3557.3911446711672</c:v>
                </c:pt>
                <c:pt idx="1784">
                  <c:v>3658.4632052936795</c:v>
                </c:pt>
                <c:pt idx="1785">
                  <c:v>3644.6397761768194</c:v>
                </c:pt>
                <c:pt idx="1786">
                  <c:v>3802.3998423299417</c:v>
                </c:pt>
                <c:pt idx="1787">
                  <c:v>3893.9269303731662</c:v>
                </c:pt>
                <c:pt idx="1788">
                  <c:v>4002.7544242016129</c:v>
                </c:pt>
                <c:pt idx="1789">
                  <c:v>3990.7322947651646</c:v>
                </c:pt>
                <c:pt idx="1790">
                  <c:v>3236.8214428875076</c:v>
                </c:pt>
                <c:pt idx="1791">
                  <c:v>3393.2386190403749</c:v>
                </c:pt>
                <c:pt idx="1792">
                  <c:v>3586.8377950342042</c:v>
                </c:pt>
                <c:pt idx="1793">
                  <c:v>3793.4147039442928</c:v>
                </c:pt>
                <c:pt idx="1794">
                  <c:v>3899.4890880670955</c:v>
                </c:pt>
                <c:pt idx="1795">
                  <c:v>4110.3269087943108</c:v>
                </c:pt>
                <c:pt idx="1796">
                  <c:v>4072.9113408636845</c:v>
                </c:pt>
                <c:pt idx="1797">
                  <c:v>4135.5588780170019</c:v>
                </c:pt>
                <c:pt idx="1798">
                  <c:v>4295.7935110614126</c:v>
                </c:pt>
                <c:pt idx="1799">
                  <c:v>4468.692868693227</c:v>
                </c:pt>
                <c:pt idx="1800">
                  <c:v>4568.3006768452196</c:v>
                </c:pt>
                <c:pt idx="1801">
                  <c:v>4650.8342216483961</c:v>
                </c:pt>
                <c:pt idx="1802">
                  <c:v>4650.3213796395385</c:v>
                </c:pt>
                <c:pt idx="1803">
                  <c:v>4884.4833100635606</c:v>
                </c:pt>
                <c:pt idx="1804">
                  <c:v>4876.8460718289725</c:v>
                </c:pt>
                <c:pt idx="1805">
                  <c:v>4913.8498356384935</c:v>
                </c:pt>
                <c:pt idx="1806">
                  <c:v>5034.8061576089422</c:v>
                </c:pt>
                <c:pt idx="1807">
                  <c:v>5128.6213398147083</c:v>
                </c:pt>
                <c:pt idx="1808">
                  <c:v>5104.7821934307894</c:v>
                </c:pt>
                <c:pt idx="1809">
                  <c:v>5079.9895206038036</c:v>
                </c:pt>
                <c:pt idx="1810">
                  <c:v>5289.3735208024527</c:v>
                </c:pt>
                <c:pt idx="1811">
                  <c:v>5281.5163155866203</c:v>
                </c:pt>
                <c:pt idx="1812">
                  <c:v>5124.3366366255477</c:v>
                </c:pt>
                <c:pt idx="1813">
                  <c:v>4924.927159635542</c:v>
                </c:pt>
                <c:pt idx="1814">
                  <c:v>4811.0490577371174</c:v>
                </c:pt>
                <c:pt idx="1815">
                  <c:v>4784.3738674617516</c:v>
                </c:pt>
                <c:pt idx="1816">
                  <c:v>4354.0278200180628</c:v>
                </c:pt>
                <c:pt idx="1817">
                  <c:v>4144.7040867196965</c:v>
                </c:pt>
                <c:pt idx="1818">
                  <c:v>4158.783876338277</c:v>
                </c:pt>
                <c:pt idx="1819">
                  <c:v>4422.774194432036</c:v>
                </c:pt>
                <c:pt idx="1820">
                  <c:v>4086.3714716391914</c:v>
                </c:pt>
                <c:pt idx="1821">
                  <c:v>3938.302274366707</c:v>
                </c:pt>
                <c:pt idx="1822">
                  <c:v>4144.8313637626507</c:v>
                </c:pt>
                <c:pt idx="1823">
                  <c:v>4152.1748920257669</c:v>
                </c:pt>
                <c:pt idx="1824">
                  <c:v>4170.0680871143486</c:v>
                </c:pt>
                <c:pt idx="1825">
                  <c:v>4271.5454590095087</c:v>
                </c:pt>
                <c:pt idx="1826">
                  <c:v>4141.4824718634982</c:v>
                </c:pt>
                <c:pt idx="1827">
                  <c:v>4279.4037619756209</c:v>
                </c:pt>
                <c:pt idx="1828">
                  <c:v>4294.2415444684138</c:v>
                </c:pt>
                <c:pt idx="1829">
                  <c:v>4486.0699144427535</c:v>
                </c:pt>
                <c:pt idx="1830">
                  <c:v>4645.1798894766289</c:v>
                </c:pt>
                <c:pt idx="1831">
                  <c:v>4572.9498505862257</c:v>
                </c:pt>
                <c:pt idx="1832">
                  <c:v>4512.221086068701</c:v>
                </c:pt>
                <c:pt idx="1833">
                  <c:v>4370.9353613201338</c:v>
                </c:pt>
                <c:pt idx="1834">
                  <c:v>4575.3520725872877</c:v>
                </c:pt>
                <c:pt idx="1835">
                  <c:v>4810.9347860509997</c:v>
                </c:pt>
                <c:pt idx="1836">
                  <c:v>4918.2133126310773</c:v>
                </c:pt>
                <c:pt idx="1837">
                  <c:v>5087.2557535043779</c:v>
                </c:pt>
                <c:pt idx="1838">
                  <c:v>5214.5418677240868</c:v>
                </c:pt>
                <c:pt idx="1839">
                  <c:v>5135.972352488875</c:v>
                </c:pt>
                <c:pt idx="1840">
                  <c:v>5250.544292739376</c:v>
                </c:pt>
                <c:pt idx="1841">
                  <c:v>5429.1534466560261</c:v>
                </c:pt>
                <c:pt idx="1842">
                  <c:v>5545.8923372659629</c:v>
                </c:pt>
                <c:pt idx="1843">
                  <c:v>5481.555811521227</c:v>
                </c:pt>
                <c:pt idx="1844">
                  <c:v>5622.4028729915772</c:v>
                </c:pt>
                <c:pt idx="1845">
                  <c:v>5699.94</c:v>
                </c:pt>
              </c:numCache>
            </c:numRef>
          </c:yVal>
          <c:smooth val="0"/>
          <c:extLst>
            <c:ext xmlns:c16="http://schemas.microsoft.com/office/drawing/2014/chart" uri="{C3380CC4-5D6E-409C-BE32-E72D297353CC}">
              <c16:uniqueId val="{00000000-DBAA-0545-8D93-978BBF867318}"/>
            </c:ext>
          </c:extLst>
        </c:ser>
        <c:dLbls>
          <c:showLegendKey val="0"/>
          <c:showVal val="0"/>
          <c:showCatName val="0"/>
          <c:showSerName val="0"/>
          <c:showPercent val="0"/>
          <c:showBubbleSize val="0"/>
        </c:dLbls>
        <c:axId val="1716225567"/>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Data!$K$9:$K$1878</c:f>
              <c:numCache>
                <c:formatCode>0.00</c:formatCode>
                <c:ptCount val="1870"/>
                <c:pt idx="0">
                  <c:v>10.10867953732024</c:v>
                </c:pt>
                <c:pt idx="1">
                  <c:v>9.8091645271415011</c:v>
                </c:pt>
                <c:pt idx="2">
                  <c:v>9.6659356818406312</c:v>
                </c:pt>
                <c:pt idx="3">
                  <c:v>10.032082827840084</c:v>
                </c:pt>
                <c:pt idx="4">
                  <c:v>10.265368608718179</c:v>
                </c:pt>
                <c:pt idx="5">
                  <c:v>10.427061548263335</c:v>
                </c:pt>
                <c:pt idx="6">
                  <c:v>10.427061548263335</c:v>
                </c:pt>
                <c:pt idx="7">
                  <c:v>10.593857612154086</c:v>
                </c:pt>
                <c:pt idx="8">
                  <c:v>10.34558333522763</c:v>
                </c:pt>
                <c:pt idx="9">
                  <c:v>10.186454904644613</c:v>
                </c:pt>
                <c:pt idx="10">
                  <c:v>10.186454904644613</c:v>
                </c:pt>
                <c:pt idx="11">
                  <c:v>9.9566381844916698</c:v>
                </c:pt>
                <c:pt idx="12">
                  <c:v>10.018867173144743</c:v>
                </c:pt>
                <c:pt idx="13">
                  <c:v>10.081096161797817</c:v>
                </c:pt>
                <c:pt idx="14">
                  <c:v>9.9930863620254033</c:v>
                </c:pt>
                <c:pt idx="15">
                  <c:v>9.8357753716661644</c:v>
                </c:pt>
                <c:pt idx="16">
                  <c:v>9.8957496117372994</c:v>
                </c:pt>
                <c:pt idx="17">
                  <c:v>10.028408269909656</c:v>
                </c:pt>
                <c:pt idx="18">
                  <c:v>10.23831547520394</c:v>
                </c:pt>
                <c:pt idx="19">
                  <c:v>10.223874590039177</c:v>
                </c:pt>
                <c:pt idx="20">
                  <c:v>10.209644563944165</c:v>
                </c:pt>
                <c:pt idx="21">
                  <c:v>10.50003150600064</c:v>
                </c:pt>
                <c:pt idx="22">
                  <c:v>10.255595052164113</c:v>
                </c:pt>
                <c:pt idx="23">
                  <c:v>10.4673001755163</c:v>
                </c:pt>
                <c:pt idx="24">
                  <c:v>10.528156571885582</c:v>
                </c:pt>
                <c:pt idx="25">
                  <c:v>10.360490378448851</c:v>
                </c:pt>
                <c:pt idx="26">
                  <c:v>10.420033426600856</c:v>
                </c:pt>
                <c:pt idx="27">
                  <c:v>10.479576474752861</c:v>
                </c:pt>
                <c:pt idx="28">
                  <c:v>10.771582157362705</c:v>
                </c:pt>
                <c:pt idx="29">
                  <c:v>11.160692145972092</c:v>
                </c:pt>
                <c:pt idx="30">
                  <c:v>11.223392663646093</c:v>
                </c:pt>
                <c:pt idx="31">
                  <c:v>11.286093181320096</c:v>
                </c:pt>
                <c:pt idx="32">
                  <c:v>11.348793698994095</c:v>
                </c:pt>
                <c:pt idx="33">
                  <c:v>11.676856792416929</c:v>
                </c:pt>
                <c:pt idx="34">
                  <c:v>12.116724643901234</c:v>
                </c:pt>
                <c:pt idx="35">
                  <c:v>11.897420835511776</c:v>
                </c:pt>
                <c:pt idx="36">
                  <c:v>11.714423140341305</c:v>
                </c:pt>
                <c:pt idx="37">
                  <c:v>11.714423140341305</c:v>
                </c:pt>
                <c:pt idx="38">
                  <c:v>11.714423140341305</c:v>
                </c:pt>
                <c:pt idx="39">
                  <c:v>11.897420835511776</c:v>
                </c:pt>
                <c:pt idx="40">
                  <c:v>11.991120780502836</c:v>
                </c:pt>
                <c:pt idx="41">
                  <c:v>12.281205964287306</c:v>
                </c:pt>
                <c:pt idx="42">
                  <c:v>12.182936253977198</c:v>
                </c:pt>
                <c:pt idx="43">
                  <c:v>12.281205964287306</c:v>
                </c:pt>
                <c:pt idx="44">
                  <c:v>12.281205964287306</c:v>
                </c:pt>
                <c:pt idx="45">
                  <c:v>12.482579354146793</c:v>
                </c:pt>
                <c:pt idx="46">
                  <c:v>12.585674401094773</c:v>
                </c:pt>
                <c:pt idx="47">
                  <c:v>12.585674401094773</c:v>
                </c:pt>
                <c:pt idx="48">
                  <c:v>12.358585058640234</c:v>
                </c:pt>
                <c:pt idx="49">
                  <c:v>12.12875970001155</c:v>
                </c:pt>
                <c:pt idx="50">
                  <c:v>11.901670357557011</c:v>
                </c:pt>
                <c:pt idx="51">
                  <c:v>11.578949153074861</c:v>
                </c:pt>
                <c:pt idx="52">
                  <c:v>11.637144394389548</c:v>
                </c:pt>
                <c:pt idx="53">
                  <c:v>11.601172790572202</c:v>
                </c:pt>
                <c:pt idx="54">
                  <c:v>11.366319780421593</c:v>
                </c:pt>
                <c:pt idx="55">
                  <c:v>11.034387279526886</c:v>
                </c:pt>
                <c:pt idx="56">
                  <c:v>10.893784205781213</c:v>
                </c:pt>
                <c:pt idx="57">
                  <c:v>10.658931195630604</c:v>
                </c:pt>
                <c:pt idx="58">
                  <c:v>10.511105431842232</c:v>
                </c:pt>
                <c:pt idx="59">
                  <c:v>10.363587036267216</c:v>
                </c:pt>
                <c:pt idx="60">
                  <c:v>10.259944567332235</c:v>
                </c:pt>
                <c:pt idx="61">
                  <c:v>10.06827846446104</c:v>
                </c:pt>
                <c:pt idx="62">
                  <c:v>9.8737083297281636</c:v>
                </c:pt>
                <c:pt idx="63">
                  <c:v>9.7647387956541536</c:v>
                </c:pt>
                <c:pt idx="64">
                  <c:v>9.9226174228937563</c:v>
                </c:pt>
                <c:pt idx="65">
                  <c:v>9.9942502315779773</c:v>
                </c:pt>
                <c:pt idx="66">
                  <c:v>9.7849956173543138</c:v>
                </c:pt>
                <c:pt idx="67">
                  <c:v>9.489323593234861</c:v>
                </c:pt>
                <c:pt idx="68">
                  <c:v>9.1960627537732531</c:v>
                </c:pt>
                <c:pt idx="69">
                  <c:v>8.8272524539625596</c:v>
                </c:pt>
                <c:pt idx="70">
                  <c:v>8.5508653195495974</c:v>
                </c:pt>
                <c:pt idx="71">
                  <c:v>8.2032009084403334</c:v>
                </c:pt>
                <c:pt idx="72">
                  <c:v>8.1095068558790988</c:v>
                </c:pt>
                <c:pt idx="73">
                  <c:v>8.3740027831469348</c:v>
                </c:pt>
                <c:pt idx="74">
                  <c:v>8.8179237824321319</c:v>
                </c:pt>
                <c:pt idx="75">
                  <c:v>8.6286167015038053</c:v>
                </c:pt>
                <c:pt idx="76">
                  <c:v>8.5217966903680242</c:v>
                </c:pt>
                <c:pt idx="77">
                  <c:v>9.0572892723675427</c:v>
                </c:pt>
                <c:pt idx="78">
                  <c:v>9.0252223415279076</c:v>
                </c:pt>
                <c:pt idx="79">
                  <c:v>9.4271408571428541</c:v>
                </c:pt>
                <c:pt idx="80">
                  <c:v>9.5747596705256228</c:v>
                </c:pt>
                <c:pt idx="81">
                  <c:v>9.6299362516778046</c:v>
                </c:pt>
                <c:pt idx="82">
                  <c:v>9.8754616386781713</c:v>
                </c:pt>
                <c:pt idx="83">
                  <c:v>9.931741507219078</c:v>
                </c:pt>
                <c:pt idx="84">
                  <c:v>10.266277394424627</c:v>
                </c:pt>
                <c:pt idx="85">
                  <c:v>10.404185242571204</c:v>
                </c:pt>
                <c:pt idx="86">
                  <c:v>10.653772258645221</c:v>
                </c:pt>
                <c:pt idx="87">
                  <c:v>10.796831355145633</c:v>
                </c:pt>
                <c:pt idx="88">
                  <c:v>11.189804432158756</c:v>
                </c:pt>
                <c:pt idx="89">
                  <c:v>11.47415774069467</c:v>
                </c:pt>
                <c:pt idx="90">
                  <c:v>11.375075445454911</c:v>
                </c:pt>
                <c:pt idx="91">
                  <c:v>11.281765349582807</c:v>
                </c:pt>
                <c:pt idx="92">
                  <c:v>11.311192843158503</c:v>
                </c:pt>
                <c:pt idx="93">
                  <c:v>11.468069849031227</c:v>
                </c:pt>
                <c:pt idx="94">
                  <c:v>11.632162535812434</c:v>
                </c:pt>
                <c:pt idx="95">
                  <c:v>11.933530379944777</c:v>
                </c:pt>
                <c:pt idx="96">
                  <c:v>12.017040806513897</c:v>
                </c:pt>
                <c:pt idx="97">
                  <c:v>12.102414902234345</c:v>
                </c:pt>
                <c:pt idx="98">
                  <c:v>12.462257327844526</c:v>
                </c:pt>
                <c:pt idx="99">
                  <c:v>12.830469921405143</c:v>
                </c:pt>
                <c:pt idx="100">
                  <c:v>13.057591951216995</c:v>
                </c:pt>
                <c:pt idx="101">
                  <c:v>13.437088952576492</c:v>
                </c:pt>
                <c:pt idx="102">
                  <c:v>13.504136958982672</c:v>
                </c:pt>
                <c:pt idx="103">
                  <c:v>13.731258988794524</c:v>
                </c:pt>
                <c:pt idx="104">
                  <c:v>13.484188518565745</c:v>
                </c:pt>
                <c:pt idx="105">
                  <c:v>12.971187844162099</c:v>
                </c:pt>
                <c:pt idx="106">
                  <c:v>12.513351317247022</c:v>
                </c:pt>
                <c:pt idx="107">
                  <c:v>12.3335887281347</c:v>
                </c:pt>
                <c:pt idx="108">
                  <c:v>12.271198498445601</c:v>
                </c:pt>
                <c:pt idx="109">
                  <c:v>12.558115010099904</c:v>
                </c:pt>
                <c:pt idx="110">
                  <c:v>12.72705302927508</c:v>
                </c:pt>
                <c:pt idx="111">
                  <c:v>13.524753744772973</c:v>
                </c:pt>
                <c:pt idx="112">
                  <c:v>14.238869564093486</c:v>
                </c:pt>
                <c:pt idx="113">
                  <c:v>14.846511524516995</c:v>
                </c:pt>
                <c:pt idx="114">
                  <c:v>15.160506710782641</c:v>
                </c:pt>
                <c:pt idx="115">
                  <c:v>15.471088905893225</c:v>
                </c:pt>
                <c:pt idx="116">
                  <c:v>15.623978227634279</c:v>
                </c:pt>
                <c:pt idx="117">
                  <c:v>15.934768713459654</c:v>
                </c:pt>
                <c:pt idx="118">
                  <c:v>16.078084749685644</c:v>
                </c:pt>
                <c:pt idx="119">
                  <c:v>16.221844461791161</c:v>
                </c:pt>
                <c:pt idx="120">
                  <c:v>16.245286130194025</c:v>
                </c:pt>
                <c:pt idx="121">
                  <c:v>15.947066280091434</c:v>
                </c:pt>
                <c:pt idx="122">
                  <c:v>15.808021898990367</c:v>
                </c:pt>
                <c:pt idx="123">
                  <c:v>15.51393849971647</c:v>
                </c:pt>
                <c:pt idx="124">
                  <c:v>15.533243717290638</c:v>
                </c:pt>
                <c:pt idx="125">
                  <c:v>15.394199336189573</c:v>
                </c:pt>
                <c:pt idx="126">
                  <c:v>15.104210565538452</c:v>
                </c:pt>
                <c:pt idx="127">
                  <c:v>14.679083632653056</c:v>
                </c:pt>
                <c:pt idx="128">
                  <c:v>14.000387759826458</c:v>
                </c:pt>
                <c:pt idx="129">
                  <c:v>13.741983108388498</c:v>
                </c:pt>
                <c:pt idx="130">
                  <c:v>13.743585067215278</c:v>
                </c:pt>
                <c:pt idx="131">
                  <c:v>13.613636716737329</c:v>
                </c:pt>
                <c:pt idx="132">
                  <c:v>13.588884649979624</c:v>
                </c:pt>
                <c:pt idx="133">
                  <c:v>13.435447683262725</c:v>
                </c:pt>
                <c:pt idx="134">
                  <c:v>13.410924849252662</c:v>
                </c:pt>
                <c:pt idx="135">
                  <c:v>13.263566050130713</c:v>
                </c:pt>
                <c:pt idx="136">
                  <c:v>13.115978927503868</c:v>
                </c:pt>
                <c:pt idx="137">
                  <c:v>12.973932382295343</c:v>
                </c:pt>
                <c:pt idx="138">
                  <c:v>13.067824805695682</c:v>
                </c:pt>
                <c:pt idx="139">
                  <c:v>12.923229658042697</c:v>
                </c:pt>
                <c:pt idx="140">
                  <c:v>13.257657136689774</c:v>
                </c:pt>
                <c:pt idx="141">
                  <c:v>13.356834024126147</c:v>
                </c:pt>
                <c:pt idx="142">
                  <c:v>13.454759374261853</c:v>
                </c:pt>
                <c:pt idx="143">
                  <c:v>13.55759340784072</c:v>
                </c:pt>
                <c:pt idx="144">
                  <c:v>13.478770190353275</c:v>
                </c:pt>
                <c:pt idx="145">
                  <c:v>13.2736135888145</c:v>
                </c:pt>
                <c:pt idx="146">
                  <c:v>13.321123755378382</c:v>
                </c:pt>
                <c:pt idx="147">
                  <c:v>13.369656406555048</c:v>
                </c:pt>
                <c:pt idx="148">
                  <c:v>13.419131632653057</c:v>
                </c:pt>
                <c:pt idx="149">
                  <c:v>13.738909084986393</c:v>
                </c:pt>
                <c:pt idx="150">
                  <c:v>13.934899500322464</c:v>
                </c:pt>
                <c:pt idx="151">
                  <c:v>13.850445563956875</c:v>
                </c:pt>
                <c:pt idx="152">
                  <c:v>13.907938956875114</c:v>
                </c:pt>
                <c:pt idx="153">
                  <c:v>13.822614177998581</c:v>
                </c:pt>
                <c:pt idx="154">
                  <c:v>13.88029353707295</c:v>
                </c:pt>
                <c:pt idx="155">
                  <c:v>13.651964620245513</c:v>
                </c:pt>
                <c:pt idx="156">
                  <c:v>13.395990283615911</c:v>
                </c:pt>
                <c:pt idx="157">
                  <c:v>13.140015946986304</c:v>
                </c:pt>
                <c:pt idx="158">
                  <c:v>12.884041610356702</c:v>
                </c:pt>
                <c:pt idx="159">
                  <c:v>12.893862958949226</c:v>
                </c:pt>
                <c:pt idx="160">
                  <c:v>12.904224748566737</c:v>
                </c:pt>
                <c:pt idx="161">
                  <c:v>12.637240788251564</c:v>
                </c:pt>
                <c:pt idx="162">
                  <c:v>12.504629055307857</c:v>
                </c:pt>
                <c:pt idx="163">
                  <c:v>12.234744974977474</c:v>
                </c:pt>
                <c:pt idx="164">
                  <c:v>12.096369940357469</c:v>
                </c:pt>
                <c:pt idx="165">
                  <c:v>11.954919265126874</c:v>
                </c:pt>
                <c:pt idx="166">
                  <c:v>11.944410107116584</c:v>
                </c:pt>
                <c:pt idx="167">
                  <c:v>11.796335180555122</c:v>
                </c:pt>
                <c:pt idx="168">
                  <c:v>11.670761289923407</c:v>
                </c:pt>
                <c:pt idx="169">
                  <c:v>11.410203418861292</c:v>
                </c:pt>
                <c:pt idx="170">
                  <c:v>11.548577787043333</c:v>
                </c:pt>
                <c:pt idx="171">
                  <c:v>11.290234348615177</c:v>
                </c:pt>
                <c:pt idx="172">
                  <c:v>11.423473013886044</c:v>
                </c:pt>
                <c:pt idx="173">
                  <c:v>11.567109856532468</c:v>
                </c:pt>
                <c:pt idx="174">
                  <c:v>11.299354029543014</c:v>
                </c:pt>
                <c:pt idx="175">
                  <c:v>11.165354016635982</c:v>
                </c:pt>
                <c:pt idx="176">
                  <c:v>11.168243999410659</c:v>
                </c:pt>
                <c:pt idx="177">
                  <c:v>11.036618266560462</c:v>
                </c:pt>
                <c:pt idx="178">
                  <c:v>10.771236331615295</c:v>
                </c:pt>
                <c:pt idx="179">
                  <c:v>10.393720008339001</c:v>
                </c:pt>
                <c:pt idx="180">
                  <c:v>10.838236338068814</c:v>
                </c:pt>
                <c:pt idx="181">
                  <c:v>11.035295180579157</c:v>
                </c:pt>
                <c:pt idx="182">
                  <c:v>11.367676927971562</c:v>
                </c:pt>
                <c:pt idx="183">
                  <c:v>11.708177297272782</c:v>
                </c:pt>
                <c:pt idx="184">
                  <c:v>12.207791581718574</c:v>
                </c:pt>
                <c:pt idx="185">
                  <c:v>12.571857203895593</c:v>
                </c:pt>
                <c:pt idx="186">
                  <c:v>12.62161502516666</c:v>
                </c:pt>
                <c:pt idx="187">
                  <c:v>12.670157529300038</c:v>
                </c:pt>
                <c:pt idx="188">
                  <c:v>12.87451490880488</c:v>
                </c:pt>
                <c:pt idx="189">
                  <c:v>13.078872288309718</c:v>
                </c:pt>
                <c:pt idx="190">
                  <c:v>13.283229667814558</c:v>
                </c:pt>
                <c:pt idx="191">
                  <c:v>13.323098303793165</c:v>
                </c:pt>
                <c:pt idx="192">
                  <c:v>13.104413026937747</c:v>
                </c:pt>
                <c:pt idx="193">
                  <c:v>13.047608113371377</c:v>
                </c:pt>
                <c:pt idx="194">
                  <c:v>13.144978323172657</c:v>
                </c:pt>
                <c:pt idx="195">
                  <c:v>13.242348532973935</c:v>
                </c:pt>
                <c:pt idx="196">
                  <c:v>13.339718742775215</c:v>
                </c:pt>
                <c:pt idx="197">
                  <c:v>13.597060133213603</c:v>
                </c:pt>
                <c:pt idx="198">
                  <c:v>13.860588534982872</c:v>
                </c:pt>
                <c:pt idx="199">
                  <c:v>13.794118975723944</c:v>
                </c:pt>
                <c:pt idx="200">
                  <c:v>14.060021463543775</c:v>
                </c:pt>
                <c:pt idx="201">
                  <c:v>13.991177818234286</c:v>
                </c:pt>
                <c:pt idx="202">
                  <c:v>13.923940001582885</c:v>
                </c:pt>
                <c:pt idx="203">
                  <c:v>13.69896988709627</c:v>
                </c:pt>
                <c:pt idx="204">
                  <c:v>13.231020581646938</c:v>
                </c:pt>
                <c:pt idx="205">
                  <c:v>13.063489895111527</c:v>
                </c:pt>
                <c:pt idx="206">
                  <c:v>12.747652533825697</c:v>
                </c:pt>
                <c:pt idx="207">
                  <c:v>12.576401210090189</c:v>
                </c:pt>
                <c:pt idx="208">
                  <c:v>12.397175111898834</c:v>
                </c:pt>
                <c:pt idx="209">
                  <c:v>12.217648235641207</c:v>
                </c:pt>
                <c:pt idx="210">
                  <c:v>11.750636918818342</c:v>
                </c:pt>
                <c:pt idx="211">
                  <c:v>11.423473013886044</c:v>
                </c:pt>
                <c:pt idx="212">
                  <c:v>11.100203917345796</c:v>
                </c:pt>
                <c:pt idx="213">
                  <c:v>10.651638245582967</c:v>
                </c:pt>
                <c:pt idx="214">
                  <c:v>10.209537835299804</c:v>
                </c:pt>
                <c:pt idx="215">
                  <c:v>9.8937004740139738</c:v>
                </c:pt>
                <c:pt idx="216">
                  <c:v>10.377118646594612</c:v>
                </c:pt>
                <c:pt idx="217">
                  <c:v>10.637752409438653</c:v>
                </c:pt>
                <c:pt idx="218">
                  <c:v>10.90071679401259</c:v>
                </c:pt>
                <c:pt idx="219">
                  <c:v>11.033947777050519</c:v>
                </c:pt>
                <c:pt idx="220">
                  <c:v>11.450494680208573</c:v>
                </c:pt>
                <c:pt idx="221">
                  <c:v>11.587056416546444</c:v>
                </c:pt>
                <c:pt idx="222">
                  <c:v>11.723618152884312</c:v>
                </c:pt>
                <c:pt idx="223">
                  <c:v>11.864318123656663</c:v>
                </c:pt>
                <c:pt idx="224">
                  <c:v>11.852728011280682</c:v>
                </c:pt>
                <c:pt idx="225">
                  <c:v>11.987603881753875</c:v>
                </c:pt>
                <c:pt idx="226">
                  <c:v>12.126566899817167</c:v>
                </c:pt>
                <c:pt idx="227">
                  <c:v>12.111907548902877</c:v>
                </c:pt>
                <c:pt idx="228">
                  <c:v>12.381597427966771</c:v>
                </c:pt>
                <c:pt idx="229">
                  <c:v>12.344353318056443</c:v>
                </c:pt>
                <c:pt idx="230">
                  <c:v>12.311247442580596</c:v>
                </c:pt>
                <c:pt idx="231">
                  <c:v>12.278141567104749</c:v>
                </c:pt>
                <c:pt idx="232">
                  <c:v>12.089782571506294</c:v>
                </c:pt>
                <c:pt idx="233">
                  <c:v>12.05708539078552</c:v>
                </c:pt>
                <c:pt idx="234">
                  <c:v>12.024388210064746</c:v>
                </c:pt>
                <c:pt idx="235">
                  <c:v>11.559471701656665</c:v>
                </c:pt>
                <c:pt idx="236">
                  <c:v>11.392314546749635</c:v>
                </c:pt>
                <c:pt idx="237">
                  <c:v>11.361156079613226</c:v>
                </c:pt>
                <c:pt idx="238">
                  <c:v>11.599019125102213</c:v>
                </c:pt>
                <c:pt idx="239">
                  <c:v>11.567109856532468</c:v>
                </c:pt>
                <c:pt idx="240">
                  <c:v>11.877744002957423</c:v>
                </c:pt>
                <c:pt idx="241">
                  <c:v>11.898168517943571</c:v>
                </c:pt>
                <c:pt idx="242">
                  <c:v>11.922059971875694</c:v>
                </c:pt>
                <c:pt idx="243">
                  <c:v>11.945377338420899</c:v>
                </c:pt>
                <c:pt idx="244">
                  <c:v>12.249177650442864</c:v>
                </c:pt>
                <c:pt idx="245">
                  <c:v>12.717502926348022</c:v>
                </c:pt>
                <c:pt idx="246">
                  <c:v>13.046175107588942</c:v>
                </c:pt>
                <c:pt idx="247">
                  <c:v>13.213748158782909</c:v>
                </c:pt>
                <c:pt idx="248">
                  <c:v>13.552717772924858</c:v>
                </c:pt>
                <c:pt idx="249">
                  <c:v>13.726523619173054</c:v>
                </c:pt>
                <c:pt idx="250">
                  <c:v>14.072098830227135</c:v>
                </c:pt>
                <c:pt idx="251">
                  <c:v>14.248104831081674</c:v>
                </c:pt>
                <c:pt idx="252">
                  <c:v>14.725669867926017</c:v>
                </c:pt>
                <c:pt idx="253">
                  <c:v>14.833156509297737</c:v>
                </c:pt>
                <c:pt idx="254">
                  <c:v>15.339057812894772</c:v>
                </c:pt>
                <c:pt idx="255">
                  <c:v>15.658194253011757</c:v>
                </c:pt>
                <c:pt idx="256">
                  <c:v>15.770038497676127</c:v>
                </c:pt>
                <c:pt idx="257">
                  <c:v>15.881882742340498</c:v>
                </c:pt>
                <c:pt idx="258">
                  <c:v>15.572824349035054</c:v>
                </c:pt>
                <c:pt idx="259">
                  <c:v>15.478076357528074</c:v>
                </c:pt>
                <c:pt idx="260">
                  <c:v>15.585562998899796</c:v>
                </c:pt>
                <c:pt idx="261">
                  <c:v>15.693049640271521</c:v>
                </c:pt>
                <c:pt idx="262">
                  <c:v>15.400525074772103</c:v>
                </c:pt>
                <c:pt idx="263">
                  <c:v>15.311467407579229</c:v>
                </c:pt>
                <c:pt idx="264">
                  <c:v>14.391080124954879</c:v>
                </c:pt>
                <c:pt idx="265">
                  <c:v>13.861118982177462</c:v>
                </c:pt>
                <c:pt idx="266">
                  <c:v>13.827761118330786</c:v>
                </c:pt>
                <c:pt idx="267">
                  <c:v>13.622462917792589</c:v>
                </c:pt>
                <c:pt idx="268">
                  <c:v>13.416156036586989</c:v>
                </c:pt>
                <c:pt idx="269">
                  <c:v>13.369678292647823</c:v>
                </c:pt>
                <c:pt idx="270">
                  <c:v>13.320754366251524</c:v>
                </c:pt>
                <c:pt idx="271">
                  <c:v>13.455497215805638</c:v>
                </c:pt>
                <c:pt idx="272">
                  <c:v>12.523600000972245</c:v>
                </c:pt>
                <c:pt idx="273">
                  <c:v>11.965412917500176</c:v>
                </c:pt>
                <c:pt idx="274">
                  <c:v>11.882803922967691</c:v>
                </c:pt>
                <c:pt idx="275">
                  <c:v>11.63180144509445</c:v>
                </c:pt>
                <c:pt idx="276">
                  <c:v>11.573267775278159</c:v>
                </c:pt>
                <c:pt idx="277">
                  <c:v>11.344588470271692</c:v>
                </c:pt>
                <c:pt idx="278">
                  <c:v>11.275184952647985</c:v>
                </c:pt>
                <c:pt idx="279">
                  <c:v>10.876955016022547</c:v>
                </c:pt>
                <c:pt idx="280">
                  <c:v>10.473927128353425</c:v>
                </c:pt>
                <c:pt idx="281">
                  <c:v>10.075697191727988</c:v>
                </c:pt>
                <c:pt idx="282">
                  <c:v>9.6774672551025471</c:v>
                </c:pt>
                <c:pt idx="283">
                  <c:v>9.0131892778607394</c:v>
                </c:pt>
                <c:pt idx="284">
                  <c:v>8.5063748050316246</c:v>
                </c:pt>
                <c:pt idx="285">
                  <c:v>8.3568713935968351</c:v>
                </c:pt>
                <c:pt idx="286">
                  <c:v>7.959600767076104</c:v>
                </c:pt>
                <c:pt idx="287">
                  <c:v>7.676721669887991</c:v>
                </c:pt>
                <c:pt idx="288">
                  <c:v>8.0365679981639904</c:v>
                </c:pt>
                <c:pt idx="289">
                  <c:v>8.3964143264399898</c:v>
                </c:pt>
                <c:pt idx="290">
                  <c:v>8.7562606547159891</c:v>
                </c:pt>
                <c:pt idx="291">
                  <c:v>8.7362768267892346</c:v>
                </c:pt>
                <c:pt idx="292">
                  <c:v>8.9567263232949568</c:v>
                </c:pt>
                <c:pt idx="293">
                  <c:v>9.1712280624783151</c:v>
                </c:pt>
                <c:pt idx="294">
                  <c:v>9.6369840187350793</c:v>
                </c:pt>
                <c:pt idx="295">
                  <c:v>10.115688957334903</c:v>
                </c:pt>
                <c:pt idx="296">
                  <c:v>10.460541989971322</c:v>
                </c:pt>
                <c:pt idx="297">
                  <c:v>10.805395022607737</c:v>
                </c:pt>
                <c:pt idx="298">
                  <c:v>11.150248055244155</c:v>
                </c:pt>
                <c:pt idx="299">
                  <c:v>11.656995962054758</c:v>
                </c:pt>
                <c:pt idx="300">
                  <c:v>11.667459947936274</c:v>
                </c:pt>
                <c:pt idx="301">
                  <c:v>11.673414889273426</c:v>
                </c:pt>
                <c:pt idx="302">
                  <c:v>11.515082504831986</c:v>
                </c:pt>
                <c:pt idx="303">
                  <c:v>11.523767214705879</c:v>
                </c:pt>
                <c:pt idx="304">
                  <c:v>11.527770000462674</c:v>
                </c:pt>
                <c:pt idx="305">
                  <c:v>11.536895255690494</c:v>
                </c:pt>
                <c:pt idx="306">
                  <c:v>11.371365888978413</c:v>
                </c:pt>
                <c:pt idx="307">
                  <c:v>11.200820480850814</c:v>
                </c:pt>
                <c:pt idx="308">
                  <c:v>11.035291114138731</c:v>
                </c:pt>
                <c:pt idx="309">
                  <c:v>10.550064872947884</c:v>
                </c:pt>
                <c:pt idx="310">
                  <c:v>10.087836266294312</c:v>
                </c:pt>
                <c:pt idx="311">
                  <c:v>9.9317656630183109</c:v>
                </c:pt>
                <c:pt idx="312">
                  <c:v>10.627961060288523</c:v>
                </c:pt>
                <c:pt idx="313">
                  <c:v>11.036916043826885</c:v>
                </c:pt>
                <c:pt idx="314">
                  <c:v>11.44100251565645</c:v>
                </c:pt>
                <c:pt idx="315">
                  <c:v>12.021887874464504</c:v>
                </c:pt>
                <c:pt idx="316">
                  <c:v>12.625376242857811</c:v>
                </c:pt>
                <c:pt idx="317">
                  <c:v>13.041707680345773</c:v>
                </c:pt>
                <c:pt idx="318">
                  <c:v>13.458039117833735</c:v>
                </c:pt>
                <c:pt idx="319">
                  <c:v>13.275930537862543</c:v>
                </c:pt>
                <c:pt idx="320">
                  <c:v>13.288975396742423</c:v>
                </c:pt>
                <c:pt idx="321">
                  <c:v>13.87136604268224</c:v>
                </c:pt>
                <c:pt idx="322">
                  <c:v>14.268636669202975</c:v>
                </c:pt>
                <c:pt idx="323">
                  <c:v>14.661177883503219</c:v>
                </c:pt>
                <c:pt idx="324">
                  <c:v>14.817248486779224</c:v>
                </c:pt>
                <c:pt idx="325">
                  <c:v>14.767082484730967</c:v>
                </c:pt>
                <c:pt idx="326">
                  <c:v>14.920954831430091</c:v>
                </c:pt>
                <c:pt idx="327">
                  <c:v>15.074827178129212</c:v>
                </c:pt>
                <c:pt idx="328">
                  <c:v>14.231165635887418</c:v>
                </c:pt>
                <c:pt idx="329">
                  <c:v>15.387234669912282</c:v>
                </c:pt>
                <c:pt idx="330">
                  <c:v>15.763130930876205</c:v>
                </c:pt>
                <c:pt idx="331">
                  <c:v>15.923930946372693</c:v>
                </c:pt>
                <c:pt idx="332">
                  <c:v>16.080001549648696</c:v>
                </c:pt>
                <c:pt idx="333">
                  <c:v>16.236072152924695</c:v>
                </c:pt>
                <c:pt idx="334">
                  <c:v>16.396872168421183</c:v>
                </c:pt>
                <c:pt idx="335">
                  <c:v>16.319794346876662</c:v>
                </c:pt>
                <c:pt idx="336">
                  <c:v>16.823376572437429</c:v>
                </c:pt>
                <c:pt idx="337">
                  <c:v>16.856785693006252</c:v>
                </c:pt>
                <c:pt idx="338">
                  <c:v>17.346571233723143</c:v>
                </c:pt>
                <c:pt idx="339">
                  <c:v>17.59533657059864</c:v>
                </c:pt>
                <c:pt idx="340">
                  <c:v>18.082977477335294</c:v>
                </c:pt>
                <c:pt idx="341">
                  <c:v>18.318587028349153</c:v>
                </c:pt>
                <c:pt idx="342">
                  <c:v>18.547996105787767</c:v>
                </c:pt>
                <c:pt idx="343">
                  <c:v>18.775766514812528</c:v>
                </c:pt>
                <c:pt idx="344">
                  <c:v>18.518599094301905</c:v>
                </c:pt>
                <c:pt idx="345">
                  <c:v>18.731397405413571</c:v>
                </c:pt>
                <c:pt idx="346">
                  <c:v>18.943023406484102</c:v>
                </c:pt>
                <c:pt idx="347">
                  <c:v>19.145561141846844</c:v>
                </c:pt>
                <c:pt idx="348">
                  <c:v>19.145561141846844</c:v>
                </c:pt>
                <c:pt idx="349">
                  <c:v>18.917648880992839</c:v>
                </c:pt>
                <c:pt idx="350">
                  <c:v>18.917648880992839</c:v>
                </c:pt>
                <c:pt idx="351">
                  <c:v>18.917648880992839</c:v>
                </c:pt>
                <c:pt idx="352">
                  <c:v>19.379052078244605</c:v>
                </c:pt>
                <c:pt idx="353">
                  <c:v>19.618308432464577</c:v>
                </c:pt>
                <c:pt idx="354">
                  <c:v>19.379052078244605</c:v>
                </c:pt>
                <c:pt idx="355">
                  <c:v>19.618308432464577</c:v>
                </c:pt>
                <c:pt idx="356">
                  <c:v>19.379052078244605</c:v>
                </c:pt>
                <c:pt idx="357">
                  <c:v>19.618308432464577</c:v>
                </c:pt>
                <c:pt idx="358">
                  <c:v>19.618308432464577</c:v>
                </c:pt>
                <c:pt idx="359">
                  <c:v>19.863525285508189</c:v>
                </c:pt>
                <c:pt idx="360">
                  <c:v>19.687789941496224</c:v>
                </c:pt>
                <c:pt idx="361">
                  <c:v>20.000087021846056</c:v>
                </c:pt>
                <c:pt idx="362">
                  <c:v>20.070437007232233</c:v>
                </c:pt>
                <c:pt idx="363">
                  <c:v>20.39574300378662</c:v>
                </c:pt>
                <c:pt idx="364">
                  <c:v>20.462792908874061</c:v>
                </c:pt>
                <c:pt idx="365">
                  <c:v>20.534033433029471</c:v>
                </c:pt>
                <c:pt idx="366">
                  <c:v>20.347698714342453</c:v>
                </c:pt>
                <c:pt idx="367">
                  <c:v>20.161899061947448</c:v>
                </c:pt>
                <c:pt idx="368">
                  <c:v>19.984647455689746</c:v>
                </c:pt>
                <c:pt idx="369">
                  <c:v>20.053281598466864</c:v>
                </c:pt>
                <c:pt idx="370">
                  <c:v>19.875485660379756</c:v>
                </c:pt>
                <c:pt idx="371">
                  <c:v>19.705884251034206</c:v>
                </c:pt>
                <c:pt idx="372">
                  <c:v>20.374067981782019</c:v>
                </c:pt>
                <c:pt idx="373">
                  <c:v>20.808831766044793</c:v>
                </c:pt>
                <c:pt idx="374">
                  <c:v>21.239606891736344</c:v>
                </c:pt>
                <c:pt idx="375">
                  <c:v>21.412413827173769</c:v>
                </c:pt>
                <c:pt idx="376">
                  <c:v>21.585028108747512</c:v>
                </c:pt>
                <c:pt idx="377">
                  <c:v>21.74982149893161</c:v>
                </c:pt>
                <c:pt idx="378">
                  <c:v>22.16557029926517</c:v>
                </c:pt>
                <c:pt idx="379">
                  <c:v>22.850840836164139</c:v>
                </c:pt>
                <c:pt idx="380">
                  <c:v>23.000917425861306</c:v>
                </c:pt>
                <c:pt idx="381">
                  <c:v>21.889398141996459</c:v>
                </c:pt>
                <c:pt idx="382">
                  <c:v>23.032853877781822</c:v>
                </c:pt>
                <c:pt idx="383">
                  <c:v>23.174151190861327</c:v>
                </c:pt>
                <c:pt idx="384">
                  <c:v>22.617483283970646</c:v>
                </c:pt>
                <c:pt idx="385">
                  <c:v>22.311890780214245</c:v>
                </c:pt>
                <c:pt idx="386">
                  <c:v>22.760214534820577</c:v>
                </c:pt>
                <c:pt idx="387">
                  <c:v>22.447966963516425</c:v>
                </c:pt>
                <c:pt idx="388">
                  <c:v>22.646761040391979</c:v>
                </c:pt>
                <c:pt idx="389">
                  <c:v>22.32725038828378</c:v>
                </c:pt>
                <c:pt idx="390">
                  <c:v>22.00773973617558</c:v>
                </c:pt>
                <c:pt idx="391">
                  <c:v>21.684379558138367</c:v>
                </c:pt>
                <c:pt idx="392">
                  <c:v>21.119245242606752</c:v>
                </c:pt>
                <c:pt idx="393">
                  <c:v>21.045358253921965</c:v>
                </c:pt>
                <c:pt idx="394">
                  <c:v>20.96575357441138</c:v>
                </c:pt>
                <c:pt idx="395">
                  <c:v>20.642484477871136</c:v>
                </c:pt>
                <c:pt idx="396">
                  <c:v>20.04235399870446</c:v>
                </c:pt>
                <c:pt idx="397">
                  <c:v>19.465588556594358</c:v>
                </c:pt>
                <c:pt idx="398">
                  <c:v>19.562498443151568</c:v>
                </c:pt>
                <c:pt idx="399">
                  <c:v>19.661827057396234</c:v>
                </c:pt>
                <c:pt idx="400">
                  <c:v>19.99205147639859</c:v>
                </c:pt>
                <c:pt idx="401">
                  <c:v>19.863522799460902</c:v>
                </c:pt>
                <c:pt idx="402">
                  <c:v>19.734994122523212</c:v>
                </c:pt>
                <c:pt idx="403">
                  <c:v>19.374664000729698</c:v>
                </c:pt>
                <c:pt idx="404">
                  <c:v>19.026347065411489</c:v>
                </c:pt>
                <c:pt idx="405">
                  <c:v>18.900773174779772</c:v>
                </c:pt>
                <c:pt idx="406">
                  <c:v>18.349655713678573</c:v>
                </c:pt>
                <c:pt idx="407">
                  <c:v>18.226903100957838</c:v>
                </c:pt>
                <c:pt idx="408">
                  <c:v>18.784869522415729</c:v>
                </c:pt>
                <c:pt idx="409">
                  <c:v>19.34283594387362</c:v>
                </c:pt>
                <c:pt idx="410">
                  <c:v>20.126801282857866</c:v>
                </c:pt>
                <c:pt idx="411">
                  <c:v>20.691104122564163</c:v>
                </c:pt>
                <c:pt idx="412">
                  <c:v>21.499772183914981</c:v>
                </c:pt>
                <c:pt idx="413">
                  <c:v>22.070562595877327</c:v>
                </c:pt>
                <c:pt idx="414">
                  <c:v>22.641353007839673</c:v>
                </c:pt>
                <c:pt idx="415">
                  <c:v>22.94831548138934</c:v>
                </c:pt>
                <c:pt idx="416">
                  <c:v>23.78293383176436</c:v>
                </c:pt>
                <c:pt idx="417">
                  <c:v>24.353724243726706</c:v>
                </c:pt>
                <c:pt idx="418">
                  <c:v>24.641224000508227</c:v>
                </c:pt>
                <c:pt idx="419">
                  <c:v>24.92250015845255</c:v>
                </c:pt>
                <c:pt idx="420">
                  <c:v>25.201483369181499</c:v>
                </c:pt>
                <c:pt idx="421">
                  <c:v>25.480466579910448</c:v>
                </c:pt>
                <c:pt idx="422">
                  <c:v>25.75944979063939</c:v>
                </c:pt>
                <c:pt idx="423">
                  <c:v>26.038433001368336</c:v>
                </c:pt>
                <c:pt idx="424">
                  <c:v>26.024939631006966</c:v>
                </c:pt>
                <c:pt idx="425">
                  <c:v>26.300822383279122</c:v>
                </c:pt>
                <c:pt idx="426">
                  <c:v>27.493071509519606</c:v>
                </c:pt>
                <c:pt idx="427">
                  <c:v>27.154365844284122</c:v>
                </c:pt>
                <c:pt idx="428">
                  <c:v>27.1284706400956</c:v>
                </c:pt>
                <c:pt idx="429">
                  <c:v>26.808485312818284</c:v>
                </c:pt>
                <c:pt idx="430">
                  <c:v>26.787390684955781</c:v>
                </c:pt>
                <c:pt idx="431">
                  <c:v>26.766502203538405</c:v>
                </c:pt>
                <c:pt idx="432">
                  <c:v>26.758912395855496</c:v>
                </c:pt>
                <c:pt idx="433">
                  <c:v>25.902725236180974</c:v>
                </c:pt>
                <c:pt idx="434">
                  <c:v>25.886025157369378</c:v>
                </c:pt>
                <c:pt idx="435">
                  <c:v>25.593706778041263</c:v>
                </c:pt>
                <c:pt idx="436">
                  <c:v>24.770720118458385</c:v>
                </c:pt>
                <c:pt idx="437">
                  <c:v>24.232237200935781</c:v>
                </c:pt>
                <c:pt idx="438">
                  <c:v>23.94895893506569</c:v>
                </c:pt>
                <c:pt idx="439">
                  <c:v>23.662267678040536</c:v>
                </c:pt>
                <c:pt idx="440">
                  <c:v>23.378989412170441</c:v>
                </c:pt>
                <c:pt idx="441">
                  <c:v>22.859991495438088</c:v>
                </c:pt>
                <c:pt idx="442">
                  <c:v>23.536912398190417</c:v>
                </c:pt>
                <c:pt idx="443">
                  <c:v>23.749799069073916</c:v>
                </c:pt>
                <c:pt idx="444">
                  <c:v>23.767093179054243</c:v>
                </c:pt>
                <c:pt idx="445">
                  <c:v>23.788450119253998</c:v>
                </c:pt>
                <c:pt idx="446">
                  <c:v>23.541994860557537</c:v>
                </c:pt>
                <c:pt idx="447">
                  <c:v>23.039491979634242</c:v>
                </c:pt>
                <c:pt idx="448">
                  <c:v>22.799383583825644</c:v>
                </c:pt>
                <c:pt idx="449">
                  <c:v>22.555637182019943</c:v>
                </c:pt>
                <c:pt idx="450">
                  <c:v>22.069320862216717</c:v>
                </c:pt>
                <c:pt idx="451">
                  <c:v>21.831822871525979</c:v>
                </c:pt>
                <c:pt idx="452">
                  <c:v>21.590726426430834</c:v>
                </c:pt>
                <c:pt idx="453">
                  <c:v>21.120211153999026</c:v>
                </c:pt>
                <c:pt idx="454">
                  <c:v>20.663035319494714</c:v>
                </c:pt>
                <c:pt idx="455">
                  <c:v>20.212001395109599</c:v>
                </c:pt>
                <c:pt idx="456">
                  <c:v>20.95535369882283</c:v>
                </c:pt>
                <c:pt idx="457">
                  <c:v>21.257449743132508</c:v>
                </c:pt>
                <c:pt idx="458">
                  <c:v>21.780173917143962</c:v>
                </c:pt>
                <c:pt idx="459">
                  <c:v>21.843143392392822</c:v>
                </c:pt>
                <c:pt idx="460">
                  <c:v>22.126931327784764</c:v>
                </c:pt>
                <c:pt idx="461">
                  <c:v>22.404984988122678</c:v>
                </c:pt>
                <c:pt idx="462">
                  <c:v>22.906589129647813</c:v>
                </c:pt>
                <c:pt idx="463">
                  <c:v>23.174063516844516</c:v>
                </c:pt>
                <c:pt idx="464">
                  <c:v>23.436437834982623</c:v>
                </c:pt>
                <c:pt idx="465">
                  <c:v>23.46339183673469</c:v>
                </c:pt>
                <c:pt idx="466">
                  <c:v>23.715223864008358</c:v>
                </c:pt>
                <c:pt idx="467">
                  <c:v>23.962258116183598</c:v>
                </c:pt>
                <c:pt idx="468">
                  <c:v>24.11313030467964</c:v>
                </c:pt>
                <c:pt idx="469">
                  <c:v>24.033549016545383</c:v>
                </c:pt>
                <c:pt idx="470">
                  <c:v>23.502104060195087</c:v>
                </c:pt>
                <c:pt idx="471">
                  <c:v>23.205062585347722</c:v>
                </c:pt>
                <c:pt idx="472">
                  <c:v>23.568142028746372</c:v>
                </c:pt>
                <c:pt idx="473">
                  <c:v>23.715223864008358</c:v>
                </c:pt>
                <c:pt idx="474">
                  <c:v>23.635642575874105</c:v>
                </c:pt>
                <c:pt idx="475">
                  <c:v>23.7848081632653</c:v>
                </c:pt>
                <c:pt idx="476">
                  <c:v>23.936899176314057</c:v>
                </c:pt>
                <c:pt idx="477">
                  <c:v>24.578602934731592</c:v>
                </c:pt>
                <c:pt idx="478">
                  <c:v>25.000160210824596</c:v>
                </c:pt>
                <c:pt idx="479">
                  <c:v>24.91483543194806</c:v>
                </c:pt>
                <c:pt idx="480">
                  <c:v>24.51551546680588</c:v>
                </c:pt>
                <c:pt idx="481">
                  <c:v>24.889325141106038</c:v>
                </c:pt>
                <c:pt idx="482">
                  <c:v>24.219553395864086</c:v>
                </c:pt>
                <c:pt idx="483">
                  <c:v>24.588238945300319</c:v>
                </c:pt>
                <c:pt idx="484">
                  <c:v>24.170818234389319</c:v>
                </c:pt>
                <c:pt idx="485">
                  <c:v>23.749799069073916</c:v>
                </c:pt>
                <c:pt idx="486">
                  <c:v>23.078093529643631</c:v>
                </c:pt>
                <c:pt idx="487">
                  <c:v>21.95672768957602</c:v>
                </c:pt>
                <c:pt idx="488">
                  <c:v>21.331194719133613</c:v>
                </c:pt>
                <c:pt idx="489">
                  <c:v>20.93187475399143</c:v>
                </c:pt>
                <c:pt idx="490">
                  <c:v>20.749745642874021</c:v>
                </c:pt>
                <c:pt idx="491">
                  <c:v>20.560484177783902</c:v>
                </c:pt>
                <c:pt idx="492">
                  <c:v>20.663532639538165</c:v>
                </c:pt>
                <c:pt idx="493">
                  <c:v>20.76122519623836</c:v>
                </c:pt>
                <c:pt idx="494">
                  <c:v>20.649370492784705</c:v>
                </c:pt>
                <c:pt idx="495">
                  <c:v>20.340684357689518</c:v>
                </c:pt>
                <c:pt idx="496">
                  <c:v>20.636041350915903</c:v>
                </c:pt>
                <c:pt idx="497">
                  <c:v>21.141961403585725</c:v>
                </c:pt>
                <c:pt idx="498">
                  <c:v>21.443521163140744</c:v>
                </c:pt>
                <c:pt idx="499">
                  <c:v>21.528603693083543</c:v>
                </c:pt>
                <c:pt idx="500">
                  <c:v>21.615247959183666</c:v>
                </c:pt>
                <c:pt idx="501">
                  <c:v>21.910950979591831</c:v>
                </c:pt>
                <c:pt idx="502">
                  <c:v>22.203439836734688</c:v>
                </c:pt>
                <c:pt idx="503">
                  <c:v>22.719768709721816</c:v>
                </c:pt>
                <c:pt idx="504">
                  <c:v>22.312721387755097</c:v>
                </c:pt>
                <c:pt idx="505">
                  <c:v>22.123085755102036</c:v>
                </c:pt>
                <c:pt idx="506">
                  <c:v>21.936664285714279</c:v>
                </c:pt>
                <c:pt idx="507">
                  <c:v>21.750242816326526</c:v>
                </c:pt>
                <c:pt idx="508">
                  <c:v>21.782881484536077</c:v>
                </c:pt>
                <c:pt idx="509">
                  <c:v>21.374185714285709</c:v>
                </c:pt>
                <c:pt idx="510">
                  <c:v>20.973746424242417</c:v>
                </c:pt>
                <c:pt idx="511">
                  <c:v>20.786026303030297</c:v>
                </c:pt>
                <c:pt idx="512">
                  <c:v>20.395472999999996</c:v>
                </c:pt>
                <c:pt idx="513">
                  <c:v>20.212779959999999</c:v>
                </c:pt>
                <c:pt idx="514">
                  <c:v>19.828650534653466</c:v>
                </c:pt>
                <c:pt idx="515">
                  <c:v>19.844243999999996</c:v>
                </c:pt>
                <c:pt idx="516">
                  <c:v>19.554455039999997</c:v>
                </c:pt>
                <c:pt idx="517">
                  <c:v>19.462440363636357</c:v>
                </c:pt>
                <c:pt idx="518">
                  <c:v>19.169724242424238</c:v>
                </c:pt>
                <c:pt idx="519">
                  <c:v>19.069630653061221</c:v>
                </c:pt>
                <c:pt idx="520">
                  <c:v>18.587473696969695</c:v>
                </c:pt>
                <c:pt idx="521">
                  <c:v>18.294757575757568</c:v>
                </c:pt>
                <c:pt idx="522">
                  <c:v>17.822021039999996</c:v>
                </c:pt>
                <c:pt idx="523">
                  <c:v>17.191550941176466</c:v>
                </c:pt>
                <c:pt idx="524">
                  <c:v>16.907444117647056</c:v>
                </c:pt>
                <c:pt idx="525">
                  <c:v>16.787924792079206</c:v>
                </c:pt>
                <c:pt idx="526">
                  <c:v>16.342318588235294</c:v>
                </c:pt>
                <c:pt idx="527">
                  <c:v>16.217203960396038</c:v>
                </c:pt>
                <c:pt idx="528">
                  <c:v>17.152811881188118</c:v>
                </c:pt>
                <c:pt idx="529">
                  <c:v>18.269303999999998</c:v>
                </c:pt>
                <c:pt idx="530">
                  <c:v>19.408351515151509</c:v>
                </c:pt>
                <c:pt idx="531">
                  <c:v>20.159231999999996</c:v>
                </c:pt>
                <c:pt idx="532">
                  <c:v>20.895243564356431</c:v>
                </c:pt>
                <c:pt idx="533">
                  <c:v>21.830851485148511</c:v>
                </c:pt>
                <c:pt idx="534">
                  <c:v>22.766459405940591</c:v>
                </c:pt>
                <c:pt idx="535">
                  <c:v>23.702067326732671</c:v>
                </c:pt>
                <c:pt idx="536">
                  <c:v>24.637675247524751</c:v>
                </c:pt>
                <c:pt idx="537">
                  <c:v>25.32256470588235</c:v>
                </c:pt>
                <c:pt idx="538">
                  <c:v>25.994155339805818</c:v>
                </c:pt>
                <c:pt idx="539">
                  <c:v>26.911596116504846</c:v>
                </c:pt>
                <c:pt idx="540">
                  <c:v>28.294402846153837</c:v>
                </c:pt>
                <c:pt idx="541">
                  <c:v>29.932946192307682</c:v>
                </c:pt>
                <c:pt idx="542">
                  <c:v>31.258809142857135</c:v>
                </c:pt>
                <c:pt idx="543">
                  <c:v>32.598286415094336</c:v>
                </c:pt>
                <c:pt idx="544">
                  <c:v>33.883288598130839</c:v>
                </c:pt>
                <c:pt idx="545">
                  <c:v>35.14449444444444</c:v>
                </c:pt>
                <c:pt idx="546">
                  <c:v>36.719434444444431</c:v>
                </c:pt>
                <c:pt idx="547">
                  <c:v>37.943049908256867</c:v>
                </c:pt>
                <c:pt idx="548">
                  <c:v>38.820142702702704</c:v>
                </c:pt>
                <c:pt idx="549">
                  <c:v>39.638312920353968</c:v>
                </c:pt>
                <c:pt idx="550">
                  <c:v>40.428025043478257</c:v>
                </c:pt>
                <c:pt idx="551">
                  <c:v>41.545831034482752</c:v>
                </c:pt>
                <c:pt idx="552">
                  <c:v>40.625375384615374</c:v>
                </c:pt>
                <c:pt idx="553">
                  <c:v>39.058511999999993</c:v>
                </c:pt>
                <c:pt idx="554">
                  <c:v>38.533531999999994</c:v>
                </c:pt>
                <c:pt idx="555">
                  <c:v>36.173621904761902</c:v>
                </c:pt>
                <c:pt idx="556">
                  <c:v>35.09163187499999</c:v>
                </c:pt>
                <c:pt idx="557">
                  <c:v>34.042933846153844</c:v>
                </c:pt>
                <c:pt idx="558">
                  <c:v>34.058077499999989</c:v>
                </c:pt>
                <c:pt idx="559">
                  <c:v>33.025280307692306</c:v>
                </c:pt>
                <c:pt idx="560">
                  <c:v>31.806683007518789</c:v>
                </c:pt>
                <c:pt idx="561">
                  <c:v>30.845491555555551</c:v>
                </c:pt>
                <c:pt idx="562">
                  <c:v>30.355510222222215</c:v>
                </c:pt>
                <c:pt idx="563">
                  <c:v>29.429535766423356</c:v>
                </c:pt>
                <c:pt idx="564">
                  <c:v>28.258923428571425</c:v>
                </c:pt>
                <c:pt idx="565">
                  <c:v>27.522355744680844</c:v>
                </c:pt>
                <c:pt idx="566">
                  <c:v>27.178964571428565</c:v>
                </c:pt>
                <c:pt idx="567">
                  <c:v>26.241605915492954</c:v>
                </c:pt>
                <c:pt idx="568">
                  <c:v>25.177316689655171</c:v>
                </c:pt>
                <c:pt idx="569">
                  <c:v>24.320502040816322</c:v>
                </c:pt>
                <c:pt idx="570">
                  <c:v>23.175607152317877</c:v>
                </c:pt>
                <c:pt idx="571">
                  <c:v>22.233243896103893</c:v>
                </c:pt>
                <c:pt idx="572">
                  <c:v>21.326894522292992</c:v>
                </c:pt>
                <c:pt idx="573">
                  <c:v>20.434846499999995</c:v>
                </c:pt>
                <c:pt idx="574">
                  <c:v>19.594959018404904</c:v>
                </c:pt>
                <c:pt idx="575">
                  <c:v>18.899279999999997</c:v>
                </c:pt>
                <c:pt idx="576">
                  <c:v>18.803829090909087</c:v>
                </c:pt>
                <c:pt idx="577">
                  <c:v>19.054829629629626</c:v>
                </c:pt>
                <c:pt idx="578">
                  <c:v>18.726420731707314</c:v>
                </c:pt>
                <c:pt idx="579">
                  <c:v>18.295710179640718</c:v>
                </c:pt>
                <c:pt idx="580">
                  <c:v>17.986001183431949</c:v>
                </c:pt>
                <c:pt idx="581">
                  <c:v>17.892809467455621</c:v>
                </c:pt>
                <c:pt idx="582">
                  <c:v>17.288134482758618</c:v>
                </c:pt>
                <c:pt idx="583">
                  <c:v>16.906135593220334</c:v>
                </c:pt>
                <c:pt idx="584">
                  <c:v>16.722677528089882</c:v>
                </c:pt>
                <c:pt idx="585">
                  <c:v>16.358492817679551</c:v>
                </c:pt>
                <c:pt idx="586">
                  <c:v>15.919663783783781</c:v>
                </c:pt>
                <c:pt idx="587">
                  <c:v>15.499409523809524</c:v>
                </c:pt>
                <c:pt idx="588">
                  <c:v>15.001915523316059</c:v>
                </c:pt>
                <c:pt idx="589">
                  <c:v>14.671979507692305</c:v>
                </c:pt>
                <c:pt idx="590">
                  <c:v>14.35034162436548</c:v>
                </c:pt>
                <c:pt idx="591">
                  <c:v>13.758613773399015</c:v>
                </c:pt>
                <c:pt idx="592">
                  <c:v>13.391577203883493</c:v>
                </c:pt>
                <c:pt idx="593">
                  <c:v>13.036584688995214</c:v>
                </c:pt>
                <c:pt idx="594">
                  <c:v>12.935709115384613</c:v>
                </c:pt>
                <c:pt idx="595">
                  <c:v>13.085191152709356</c:v>
                </c:pt>
                <c:pt idx="596">
                  <c:v>13.111375499999998</c:v>
                </c:pt>
                <c:pt idx="597">
                  <c:v>13.00631354773869</c:v>
                </c:pt>
                <c:pt idx="598">
                  <c:v>12.898599515151512</c:v>
                </c:pt>
                <c:pt idx="599">
                  <c:v>12.989195876288658</c:v>
                </c:pt>
                <c:pt idx="600">
                  <c:v>12.558074210526312</c:v>
                </c:pt>
                <c:pt idx="601">
                  <c:v>12.240022826086955</c:v>
                </c:pt>
                <c:pt idx="602">
                  <c:v>11.575378688524587</c:v>
                </c:pt>
                <c:pt idx="603">
                  <c:v>10.963670718232041</c:v>
                </c:pt>
                <c:pt idx="604">
                  <c:v>10.455110169491524</c:v>
                </c:pt>
                <c:pt idx="605">
                  <c:v>9.7538897727272715</c:v>
                </c:pt>
                <c:pt idx="606">
                  <c:v>8.9424559322033872</c:v>
                </c:pt>
                <c:pt idx="607">
                  <c:v>8.1861288135593213</c:v>
                </c:pt>
                <c:pt idx="608">
                  <c:v>7.5147137142857119</c:v>
                </c:pt>
                <c:pt idx="609">
                  <c:v>6.7497428571428557</c:v>
                </c:pt>
                <c:pt idx="610">
                  <c:v>6.0191672413793098</c:v>
                </c:pt>
                <c:pt idx="611">
                  <c:v>5.2801456647398837</c:v>
                </c:pt>
                <c:pt idx="612">
                  <c:v>6.025776355029584</c:v>
                </c:pt>
                <c:pt idx="613">
                  <c:v>6.6482970177514789</c:v>
                </c:pt>
                <c:pt idx="614">
                  <c:v>7.3560071856287417</c:v>
                </c:pt>
                <c:pt idx="615">
                  <c:v>7.9840970299401182</c:v>
                </c:pt>
                <c:pt idx="616">
                  <c:v>8.6140730299401174</c:v>
                </c:pt>
                <c:pt idx="617">
                  <c:v>9.2421628742514965</c:v>
                </c:pt>
                <c:pt idx="618">
                  <c:v>9.8115012142857108</c:v>
                </c:pt>
                <c:pt idx="619">
                  <c:v>10.563483108433731</c:v>
                </c:pt>
                <c:pt idx="620">
                  <c:v>11.195356626506021</c:v>
                </c:pt>
                <c:pt idx="621">
                  <c:v>11.756408407185626</c:v>
                </c:pt>
                <c:pt idx="622">
                  <c:v>12.312655928571424</c:v>
                </c:pt>
                <c:pt idx="623">
                  <c:v>12.860456804733726</c:v>
                </c:pt>
                <c:pt idx="624">
                  <c:v>13.390739857142853</c:v>
                </c:pt>
                <c:pt idx="625">
                  <c:v>13.842597642857138</c:v>
                </c:pt>
                <c:pt idx="626">
                  <c:v>14.296330357142853</c:v>
                </c:pt>
                <c:pt idx="627">
                  <c:v>14.662784591715974</c:v>
                </c:pt>
                <c:pt idx="628">
                  <c:v>15.111968662721891</c:v>
                </c:pt>
                <c:pt idx="629">
                  <c:v>15.471469411764701</c:v>
                </c:pt>
                <c:pt idx="630">
                  <c:v>15.734749395348834</c:v>
                </c:pt>
                <c:pt idx="631">
                  <c:v>16.270695929824555</c:v>
                </c:pt>
                <c:pt idx="632">
                  <c:v>16.619279651162788</c:v>
                </c:pt>
                <c:pt idx="633">
                  <c:v>16.963833502890168</c:v>
                </c:pt>
                <c:pt idx="634">
                  <c:v>17.402631815028897</c:v>
                </c:pt>
                <c:pt idx="635">
                  <c:v>17.843250867052021</c:v>
                </c:pt>
                <c:pt idx="636">
                  <c:v>17.76677979190751</c:v>
                </c:pt>
                <c:pt idx="637">
                  <c:v>17.794990674418599</c:v>
                </c:pt>
                <c:pt idx="638">
                  <c:v>17.821689473684206</c:v>
                </c:pt>
                <c:pt idx="639">
                  <c:v>17.848702376470584</c:v>
                </c:pt>
                <c:pt idx="640">
                  <c:v>17.772734682352937</c:v>
                </c:pt>
                <c:pt idx="641">
                  <c:v>17.694914117647055</c:v>
                </c:pt>
                <c:pt idx="642">
                  <c:v>17.51406961403508</c:v>
                </c:pt>
                <c:pt idx="643">
                  <c:v>17.541125858823527</c:v>
                </c:pt>
                <c:pt idx="644">
                  <c:v>17.361180701754382</c:v>
                </c:pt>
                <c:pt idx="645">
                  <c:v>17.183327930232554</c:v>
                </c:pt>
                <c:pt idx="646">
                  <c:v>17.108243581395346</c:v>
                </c:pt>
                <c:pt idx="647">
                  <c:v>16.932880924855489</c:v>
                </c:pt>
                <c:pt idx="648">
                  <c:v>17.419018473988437</c:v>
                </c:pt>
                <c:pt idx="649">
                  <c:v>18.007424441860461</c:v>
                </c:pt>
                <c:pt idx="650">
                  <c:v>18.389472832369936</c:v>
                </c:pt>
                <c:pt idx="651">
                  <c:v>18.990846279069764</c:v>
                </c:pt>
                <c:pt idx="652">
                  <c:v>19.354464971098263</c:v>
                </c:pt>
                <c:pt idx="653">
                  <c:v>19.619252571428568</c:v>
                </c:pt>
                <c:pt idx="654">
                  <c:v>19.878056271186438</c:v>
                </c:pt>
                <c:pt idx="655">
                  <c:v>20.340750508474571</c:v>
                </c:pt>
                <c:pt idx="656">
                  <c:v>20.821240677966099</c:v>
                </c:pt>
                <c:pt idx="657">
                  <c:v>21.301730847457627</c:v>
                </c:pt>
                <c:pt idx="658">
                  <c:v>21.401684666666664</c:v>
                </c:pt>
                <c:pt idx="659">
                  <c:v>21.996368715083793</c:v>
                </c:pt>
                <c:pt idx="660">
                  <c:v>21.978771620111733</c:v>
                </c:pt>
                <c:pt idx="661">
                  <c:v>21.961174525139661</c:v>
                </c:pt>
                <c:pt idx="662">
                  <c:v>22.084551910112353</c:v>
                </c:pt>
                <c:pt idx="663">
                  <c:v>21.943577430167597</c:v>
                </c:pt>
                <c:pt idx="664">
                  <c:v>22.049159999999993</c:v>
                </c:pt>
                <c:pt idx="665">
                  <c:v>22.155935593220338</c:v>
                </c:pt>
                <c:pt idx="666">
                  <c:v>22.391146971428565</c:v>
                </c:pt>
                <c:pt idx="667">
                  <c:v>22.501728965517241</c:v>
                </c:pt>
                <c:pt idx="668">
                  <c:v>22.355148342857138</c:v>
                </c:pt>
                <c:pt idx="669">
                  <c:v>22.228130454545447</c:v>
                </c:pt>
                <c:pt idx="670">
                  <c:v>22.08475186440678</c:v>
                </c:pt>
                <c:pt idx="671">
                  <c:v>22.066955932203385</c:v>
                </c:pt>
                <c:pt idx="672">
                  <c:v>22.121157257142855</c:v>
                </c:pt>
                <c:pt idx="673">
                  <c:v>22.049159999999997</c:v>
                </c:pt>
                <c:pt idx="674">
                  <c:v>21.994537803468202</c:v>
                </c:pt>
                <c:pt idx="675">
                  <c:v>21.794256416184968</c:v>
                </c:pt>
                <c:pt idx="676">
                  <c:v>21.469871724137928</c:v>
                </c:pt>
                <c:pt idx="677">
                  <c:v>21.029028409090905</c:v>
                </c:pt>
                <c:pt idx="678">
                  <c:v>21.193412254335257</c:v>
                </c:pt>
                <c:pt idx="679">
                  <c:v>21.115183953488373</c:v>
                </c:pt>
                <c:pt idx="680">
                  <c:v>20.81105687861271</c:v>
                </c:pt>
                <c:pt idx="681">
                  <c:v>20.492322758620684</c:v>
                </c:pt>
                <c:pt idx="682">
                  <c:v>20.410494104046236</c:v>
                </c:pt>
                <c:pt idx="683">
                  <c:v>20.210212716763003</c:v>
                </c:pt>
                <c:pt idx="684">
                  <c:v>20.628982890173404</c:v>
                </c:pt>
                <c:pt idx="685">
                  <c:v>21.275505263157893</c:v>
                </c:pt>
                <c:pt idx="686">
                  <c:v>21.680752982456138</c:v>
                </c:pt>
                <c:pt idx="687">
                  <c:v>22.104421052631572</c:v>
                </c:pt>
                <c:pt idx="688">
                  <c:v>22.378798604651159</c:v>
                </c:pt>
                <c:pt idx="689">
                  <c:v>22.933336842105259</c:v>
                </c:pt>
                <c:pt idx="690">
                  <c:v>23.357004912280697</c:v>
                </c:pt>
                <c:pt idx="691">
                  <c:v>23.762252631578942</c:v>
                </c:pt>
                <c:pt idx="692">
                  <c:v>23.888107283236991</c:v>
                </c:pt>
                <c:pt idx="693">
                  <c:v>24.448196511627902</c:v>
                </c:pt>
                <c:pt idx="694">
                  <c:v>24.85108813953488</c:v>
                </c:pt>
                <c:pt idx="695">
                  <c:v>25.420084210526309</c:v>
                </c:pt>
                <c:pt idx="696">
                  <c:v>25.770070877192975</c:v>
                </c:pt>
                <c:pt idx="697">
                  <c:v>26.120057543859641</c:v>
                </c:pt>
                <c:pt idx="698">
                  <c:v>26.644279058823521</c:v>
                </c:pt>
                <c:pt idx="699">
                  <c:v>27.15606603550296</c:v>
                </c:pt>
                <c:pt idx="700">
                  <c:v>27.348369882352937</c:v>
                </c:pt>
                <c:pt idx="701">
                  <c:v>27.538424561403502</c:v>
                </c:pt>
                <c:pt idx="702">
                  <c:v>27.566001849710975</c:v>
                </c:pt>
                <c:pt idx="703">
                  <c:v>27.911942427745657</c:v>
                </c:pt>
                <c:pt idx="704">
                  <c:v>28.257883005780343</c:v>
                </c:pt>
                <c:pt idx="705">
                  <c:v>28.622030982658956</c:v>
                </c:pt>
                <c:pt idx="706">
                  <c:v>28.967971560693634</c:v>
                </c:pt>
                <c:pt idx="707">
                  <c:v>29.484341860465115</c:v>
                </c:pt>
                <c:pt idx="708">
                  <c:v>28.680486315789466</c:v>
                </c:pt>
                <c:pt idx="709">
                  <c:v>27.848644941176463</c:v>
                </c:pt>
                <c:pt idx="710">
                  <c:v>27.025597633136091</c:v>
                </c:pt>
                <c:pt idx="711">
                  <c:v>25.884602117647056</c:v>
                </c:pt>
                <c:pt idx="712">
                  <c:v>25.0312949112426</c:v>
                </c:pt>
                <c:pt idx="713">
                  <c:v>24.186578571428566</c:v>
                </c:pt>
                <c:pt idx="714">
                  <c:v>23.472298554216863</c:v>
                </c:pt>
                <c:pt idx="715">
                  <c:v>22.583685090909089</c:v>
                </c:pt>
                <c:pt idx="716">
                  <c:v>21.441954216867462</c:v>
                </c:pt>
                <c:pt idx="717">
                  <c:v>20.560125818181813</c:v>
                </c:pt>
                <c:pt idx="718">
                  <c:v>19.648336829268288</c:v>
                </c:pt>
                <c:pt idx="719">
                  <c:v>18.977537888198754</c:v>
                </c:pt>
                <c:pt idx="720">
                  <c:v>18.62193207547169</c:v>
                </c:pt>
                <c:pt idx="721">
                  <c:v>18.257266242038217</c:v>
                </c:pt>
                <c:pt idx="722">
                  <c:v>17.768553846153843</c:v>
                </c:pt>
                <c:pt idx="723">
                  <c:v>17.273535483870965</c:v>
                </c:pt>
                <c:pt idx="724">
                  <c:v>16.881709803921567</c:v>
                </c:pt>
                <c:pt idx="725">
                  <c:v>16.47950463576159</c:v>
                </c:pt>
                <c:pt idx="726">
                  <c:v>15.853700662251653</c:v>
                </c:pt>
                <c:pt idx="727">
                  <c:v>15.227896688741719</c:v>
                </c:pt>
                <c:pt idx="728">
                  <c:v>14.699439999999997</c:v>
                </c:pt>
                <c:pt idx="729">
                  <c:v>14.163889932885903</c:v>
                </c:pt>
                <c:pt idx="730">
                  <c:v>13.713763265306122</c:v>
                </c:pt>
                <c:pt idx="731">
                  <c:v>13.160457534246573</c:v>
                </c:pt>
                <c:pt idx="732">
                  <c:v>13.068697930069929</c:v>
                </c:pt>
                <c:pt idx="733">
                  <c:v>12.88323259574468</c:v>
                </c:pt>
                <c:pt idx="734">
                  <c:v>12.599519999999998</c:v>
                </c:pt>
                <c:pt idx="735">
                  <c:v>12.311725208633092</c:v>
                </c:pt>
                <c:pt idx="736">
                  <c:v>12.10979413138686</c:v>
                </c:pt>
                <c:pt idx="737">
                  <c:v>11.812049999999997</c:v>
                </c:pt>
                <c:pt idx="738">
                  <c:v>11.425263264705881</c:v>
                </c:pt>
                <c:pt idx="739">
                  <c:v>11.122576266666666</c:v>
                </c:pt>
                <c:pt idx="740">
                  <c:v>10.813020895522387</c:v>
                </c:pt>
                <c:pt idx="741">
                  <c:v>10.498810556390977</c:v>
                </c:pt>
                <c:pt idx="742">
                  <c:v>10.182225727272726</c:v>
                </c:pt>
                <c:pt idx="743">
                  <c:v>9.8584030534351133</c:v>
                </c:pt>
                <c:pt idx="744">
                  <c:v>10.072290697674415</c:v>
                </c:pt>
                <c:pt idx="745">
                  <c:v>10.29291496062992</c:v>
                </c:pt>
                <c:pt idx="746">
                  <c:v>10.437102380952378</c:v>
                </c:pt>
                <c:pt idx="747">
                  <c:v>10.499599999999999</c:v>
                </c:pt>
                <c:pt idx="748">
                  <c:v>10.562097619047616</c:v>
                </c:pt>
                <c:pt idx="749">
                  <c:v>10.540937007874014</c:v>
                </c:pt>
                <c:pt idx="750">
                  <c:v>10.27918854961832</c:v>
                </c:pt>
                <c:pt idx="751">
                  <c:v>10.260972727272726</c:v>
                </c:pt>
                <c:pt idx="752">
                  <c:v>10.320629545454544</c:v>
                </c:pt>
                <c:pt idx="753">
                  <c:v>10.380286363636362</c:v>
                </c:pt>
                <c:pt idx="754">
                  <c:v>10.439943181818181</c:v>
                </c:pt>
                <c:pt idx="755">
                  <c:v>10.499599999999997</c:v>
                </c:pt>
                <c:pt idx="756">
                  <c:v>10.599823454545454</c:v>
                </c:pt>
                <c:pt idx="757">
                  <c:v>10.617227097744358</c:v>
                </c:pt>
                <c:pt idx="758">
                  <c:v>10.7166969924812</c:v>
                </c:pt>
                <c:pt idx="759">
                  <c:v>10.816166887218042</c:v>
                </c:pt>
                <c:pt idx="760">
                  <c:v>10.913268451127816</c:v>
                </c:pt>
                <c:pt idx="761">
                  <c:v>10.930553731343283</c:v>
                </c:pt>
                <c:pt idx="762">
                  <c:v>11.029281313432833</c:v>
                </c:pt>
                <c:pt idx="763">
                  <c:v>11.125658238805968</c:v>
                </c:pt>
                <c:pt idx="764">
                  <c:v>11.05932132352941</c:v>
                </c:pt>
                <c:pt idx="765">
                  <c:v>11.239238488888887</c:v>
                </c:pt>
                <c:pt idx="766">
                  <c:v>11.334901511111111</c:v>
                </c:pt>
                <c:pt idx="767">
                  <c:v>11.51821791044776</c:v>
                </c:pt>
                <c:pt idx="768">
                  <c:v>13.201702941176467</c:v>
                </c:pt>
                <c:pt idx="769">
                  <c:v>14.94468613138686</c:v>
                </c:pt>
                <c:pt idx="770">
                  <c:v>16.784032116788321</c:v>
                </c:pt>
                <c:pt idx="771">
                  <c:v>17.271088767826082</c:v>
                </c:pt>
                <c:pt idx="772">
                  <c:v>17.879746014782604</c:v>
                </c:pt>
                <c:pt idx="773">
                  <c:v>18.623378102189779</c:v>
                </c:pt>
                <c:pt idx="774">
                  <c:v>18.240173357956202</c:v>
                </c:pt>
                <c:pt idx="775">
                  <c:v>17.856991605547442</c:v>
                </c:pt>
                <c:pt idx="776">
                  <c:v>17.473786861313865</c:v>
                </c:pt>
                <c:pt idx="777">
                  <c:v>17.473786861313865</c:v>
                </c:pt>
                <c:pt idx="778">
                  <c:v>17.3471652173913</c:v>
                </c:pt>
                <c:pt idx="779">
                  <c:v>17.3471652173913</c:v>
                </c:pt>
                <c:pt idx="780">
                  <c:v>17.575417391304342</c:v>
                </c:pt>
                <c:pt idx="781">
                  <c:v>17.803669565217387</c:v>
                </c:pt>
                <c:pt idx="782">
                  <c:v>18.163541605839416</c:v>
                </c:pt>
                <c:pt idx="783">
                  <c:v>18.85329635036496</c:v>
                </c:pt>
                <c:pt idx="784">
                  <c:v>19.543051094890508</c:v>
                </c:pt>
                <c:pt idx="785">
                  <c:v>20.086191304347821</c:v>
                </c:pt>
                <c:pt idx="786">
                  <c:v>20.394906474820143</c:v>
                </c:pt>
                <c:pt idx="787">
                  <c:v>20.699211428571427</c:v>
                </c:pt>
                <c:pt idx="788">
                  <c:v>21.14919428571428</c:v>
                </c:pt>
                <c:pt idx="789">
                  <c:v>21.749178928285712</c:v>
                </c:pt>
                <c:pt idx="790">
                  <c:v>22.349141071714282</c:v>
                </c:pt>
                <c:pt idx="791">
                  <c:v>22.94912571428571</c:v>
                </c:pt>
                <c:pt idx="792">
                  <c:v>23.456553191489363</c:v>
                </c:pt>
                <c:pt idx="793">
                  <c:v>24.126740425531914</c:v>
                </c:pt>
                <c:pt idx="794">
                  <c:v>24.622301408450703</c:v>
                </c:pt>
                <c:pt idx="795">
                  <c:v>24.890660139860131</c:v>
                </c:pt>
                <c:pt idx="796">
                  <c:v>25.155291666666656</c:v>
                </c:pt>
                <c:pt idx="797">
                  <c:v>25.592774999999996</c:v>
                </c:pt>
                <c:pt idx="798">
                  <c:v>25.778400686896546</c:v>
                </c:pt>
                <c:pt idx="799">
                  <c:v>26.140311037241375</c:v>
                </c:pt>
                <c:pt idx="800">
                  <c:v>26.320915068493147</c:v>
                </c:pt>
                <c:pt idx="801">
                  <c:v>25.673679452054788</c:v>
                </c:pt>
                <c:pt idx="802">
                  <c:v>25.199039999999997</c:v>
                </c:pt>
                <c:pt idx="803">
                  <c:v>24.717808333333323</c:v>
                </c:pt>
                <c:pt idx="804">
                  <c:v>23.882966898591548</c:v>
                </c:pt>
                <c:pt idx="805">
                  <c:v>22.860756740425529</c:v>
                </c:pt>
                <c:pt idx="806">
                  <c:v>21.669387234042549</c:v>
                </c:pt>
                <c:pt idx="807">
                  <c:v>20.037961620000001</c:v>
                </c:pt>
                <c:pt idx="808">
                  <c:v>18.69078475148936</c:v>
                </c:pt>
                <c:pt idx="809">
                  <c:v>17.201472340425529</c:v>
                </c:pt>
                <c:pt idx="810">
                  <c:v>16.084493617021273</c:v>
                </c:pt>
                <c:pt idx="811">
                  <c:v>14.967514893617018</c:v>
                </c:pt>
                <c:pt idx="812">
                  <c:v>13.850536170212763</c:v>
                </c:pt>
                <c:pt idx="813">
                  <c:v>14.09947035685714</c:v>
                </c:pt>
                <c:pt idx="814">
                  <c:v>14.249449643142855</c:v>
                </c:pt>
                <c:pt idx="815">
                  <c:v>14.399451428571426</c:v>
                </c:pt>
                <c:pt idx="816">
                  <c:v>14.92442392885714</c:v>
                </c:pt>
                <c:pt idx="817">
                  <c:v>15.560565827050356</c:v>
                </c:pt>
                <c:pt idx="818">
                  <c:v>16.089315107913663</c:v>
                </c:pt>
                <c:pt idx="819">
                  <c:v>16.58633224608695</c:v>
                </c:pt>
                <c:pt idx="820">
                  <c:v>16.966737319130431</c:v>
                </c:pt>
                <c:pt idx="821">
                  <c:v>17.3471652173913</c:v>
                </c:pt>
                <c:pt idx="822">
                  <c:v>17.727593115652169</c:v>
                </c:pt>
                <c:pt idx="823">
                  <c:v>18.107998188695646</c:v>
                </c:pt>
                <c:pt idx="824">
                  <c:v>18.095055319148933</c:v>
                </c:pt>
                <c:pt idx="825">
                  <c:v>18.899279999999997</c:v>
                </c:pt>
                <c:pt idx="826">
                  <c:v>19.574254285714282</c:v>
                </c:pt>
                <c:pt idx="827">
                  <c:v>20.249228571428571</c:v>
                </c:pt>
                <c:pt idx="828">
                  <c:v>21.07473669064748</c:v>
                </c:pt>
                <c:pt idx="829">
                  <c:v>21.59917714285714</c:v>
                </c:pt>
                <c:pt idx="830">
                  <c:v>22.274151428571425</c:v>
                </c:pt>
                <c:pt idx="831">
                  <c:v>22.649212139999996</c:v>
                </c:pt>
                <c:pt idx="832">
                  <c:v>23.024047859999996</c:v>
                </c:pt>
                <c:pt idx="833">
                  <c:v>23.233157446808505</c:v>
                </c:pt>
                <c:pt idx="834">
                  <c:v>23.699022145714284</c:v>
                </c:pt>
                <c:pt idx="835">
                  <c:v>23.999160711428569</c:v>
                </c:pt>
                <c:pt idx="836">
                  <c:v>24.299074285714283</c:v>
                </c:pt>
                <c:pt idx="837">
                  <c:v>24.074082857142855</c:v>
                </c:pt>
                <c:pt idx="838">
                  <c:v>23.849091428571427</c:v>
                </c:pt>
                <c:pt idx="839">
                  <c:v>23.456553191489363</c:v>
                </c:pt>
                <c:pt idx="840">
                  <c:v>23.530943974468084</c:v>
                </c:pt>
                <c:pt idx="841">
                  <c:v>23.605558153191488</c:v>
                </c:pt>
                <c:pt idx="842">
                  <c:v>23.513188732394365</c:v>
                </c:pt>
                <c:pt idx="843">
                  <c:v>23.569032167832166</c:v>
                </c:pt>
                <c:pt idx="844">
                  <c:v>23.624099999999999</c:v>
                </c:pt>
                <c:pt idx="845">
                  <c:v>23.356253061224489</c:v>
                </c:pt>
                <c:pt idx="846">
                  <c:v>24.070440138775506</c:v>
                </c:pt>
                <c:pt idx="847">
                  <c:v>24.45215905771812</c:v>
                </c:pt>
                <c:pt idx="848">
                  <c:v>24.823557615894035</c:v>
                </c:pt>
                <c:pt idx="849">
                  <c:v>24.293192156862741</c:v>
                </c:pt>
                <c:pt idx="850">
                  <c:v>23.930906493506487</c:v>
                </c:pt>
                <c:pt idx="851">
                  <c:v>23.573295483870965</c:v>
                </c:pt>
                <c:pt idx="852">
                  <c:v>22.470481528662418</c:v>
                </c:pt>
                <c:pt idx="853">
                  <c:v>21.530825316455694</c:v>
                </c:pt>
                <c:pt idx="854">
                  <c:v>20.474219999999995</c:v>
                </c:pt>
                <c:pt idx="855">
                  <c:v>19.955761490683223</c:v>
                </c:pt>
                <c:pt idx="856">
                  <c:v>19.324417177914107</c:v>
                </c:pt>
                <c:pt idx="857">
                  <c:v>18.937928834355823</c:v>
                </c:pt>
                <c:pt idx="858">
                  <c:v>18.566372255853658</c:v>
                </c:pt>
                <c:pt idx="859">
                  <c:v>18.199300303272725</c:v>
                </c:pt>
                <c:pt idx="860">
                  <c:v>17.944770909090902</c:v>
                </c:pt>
                <c:pt idx="861">
                  <c:v>18.295710179640718</c:v>
                </c:pt>
                <c:pt idx="862">
                  <c:v>18.749285714285708</c:v>
                </c:pt>
                <c:pt idx="863">
                  <c:v>19.197493491124259</c:v>
                </c:pt>
                <c:pt idx="864">
                  <c:v>19.445942605917161</c:v>
                </c:pt>
                <c:pt idx="865">
                  <c:v>19.69457810414201</c:v>
                </c:pt>
                <c:pt idx="866">
                  <c:v>19.595183720930233</c:v>
                </c:pt>
                <c:pt idx="867">
                  <c:v>19.550979310344829</c:v>
                </c:pt>
                <c:pt idx="868">
                  <c:v>19.619252571428568</c:v>
                </c:pt>
                <c:pt idx="869">
                  <c:v>19.799245714285711</c:v>
                </c:pt>
                <c:pt idx="870">
                  <c:v>19.792289082758618</c:v>
                </c:pt>
                <c:pt idx="871">
                  <c:v>19.785434101734101</c:v>
                </c:pt>
                <c:pt idx="872">
                  <c:v>19.550979310344829</c:v>
                </c:pt>
                <c:pt idx="873">
                  <c:v>18.706123565517238</c:v>
                </c:pt>
                <c:pt idx="874">
                  <c:v>17.861394539999999</c:v>
                </c:pt>
                <c:pt idx="875">
                  <c:v>17.016593103448272</c:v>
                </c:pt>
                <c:pt idx="876">
                  <c:v>16.956256608965518</c:v>
                </c:pt>
                <c:pt idx="877">
                  <c:v>16.895902011724136</c:v>
                </c:pt>
                <c:pt idx="878">
                  <c:v>16.835565517241378</c:v>
                </c:pt>
                <c:pt idx="879">
                  <c:v>16.6793705712</c:v>
                </c:pt>
                <c:pt idx="880">
                  <c:v>16.619360857371422</c:v>
                </c:pt>
                <c:pt idx="881">
                  <c:v>16.465281818181815</c:v>
                </c:pt>
                <c:pt idx="882">
                  <c:v>16.253612147118641</c:v>
                </c:pt>
                <c:pt idx="883">
                  <c:v>16.134984463050845</c:v>
                </c:pt>
                <c:pt idx="884">
                  <c:v>16.016338983050847</c:v>
                </c:pt>
                <c:pt idx="885">
                  <c:v>16.194298305084747</c:v>
                </c:pt>
                <c:pt idx="886">
                  <c:v>16.372257627118643</c:v>
                </c:pt>
                <c:pt idx="887">
                  <c:v>16.45723820224719</c:v>
                </c:pt>
                <c:pt idx="888">
                  <c:v>16.634197752808983</c:v>
                </c:pt>
                <c:pt idx="889">
                  <c:v>16.811157303370781</c:v>
                </c:pt>
                <c:pt idx="890">
                  <c:v>16.988116853932581</c:v>
                </c:pt>
                <c:pt idx="891">
                  <c:v>17.224057022696627</c:v>
                </c:pt>
                <c:pt idx="892">
                  <c:v>17.362472904804466</c:v>
                </c:pt>
                <c:pt idx="893">
                  <c:v>17.402651933701652</c:v>
                </c:pt>
                <c:pt idx="894">
                  <c:v>17.344648894806625</c:v>
                </c:pt>
                <c:pt idx="895">
                  <c:v>17.286628453259663</c:v>
                </c:pt>
                <c:pt idx="896">
                  <c:v>17.228625414364636</c:v>
                </c:pt>
                <c:pt idx="897">
                  <c:v>17.05459889502762</c:v>
                </c:pt>
                <c:pt idx="898">
                  <c:v>16.880572375690605</c:v>
                </c:pt>
                <c:pt idx="899">
                  <c:v>16.614751648351646</c:v>
                </c:pt>
                <c:pt idx="900">
                  <c:v>16.268610989010984</c:v>
                </c:pt>
                <c:pt idx="901">
                  <c:v>16.010439779005523</c:v>
                </c:pt>
                <c:pt idx="902">
                  <c:v>15.491213114754096</c:v>
                </c:pt>
                <c:pt idx="903">
                  <c:v>15.064643478260868</c:v>
                </c:pt>
                <c:pt idx="904">
                  <c:v>14.642685405405402</c:v>
                </c:pt>
                <c:pt idx="905">
                  <c:v>14.149193582887698</c:v>
                </c:pt>
                <c:pt idx="906">
                  <c:v>13.628273989696966</c:v>
                </c:pt>
                <c:pt idx="907">
                  <c:v>13.618287871485146</c:v>
                </c:pt>
                <c:pt idx="908">
                  <c:v>13.742123529411762</c:v>
                </c:pt>
                <c:pt idx="909">
                  <c:v>14.335997355576922</c:v>
                </c:pt>
                <c:pt idx="910">
                  <c:v>14.837413616901406</c:v>
                </c:pt>
                <c:pt idx="911">
                  <c:v>15.529640930232556</c:v>
                </c:pt>
                <c:pt idx="912">
                  <c:v>16.555183255813947</c:v>
                </c:pt>
                <c:pt idx="913">
                  <c:v>17.580725581395345</c:v>
                </c:pt>
                <c:pt idx="914">
                  <c:v>18.266427397260273</c:v>
                </c:pt>
                <c:pt idx="915">
                  <c:v>19.081512783561642</c:v>
                </c:pt>
                <c:pt idx="916">
                  <c:v>19.896454339726024</c:v>
                </c:pt>
                <c:pt idx="917">
                  <c:v>20.61739636363636</c:v>
                </c:pt>
                <c:pt idx="918">
                  <c:v>20.951951799999996</c:v>
                </c:pt>
                <c:pt idx="919">
                  <c:v>21.185812890666664</c:v>
                </c:pt>
                <c:pt idx="920">
                  <c:v>21.22745217391304</c:v>
                </c:pt>
                <c:pt idx="921">
                  <c:v>21.501354782608693</c:v>
                </c:pt>
                <c:pt idx="922">
                  <c:v>21.680992207792205</c:v>
                </c:pt>
                <c:pt idx="923">
                  <c:v>21.672251282051281</c:v>
                </c:pt>
                <c:pt idx="924">
                  <c:v>21.84089578227848</c:v>
                </c:pt>
                <c:pt idx="925">
                  <c:v>22.473656594042549</c:v>
                </c:pt>
                <c:pt idx="926">
                  <c:v>23.018353846153847</c:v>
                </c:pt>
                <c:pt idx="927">
                  <c:v>23.293230252100834</c:v>
                </c:pt>
                <c:pt idx="928">
                  <c:v>23.854739748953971</c:v>
                </c:pt>
                <c:pt idx="929">
                  <c:v>24.310277178423231</c:v>
                </c:pt>
                <c:pt idx="930">
                  <c:v>24.915034426229504</c:v>
                </c:pt>
                <c:pt idx="931">
                  <c:v>25.713306122448977</c:v>
                </c:pt>
                <c:pt idx="932">
                  <c:v>26.613271836734686</c:v>
                </c:pt>
                <c:pt idx="933">
                  <c:v>27.668984837704919</c:v>
                </c:pt>
                <c:pt idx="934">
                  <c:v>28.852249998347105</c:v>
                </c:pt>
                <c:pt idx="935">
                  <c:v>29.930395020746879</c:v>
                </c:pt>
                <c:pt idx="936">
                  <c:v>30.448839999999993</c:v>
                </c:pt>
                <c:pt idx="937">
                  <c:v>31.101756302521004</c:v>
                </c:pt>
                <c:pt idx="938">
                  <c:v>31.498799999999992</c:v>
                </c:pt>
                <c:pt idx="939">
                  <c:v>31.454912550627611</c:v>
                </c:pt>
                <c:pt idx="940">
                  <c:v>31.675219749579828</c:v>
                </c:pt>
                <c:pt idx="941">
                  <c:v>31.630594142259408</c:v>
                </c:pt>
                <c:pt idx="942">
                  <c:v>31.853261179746831</c:v>
                </c:pt>
                <c:pt idx="943">
                  <c:v>31.675219749579828</c:v>
                </c:pt>
                <c:pt idx="944">
                  <c:v>31.498799999999999</c:v>
                </c:pt>
                <c:pt idx="945">
                  <c:v>31.454542192405061</c:v>
                </c:pt>
                <c:pt idx="946">
                  <c:v>31.013480253781506</c:v>
                </c:pt>
                <c:pt idx="947">
                  <c:v>30.964922033898297</c:v>
                </c:pt>
                <c:pt idx="948">
                  <c:v>31.320128083404249</c:v>
                </c:pt>
                <c:pt idx="949">
                  <c:v>31.543434469787233</c:v>
                </c:pt>
                <c:pt idx="950">
                  <c:v>31.632269491525417</c:v>
                </c:pt>
                <c:pt idx="951">
                  <c:v>32.388641099999994</c:v>
                </c:pt>
                <c:pt idx="952">
                  <c:v>33.005027427848091</c:v>
                </c:pt>
                <c:pt idx="953">
                  <c:v>33.616366386554617</c:v>
                </c:pt>
                <c:pt idx="954">
                  <c:v>33.98210788381742</c:v>
                </c:pt>
                <c:pt idx="955">
                  <c:v>34.480167901234559</c:v>
                </c:pt>
                <c:pt idx="956">
                  <c:v>35.11341639344262</c:v>
                </c:pt>
                <c:pt idx="957">
                  <c:v>35.340117073170724</c:v>
                </c:pt>
                <c:pt idx="958">
                  <c:v>35.707141700404854</c:v>
                </c:pt>
                <c:pt idx="959">
                  <c:v>35.782636799999992</c:v>
                </c:pt>
                <c:pt idx="960">
                  <c:v>35.177835037795269</c:v>
                </c:pt>
                <c:pt idx="961">
                  <c:v>34.726262647470811</c:v>
                </c:pt>
                <c:pt idx="962">
                  <c:v>34.551009302325575</c:v>
                </c:pt>
                <c:pt idx="963">
                  <c:v>34.10331124186046</c:v>
                </c:pt>
                <c:pt idx="964">
                  <c:v>33.525790345945943</c:v>
                </c:pt>
                <c:pt idx="965">
                  <c:v>33.079820849420848</c:v>
                </c:pt>
                <c:pt idx="966">
                  <c:v>32.228501930501928</c:v>
                </c:pt>
                <c:pt idx="967">
                  <c:v>31.377183011583007</c:v>
                </c:pt>
                <c:pt idx="968">
                  <c:v>30.291949425287346</c:v>
                </c:pt>
                <c:pt idx="969">
                  <c:v>29.895847708396943</c:v>
                </c:pt>
                <c:pt idx="970">
                  <c:v>29.390885986363632</c:v>
                </c:pt>
                <c:pt idx="971">
                  <c:v>29.002668679245275</c:v>
                </c:pt>
                <c:pt idx="972">
                  <c:v>28.844223772075466</c:v>
                </c:pt>
                <c:pt idx="973">
                  <c:v>28.903801902661591</c:v>
                </c:pt>
                <c:pt idx="974">
                  <c:v>28.744152091254747</c:v>
                </c:pt>
                <c:pt idx="975">
                  <c:v>28.39664545454545</c:v>
                </c:pt>
                <c:pt idx="976">
                  <c:v>28.158018181818179</c:v>
                </c:pt>
                <c:pt idx="977">
                  <c:v>27.814034716981126</c:v>
                </c:pt>
                <c:pt idx="978">
                  <c:v>27.684377901123593</c:v>
                </c:pt>
                <c:pt idx="979">
                  <c:v>27.762947941573032</c:v>
                </c:pt>
                <c:pt idx="980">
                  <c:v>27.841635955056176</c:v>
                </c:pt>
                <c:pt idx="981">
                  <c:v>27.998894008988763</c:v>
                </c:pt>
                <c:pt idx="982">
                  <c:v>28.156270035955053</c:v>
                </c:pt>
                <c:pt idx="983">
                  <c:v>28.313528089887637</c:v>
                </c:pt>
                <c:pt idx="984">
                  <c:v>28.538386466165409</c:v>
                </c:pt>
                <c:pt idx="985">
                  <c:v>28.764941886792446</c:v>
                </c:pt>
                <c:pt idx="986">
                  <c:v>28.775219548872176</c:v>
                </c:pt>
                <c:pt idx="987">
                  <c:v>29.091036464661645</c:v>
                </c:pt>
                <c:pt idx="988">
                  <c:v>29.296597379775275</c:v>
                </c:pt>
                <c:pt idx="989">
                  <c:v>29.500741791044767</c:v>
                </c:pt>
                <c:pt idx="990">
                  <c:v>29.657413061194028</c:v>
                </c:pt>
                <c:pt idx="991">
                  <c:v>29.703368399999999</c:v>
                </c:pt>
                <c:pt idx="992">
                  <c:v>29.859457249070626</c:v>
                </c:pt>
                <c:pt idx="993">
                  <c:v>29.593355924444442</c:v>
                </c:pt>
                <c:pt idx="994">
                  <c:v>29.547162455018587</c:v>
                </c:pt>
                <c:pt idx="995">
                  <c:v>29.391073605947948</c:v>
                </c:pt>
                <c:pt idx="996">
                  <c:v>29.547162455018587</c:v>
                </c:pt>
                <c:pt idx="997">
                  <c:v>29.703368399999999</c:v>
                </c:pt>
                <c:pt idx="998">
                  <c:v>29.859457249070626</c:v>
                </c:pt>
                <c:pt idx="999">
                  <c:v>30.2450772402985</c:v>
                </c:pt>
                <c:pt idx="1000">
                  <c:v>30.405943864684012</c:v>
                </c:pt>
                <c:pt idx="1001">
                  <c:v>30.679128624535313</c:v>
                </c:pt>
                <c:pt idx="1002">
                  <c:v>30.718121562825274</c:v>
                </c:pt>
                <c:pt idx="1003">
                  <c:v>30.757231597026017</c:v>
                </c:pt>
                <c:pt idx="1004">
                  <c:v>30.911135820895513</c:v>
                </c:pt>
                <c:pt idx="1005">
                  <c:v>31.459661565671635</c:v>
                </c:pt>
                <c:pt idx="1006">
                  <c:v>32.008069777611937</c:v>
                </c:pt>
                <c:pt idx="1007">
                  <c:v>32.678530337078648</c:v>
                </c:pt>
                <c:pt idx="1008">
                  <c:v>33.425653559550554</c:v>
                </c:pt>
                <c:pt idx="1009">
                  <c:v>34.17289475505617</c:v>
                </c:pt>
                <c:pt idx="1010">
                  <c:v>34.920017977528083</c:v>
                </c:pt>
                <c:pt idx="1011">
                  <c:v>35.942490260674155</c:v>
                </c:pt>
                <c:pt idx="1012">
                  <c:v>36.964844570786511</c:v>
                </c:pt>
                <c:pt idx="1013">
                  <c:v>37.987316853932583</c:v>
                </c:pt>
                <c:pt idx="1014">
                  <c:v>38.707441419402976</c:v>
                </c:pt>
                <c:pt idx="1015">
                  <c:v>39.56942723731342</c:v>
                </c:pt>
                <c:pt idx="1016">
                  <c:v>40.28099330855018</c:v>
                </c:pt>
                <c:pt idx="1017">
                  <c:v>40.983568773234197</c:v>
                </c:pt>
                <c:pt idx="1018">
                  <c:v>41.686144237918207</c:v>
                </c:pt>
                <c:pt idx="1019">
                  <c:v>42.546886567164172</c:v>
                </c:pt>
                <c:pt idx="1020">
                  <c:v>42.821090673134321</c:v>
                </c:pt>
                <c:pt idx="1021">
                  <c:v>43.095412311940287</c:v>
                </c:pt>
                <c:pt idx="1022">
                  <c:v>43.369616417910443</c:v>
                </c:pt>
                <c:pt idx="1023">
                  <c:v>42.857103345724902</c:v>
                </c:pt>
                <c:pt idx="1024">
                  <c:v>42.348386666666656</c:v>
                </c:pt>
                <c:pt idx="1025">
                  <c:v>41.689588235294117</c:v>
                </c:pt>
                <c:pt idx="1026">
                  <c:v>40.84877043941605</c:v>
                </c:pt>
                <c:pt idx="1027">
                  <c:v>40.460035529670321</c:v>
                </c:pt>
                <c:pt idx="1028">
                  <c:v>39.775856934306567</c:v>
                </c:pt>
                <c:pt idx="1029">
                  <c:v>39.44027745599999</c:v>
                </c:pt>
                <c:pt idx="1030">
                  <c:v>39.249451998545446</c:v>
                </c:pt>
                <c:pt idx="1031">
                  <c:v>38.91699565217391</c:v>
                </c:pt>
                <c:pt idx="1032">
                  <c:v>38.878991665217384</c:v>
                </c:pt>
                <c:pt idx="1033">
                  <c:v>38.700653792057757</c:v>
                </c:pt>
                <c:pt idx="1034">
                  <c:v>38.523712230215821</c:v>
                </c:pt>
                <c:pt idx="1035">
                  <c:v>38.460937991397849</c:v>
                </c:pt>
                <c:pt idx="1036">
                  <c:v>38.398499644285714</c:v>
                </c:pt>
                <c:pt idx="1037">
                  <c:v>38.3366177935943</c:v>
                </c:pt>
                <c:pt idx="1038">
                  <c:v>38.251230033922255</c:v>
                </c:pt>
                <c:pt idx="1039">
                  <c:v>38.436661132155464</c:v>
                </c:pt>
                <c:pt idx="1040">
                  <c:v>38.6222035335689</c:v>
                </c:pt>
                <c:pt idx="1041">
                  <c:v>38.251230033922255</c:v>
                </c:pt>
                <c:pt idx="1042">
                  <c:v>37.746764438028166</c:v>
                </c:pt>
                <c:pt idx="1043">
                  <c:v>37.377097183098584</c:v>
                </c:pt>
                <c:pt idx="1044">
                  <c:v>36.271308742657332</c:v>
                </c:pt>
                <c:pt idx="1045">
                  <c:v>35.427008739860135</c:v>
                </c:pt>
                <c:pt idx="1046">
                  <c:v>34.342441666666659</c:v>
                </c:pt>
                <c:pt idx="1047">
                  <c:v>33.46066297577854</c:v>
                </c:pt>
                <c:pt idx="1048">
                  <c:v>32.697716262975774</c:v>
                </c:pt>
                <c:pt idx="1049">
                  <c:v>31.934769550173009</c:v>
                </c:pt>
                <c:pt idx="1050">
                  <c:v>31.643585863448273</c:v>
                </c:pt>
                <c:pt idx="1051">
                  <c:v>31.571497922491343</c:v>
                </c:pt>
                <c:pt idx="1052">
                  <c:v>31.389807612456742</c:v>
                </c:pt>
                <c:pt idx="1053">
                  <c:v>31.426102077508645</c:v>
                </c:pt>
                <c:pt idx="1054">
                  <c:v>31.354014136551719</c:v>
                </c:pt>
                <c:pt idx="1055">
                  <c:v>31.498799999999999</c:v>
                </c:pt>
                <c:pt idx="1056">
                  <c:v>32.186668622068957</c:v>
                </c:pt>
                <c:pt idx="1057">
                  <c:v>33.097391348096878</c:v>
                </c:pt>
                <c:pt idx="1058">
                  <c:v>33.896632525951553</c:v>
                </c:pt>
                <c:pt idx="1059">
                  <c:v>34.829743791724134</c:v>
                </c:pt>
                <c:pt idx="1060">
                  <c:v>35.879631380689645</c:v>
                </c:pt>
                <c:pt idx="1061">
                  <c:v>36.802721649484525</c:v>
                </c:pt>
                <c:pt idx="1062">
                  <c:v>36.784557534246574</c:v>
                </c:pt>
                <c:pt idx="1063">
                  <c:v>36.892430136986299</c:v>
                </c:pt>
                <c:pt idx="1064">
                  <c:v>36.874021843003405</c:v>
                </c:pt>
                <c:pt idx="1065">
                  <c:v>36.605784012244889</c:v>
                </c:pt>
                <c:pt idx="1066">
                  <c:v>36.462860885714278</c:v>
                </c:pt>
                <c:pt idx="1067">
                  <c:v>36.320044897959178</c:v>
                </c:pt>
                <c:pt idx="1068">
                  <c:v>36.44400409556313</c:v>
                </c:pt>
                <c:pt idx="1069">
                  <c:v>36.320044897959178</c:v>
                </c:pt>
                <c:pt idx="1070">
                  <c:v>36.320044897959178</c:v>
                </c:pt>
                <c:pt idx="1071">
                  <c:v>35.734267456271184</c:v>
                </c:pt>
                <c:pt idx="1072">
                  <c:v>35.27150203525423</c:v>
                </c:pt>
                <c:pt idx="1073">
                  <c:v>34.691245945945937</c:v>
                </c:pt>
                <c:pt idx="1074">
                  <c:v>34.726682095945932</c:v>
                </c:pt>
                <c:pt idx="1075">
                  <c:v>34.762224660810809</c:v>
                </c:pt>
                <c:pt idx="1076">
                  <c:v>34.797660810810804</c:v>
                </c:pt>
                <c:pt idx="1077">
                  <c:v>34.564119463087245</c:v>
                </c:pt>
                <c:pt idx="1078">
                  <c:v>34.564119463087245</c:v>
                </c:pt>
                <c:pt idx="1079">
                  <c:v>34.564119463087245</c:v>
                </c:pt>
                <c:pt idx="1080">
                  <c:v>33.9299154362416</c:v>
                </c:pt>
                <c:pt idx="1081">
                  <c:v>33.295711409395963</c:v>
                </c:pt>
                <c:pt idx="1082">
                  <c:v>32.661507382550326</c:v>
                </c:pt>
                <c:pt idx="1083">
                  <c:v>32.450106040268444</c:v>
                </c:pt>
                <c:pt idx="1084">
                  <c:v>32.23870469798657</c:v>
                </c:pt>
                <c:pt idx="1085">
                  <c:v>32.027303355704689</c:v>
                </c:pt>
                <c:pt idx="1086">
                  <c:v>31.883820331999992</c:v>
                </c:pt>
                <c:pt idx="1087">
                  <c:v>32.060616389297657</c:v>
                </c:pt>
                <c:pt idx="1088">
                  <c:v>32.023779999999995</c:v>
                </c:pt>
                <c:pt idx="1089">
                  <c:v>32.513796331999991</c:v>
                </c:pt>
                <c:pt idx="1090">
                  <c:v>33.003707667999997</c:v>
                </c:pt>
                <c:pt idx="1091">
                  <c:v>33.493723999999993</c:v>
                </c:pt>
                <c:pt idx="1092">
                  <c:v>34.123699999999992</c:v>
                </c:pt>
                <c:pt idx="1093">
                  <c:v>34.638215282392018</c:v>
                </c:pt>
                <c:pt idx="1094">
                  <c:v>35.266098338870421</c:v>
                </c:pt>
                <c:pt idx="1095">
                  <c:v>35.496957286092709</c:v>
                </c:pt>
                <c:pt idx="1096">
                  <c:v>35.844695694039729</c:v>
                </c:pt>
                <c:pt idx="1097">
                  <c:v>36.192329801324497</c:v>
                </c:pt>
                <c:pt idx="1098">
                  <c:v>36.280796039603956</c:v>
                </c:pt>
                <c:pt idx="1099">
                  <c:v>36.488708910891084</c:v>
                </c:pt>
                <c:pt idx="1100">
                  <c:v>36.575909210526305</c:v>
                </c:pt>
                <c:pt idx="1101">
                  <c:v>37.059477959210525</c:v>
                </c:pt>
                <c:pt idx="1102">
                  <c:v>37.542943093421052</c:v>
                </c:pt>
                <c:pt idx="1103">
                  <c:v>38.026511842105258</c:v>
                </c:pt>
                <c:pt idx="1104">
                  <c:v>38.164629935526314</c:v>
                </c:pt>
                <c:pt idx="1105">
                  <c:v>38.30285164342105</c:v>
                </c:pt>
                <c:pt idx="1106">
                  <c:v>38.314933770491791</c:v>
                </c:pt>
                <c:pt idx="1107">
                  <c:v>38.762423279999993</c:v>
                </c:pt>
                <c:pt idx="1108">
                  <c:v>39.210016064262291</c:v>
                </c:pt>
                <c:pt idx="1109">
                  <c:v>39.527905882352933</c:v>
                </c:pt>
                <c:pt idx="1110">
                  <c:v>39.809558306188919</c:v>
                </c:pt>
                <c:pt idx="1111">
                  <c:v>40.219966123778498</c:v>
                </c:pt>
                <c:pt idx="1112">
                  <c:v>40.63037394136807</c:v>
                </c:pt>
                <c:pt idx="1113">
                  <c:v>40.702994805194791</c:v>
                </c:pt>
                <c:pt idx="1114">
                  <c:v>40.907532467532462</c:v>
                </c:pt>
                <c:pt idx="1115">
                  <c:v>40.979021359223289</c:v>
                </c:pt>
                <c:pt idx="1116">
                  <c:v>41.522655988349513</c:v>
                </c:pt>
                <c:pt idx="1117">
                  <c:v>42.066392555339796</c:v>
                </c:pt>
                <c:pt idx="1118">
                  <c:v>42.610027184466006</c:v>
                </c:pt>
                <c:pt idx="1119">
                  <c:v>43.119716504854367</c:v>
                </c:pt>
                <c:pt idx="1120">
                  <c:v>43.629405825242713</c:v>
                </c:pt>
                <c:pt idx="1121">
                  <c:v>43.996710967741926</c:v>
                </c:pt>
                <c:pt idx="1122">
                  <c:v>44.32792700836012</c:v>
                </c:pt>
                <c:pt idx="1123">
                  <c:v>44.94502806580644</c:v>
                </c:pt>
                <c:pt idx="1124">
                  <c:v>45.273194855305455</c:v>
                </c:pt>
                <c:pt idx="1125">
                  <c:v>45.5433147897106</c:v>
                </c:pt>
                <c:pt idx="1126">
                  <c:v>45.666495834615375</c:v>
                </c:pt>
                <c:pt idx="1127">
                  <c:v>45.935749999999992</c:v>
                </c:pt>
                <c:pt idx="1128">
                  <c:v>46.373199680769218</c:v>
                </c:pt>
                <c:pt idx="1129">
                  <c:v>46.810750319230756</c:v>
                </c:pt>
                <c:pt idx="1130">
                  <c:v>47.097247284345038</c:v>
                </c:pt>
                <c:pt idx="1131">
                  <c:v>47.482234077706998</c:v>
                </c:pt>
                <c:pt idx="1132">
                  <c:v>48.017312419108272</c:v>
                </c:pt>
                <c:pt idx="1133">
                  <c:v>48.24499746835442</c:v>
                </c:pt>
                <c:pt idx="1134">
                  <c:v>48.710202846835429</c:v>
                </c:pt>
                <c:pt idx="1135">
                  <c:v>49.175308545569607</c:v>
                </c:pt>
                <c:pt idx="1136">
                  <c:v>49.64051392405063</c:v>
                </c:pt>
                <c:pt idx="1137">
                  <c:v>50.179476340694002</c:v>
                </c:pt>
                <c:pt idx="1138">
                  <c:v>50.875033438485801</c:v>
                </c:pt>
                <c:pt idx="1139">
                  <c:v>51.408418867924524</c:v>
                </c:pt>
                <c:pt idx="1140">
                  <c:v>51.903683018867916</c:v>
                </c:pt>
                <c:pt idx="1141">
                  <c:v>52.071453749999989</c:v>
                </c:pt>
                <c:pt idx="1142">
                  <c:v>52.399872897196246</c:v>
                </c:pt>
                <c:pt idx="1143">
                  <c:v>52.465493498452005</c:v>
                </c:pt>
                <c:pt idx="1144">
                  <c:v>52.855571517027862</c:v>
                </c:pt>
                <c:pt idx="1145">
                  <c:v>53.081311111111106</c:v>
                </c:pt>
                <c:pt idx="1146">
                  <c:v>53.079548614153843</c:v>
                </c:pt>
                <c:pt idx="1147">
                  <c:v>52.915383181651364</c:v>
                </c:pt>
                <c:pt idx="1148">
                  <c:v>53.075959633027509</c:v>
                </c:pt>
                <c:pt idx="1149">
                  <c:v>52.880932220060778</c:v>
                </c:pt>
                <c:pt idx="1150">
                  <c:v>53.008650758662604</c:v>
                </c:pt>
                <c:pt idx="1151">
                  <c:v>53.136273556230996</c:v>
                </c:pt>
                <c:pt idx="1152">
                  <c:v>52.817168691793313</c:v>
                </c:pt>
                <c:pt idx="1153">
                  <c:v>52.497968086322182</c:v>
                </c:pt>
                <c:pt idx="1154">
                  <c:v>52.020745454545448</c:v>
                </c:pt>
                <c:pt idx="1155">
                  <c:v>51.482932930513591</c:v>
                </c:pt>
                <c:pt idx="1156">
                  <c:v>50.948360240963837</c:v>
                </c:pt>
                <c:pt idx="1157">
                  <c:v>50.416998198198193</c:v>
                </c:pt>
                <c:pt idx="1158">
                  <c:v>50.17174131736526</c:v>
                </c:pt>
                <c:pt idx="1159">
                  <c:v>49.927948656716403</c:v>
                </c:pt>
                <c:pt idx="1160">
                  <c:v>49.68560714285713</c:v>
                </c:pt>
                <c:pt idx="1161">
                  <c:v>49.631640356083068</c:v>
                </c:pt>
                <c:pt idx="1162">
                  <c:v>49.577992899408279</c:v>
                </c:pt>
                <c:pt idx="1163">
                  <c:v>49.524661946902647</c:v>
                </c:pt>
                <c:pt idx="1164">
                  <c:v>49.572922286216993</c:v>
                </c:pt>
                <c:pt idx="1165">
                  <c:v>49.765617252631571</c:v>
                </c:pt>
                <c:pt idx="1166">
                  <c:v>49.957280466472305</c:v>
                </c:pt>
                <c:pt idx="1167">
                  <c:v>50.208812501162782</c:v>
                </c:pt>
                <c:pt idx="1168">
                  <c:v>50.458977679999997</c:v>
                </c:pt>
                <c:pt idx="1169">
                  <c:v>50.561474351585005</c:v>
                </c:pt>
                <c:pt idx="1170">
                  <c:v>50.542487106017184</c:v>
                </c:pt>
                <c:pt idx="1171">
                  <c:v>50.668069714285707</c:v>
                </c:pt>
                <c:pt idx="1172">
                  <c:v>50.79293675213674</c:v>
                </c:pt>
                <c:pt idx="1173">
                  <c:v>50.802567423229455</c:v>
                </c:pt>
                <c:pt idx="1174">
                  <c:v>50.955715535593214</c:v>
                </c:pt>
                <c:pt idx="1175">
                  <c:v>51.10791211267604</c:v>
                </c:pt>
                <c:pt idx="1176">
                  <c:v>51.141310112359541</c:v>
                </c:pt>
                <c:pt idx="1177">
                  <c:v>51.0315754189944</c:v>
                </c:pt>
                <c:pt idx="1178">
                  <c:v>50.781998891966751</c:v>
                </c:pt>
                <c:pt idx="1179">
                  <c:v>50.560086224793388</c:v>
                </c:pt>
                <c:pt idx="1180">
                  <c:v>50.478817308791207</c:v>
                </c:pt>
                <c:pt idx="1181">
                  <c:v>50.260380327868845</c:v>
                </c:pt>
                <c:pt idx="1182">
                  <c:v>50.129912227173911</c:v>
                </c:pt>
                <c:pt idx="1183">
                  <c:v>50.000769460540532</c:v>
                </c:pt>
                <c:pt idx="1184">
                  <c:v>50.007528840970338</c:v>
                </c:pt>
                <c:pt idx="1185">
                  <c:v>49.429724129758711</c:v>
                </c:pt>
                <c:pt idx="1186">
                  <c:v>48.858166665599995</c:v>
                </c:pt>
                <c:pt idx="1187">
                  <c:v>48.292589920424398</c:v>
                </c:pt>
                <c:pt idx="1188">
                  <c:v>47.748180952380949</c:v>
                </c:pt>
                <c:pt idx="1189">
                  <c:v>47.082416842105253</c:v>
                </c:pt>
                <c:pt idx="1190">
                  <c:v>46.423624083769617</c:v>
                </c:pt>
                <c:pt idx="1191">
                  <c:v>45.761865715324667</c:v>
                </c:pt>
                <c:pt idx="1192">
                  <c:v>45.344154662176159</c:v>
                </c:pt>
                <c:pt idx="1193">
                  <c:v>44.812725773195872</c:v>
                </c:pt>
                <c:pt idx="1194">
                  <c:v>44.152191024615377</c:v>
                </c:pt>
                <c:pt idx="1195">
                  <c:v>43.721384359999995</c:v>
                </c:pt>
                <c:pt idx="1196">
                  <c:v>43.069787755102027</c:v>
                </c:pt>
                <c:pt idx="1197">
                  <c:v>42.23821192994923</c:v>
                </c:pt>
                <c:pt idx="1198">
                  <c:v>41.415115403030292</c:v>
                </c:pt>
                <c:pt idx="1199">
                  <c:v>40.600212060301502</c:v>
                </c:pt>
                <c:pt idx="1200">
                  <c:v>40.837640201005023</c:v>
                </c:pt>
                <c:pt idx="1201">
                  <c:v>40.972123308270675</c:v>
                </c:pt>
                <c:pt idx="1202">
                  <c:v>41.105933999999991</c:v>
                </c:pt>
                <c:pt idx="1203">
                  <c:v>41.26523466433914</c:v>
                </c:pt>
                <c:pt idx="1204">
                  <c:v>41.321032505210916</c:v>
                </c:pt>
                <c:pt idx="1205">
                  <c:v>41.274289655172403</c:v>
                </c:pt>
                <c:pt idx="1206">
                  <c:v>41.456677394594585</c:v>
                </c:pt>
                <c:pt idx="1207">
                  <c:v>41.6380938735294</c:v>
                </c:pt>
                <c:pt idx="1208">
                  <c:v>41.921197058823523</c:v>
                </c:pt>
                <c:pt idx="1209">
                  <c:v>42.511827872860628</c:v>
                </c:pt>
                <c:pt idx="1210">
                  <c:v>43.204955501222493</c:v>
                </c:pt>
                <c:pt idx="1211">
                  <c:v>43.684467153284665</c:v>
                </c:pt>
                <c:pt idx="1212">
                  <c:v>43.965503891970791</c:v>
                </c:pt>
                <c:pt idx="1213">
                  <c:v>44.032195400484255</c:v>
                </c:pt>
                <c:pt idx="1214">
                  <c:v>44.204837681159411</c:v>
                </c:pt>
                <c:pt idx="1215">
                  <c:v>44.503098555180721</c:v>
                </c:pt>
                <c:pt idx="1216">
                  <c:v>44.800001200961532</c:v>
                </c:pt>
                <c:pt idx="1217">
                  <c:v>45.095404316546748</c:v>
                </c:pt>
                <c:pt idx="1218">
                  <c:v>45.306174939379467</c:v>
                </c:pt>
                <c:pt idx="1219">
                  <c:v>45.623236905714279</c:v>
                </c:pt>
                <c:pt idx="1220">
                  <c:v>45.938867458432291</c:v>
                </c:pt>
                <c:pt idx="1221">
                  <c:v>46.416646573049633</c:v>
                </c:pt>
                <c:pt idx="1222">
                  <c:v>47.000592687735846</c:v>
                </c:pt>
                <c:pt idx="1223">
                  <c:v>47.581716705882343</c:v>
                </c:pt>
                <c:pt idx="1224">
                  <c:v>48.4066312197183</c:v>
                </c:pt>
                <c:pt idx="1225">
                  <c:v>48.998108858741247</c:v>
                </c:pt>
                <c:pt idx="1226">
                  <c:v>49.466937644341797</c:v>
                </c:pt>
                <c:pt idx="1227">
                  <c:v>50.162055734862378</c:v>
                </c:pt>
                <c:pt idx="1228">
                  <c:v>50.847745101594526</c:v>
                </c:pt>
                <c:pt idx="1229">
                  <c:v>51.524055203619902</c:v>
                </c:pt>
                <c:pt idx="1230">
                  <c:v>52.497976298871329</c:v>
                </c:pt>
                <c:pt idx="1231">
                  <c:v>52.63770753791573</c:v>
                </c:pt>
                <c:pt idx="1232">
                  <c:v>53.589772566371671</c:v>
                </c:pt>
                <c:pt idx="1233">
                  <c:v>54.201905481578933</c:v>
                </c:pt>
                <c:pt idx="1234">
                  <c:v>54.922721351633982</c:v>
                </c:pt>
                <c:pt idx="1235">
                  <c:v>55.634244155844144</c:v>
                </c:pt>
                <c:pt idx="1236">
                  <c:v>55.607346136480672</c:v>
                </c:pt>
                <c:pt idx="1237">
                  <c:v>55.345326907627097</c:v>
                </c:pt>
                <c:pt idx="1238">
                  <c:v>55.089951464435131</c:v>
                </c:pt>
                <c:pt idx="1239">
                  <c:v>55.691650207499997</c:v>
                </c:pt>
                <c:pt idx="1240">
                  <c:v>55.825012140740725</c:v>
                </c:pt>
                <c:pt idx="1241">
                  <c:v>56.183573877551012</c:v>
                </c:pt>
                <c:pt idx="1242">
                  <c:v>56.515032187044525</c:v>
                </c:pt>
                <c:pt idx="1243">
                  <c:v>56.613864199199988</c:v>
                </c:pt>
                <c:pt idx="1244">
                  <c:v>56.710290118577056</c:v>
                </c:pt>
                <c:pt idx="1245">
                  <c:v>55.703377885714275</c:v>
                </c:pt>
                <c:pt idx="1246">
                  <c:v>54.822162913398039</c:v>
                </c:pt>
                <c:pt idx="1247">
                  <c:v>53.954591907514441</c:v>
                </c:pt>
                <c:pt idx="1248">
                  <c:v>52.860729943186172</c:v>
                </c:pt>
                <c:pt idx="1249">
                  <c:v>51.578055046857131</c:v>
                </c:pt>
                <c:pt idx="1250">
                  <c:v>50.505666034155574</c:v>
                </c:pt>
                <c:pt idx="1251">
                  <c:v>49.342185443478257</c:v>
                </c:pt>
                <c:pt idx="1252">
                  <c:v>48.096832143609006</c:v>
                </c:pt>
                <c:pt idx="1253">
                  <c:v>46.778068656716407</c:v>
                </c:pt>
                <c:pt idx="1254">
                  <c:v>45.872771771955705</c:v>
                </c:pt>
                <c:pt idx="1255">
                  <c:v>45.401604603314915</c:v>
                </c:pt>
                <c:pt idx="1256">
                  <c:v>44.767525274725266</c:v>
                </c:pt>
                <c:pt idx="1257">
                  <c:v>44.905412203278686</c:v>
                </c:pt>
                <c:pt idx="1258">
                  <c:v>44.960293490777566</c:v>
                </c:pt>
                <c:pt idx="1259">
                  <c:v>45.176657297297282</c:v>
                </c:pt>
                <c:pt idx="1260">
                  <c:v>46.417277518705021</c:v>
                </c:pt>
                <c:pt idx="1261">
                  <c:v>47.568099103225798</c:v>
                </c:pt>
                <c:pt idx="1262">
                  <c:v>48.797783184257597</c:v>
                </c:pt>
                <c:pt idx="1263">
                  <c:v>49.728070765775385</c:v>
                </c:pt>
                <c:pt idx="1264">
                  <c:v>50.472394867964596</c:v>
                </c:pt>
                <c:pt idx="1265">
                  <c:v>51.296461267605629</c:v>
                </c:pt>
                <c:pt idx="1266">
                  <c:v>51.578595446584927</c:v>
                </c:pt>
                <c:pt idx="1267">
                  <c:v>51.857780487804867</c:v>
                </c:pt>
                <c:pt idx="1268">
                  <c:v>52.224572916666659</c:v>
                </c:pt>
                <c:pt idx="1269">
                  <c:v>52.60680414507771</c:v>
                </c:pt>
                <c:pt idx="1270">
                  <c:v>53.1678020689655</c:v>
                </c:pt>
                <c:pt idx="1271">
                  <c:v>53.634554639175242</c:v>
                </c:pt>
                <c:pt idx="1272">
                  <c:v>53.664640170256405</c:v>
                </c:pt>
                <c:pt idx="1273">
                  <c:v>53.421645015228421</c:v>
                </c:pt>
                <c:pt idx="1274">
                  <c:v>53.362672941176463</c:v>
                </c:pt>
                <c:pt idx="1275">
                  <c:v>53.512786339999998</c:v>
                </c:pt>
                <c:pt idx="1276">
                  <c:v>53.83891906467661</c:v>
                </c:pt>
                <c:pt idx="1277">
                  <c:v>54.07207512355847</c:v>
                </c:pt>
                <c:pt idx="1278">
                  <c:v>54.305480321311464</c:v>
                </c:pt>
                <c:pt idx="1279">
                  <c:v>54.625198372549008</c:v>
                </c:pt>
                <c:pt idx="1280">
                  <c:v>54.943346579804555</c:v>
                </c:pt>
                <c:pt idx="1281">
                  <c:v>55.071765584415566</c:v>
                </c:pt>
                <c:pt idx="1282">
                  <c:v>55.110178352180931</c:v>
                </c:pt>
                <c:pt idx="1283">
                  <c:v>55.237026086956519</c:v>
                </c:pt>
                <c:pt idx="1284">
                  <c:v>54.933907199999993</c:v>
                </c:pt>
                <c:pt idx="1285">
                  <c:v>54.634643561208264</c:v>
                </c:pt>
                <c:pt idx="1286">
                  <c:v>54.253453627760244</c:v>
                </c:pt>
                <c:pt idx="1287">
                  <c:v>54.338141164319246</c:v>
                </c:pt>
                <c:pt idx="1288">
                  <c:v>54.337627590697664</c:v>
                </c:pt>
                <c:pt idx="1289">
                  <c:v>54.253301226993855</c:v>
                </c:pt>
                <c:pt idx="1290">
                  <c:v>54.383613095890396</c:v>
                </c:pt>
                <c:pt idx="1291">
                  <c:v>54.677621509090898</c:v>
                </c:pt>
                <c:pt idx="1292">
                  <c:v>54.803175338345852</c:v>
                </c:pt>
                <c:pt idx="1293">
                  <c:v>55.502200005961249</c:v>
                </c:pt>
                <c:pt idx="1294">
                  <c:v>56.439400290801174</c:v>
                </c:pt>
                <c:pt idx="1295">
                  <c:v>57.3678292466765</c:v>
                </c:pt>
                <c:pt idx="1296">
                  <c:v>58.354870576866759</c:v>
                </c:pt>
                <c:pt idx="1297">
                  <c:v>59.153470037626619</c:v>
                </c:pt>
                <c:pt idx="1298">
                  <c:v>60.019203438395408</c:v>
                </c:pt>
                <c:pt idx="1299">
                  <c:v>60.350540787535408</c:v>
                </c:pt>
                <c:pt idx="1300">
                  <c:v>60.589153292307685</c:v>
                </c:pt>
                <c:pt idx="1301">
                  <c:v>60.90639336099585</c:v>
                </c:pt>
                <c:pt idx="1302">
                  <c:v>61.17359972093022</c:v>
                </c:pt>
                <c:pt idx="1303">
                  <c:v>61.517839300812994</c:v>
                </c:pt>
                <c:pt idx="1304">
                  <c:v>61.773115817694361</c:v>
                </c:pt>
                <c:pt idx="1305">
                  <c:v>61.601516218085095</c:v>
                </c:pt>
                <c:pt idx="1306">
                  <c:v>61.351279320158092</c:v>
                </c:pt>
                <c:pt idx="1307">
                  <c:v>61.026358279009109</c:v>
                </c:pt>
                <c:pt idx="1308">
                  <c:v>60.743694863753205</c:v>
                </c:pt>
                <c:pt idx="1309">
                  <c:v>60.469312288973363</c:v>
                </c:pt>
                <c:pt idx="1310">
                  <c:v>60.126922846441936</c:v>
                </c:pt>
                <c:pt idx="1311">
                  <c:v>59.00502988148147</c:v>
                </c:pt>
                <c:pt idx="1312">
                  <c:v>57.978970899755495</c:v>
                </c:pt>
                <c:pt idx="1313">
                  <c:v>56.90351535671099</c:v>
                </c:pt>
                <c:pt idx="1314">
                  <c:v>56.522635066505423</c:v>
                </c:pt>
                <c:pt idx="1315">
                  <c:v>55.737372388955578</c:v>
                </c:pt>
                <c:pt idx="1316">
                  <c:v>54.897908571428559</c:v>
                </c:pt>
                <c:pt idx="1317">
                  <c:v>54.602872641509421</c:v>
                </c:pt>
                <c:pt idx="1318">
                  <c:v>54.376875789473679</c:v>
                </c:pt>
                <c:pt idx="1319">
                  <c:v>54.091797914252595</c:v>
                </c:pt>
                <c:pt idx="1320">
                  <c:v>53.366932413793094</c:v>
                </c:pt>
                <c:pt idx="1321">
                  <c:v>52.533834812286678</c:v>
                </c:pt>
                <c:pt idx="1322">
                  <c:v>51.892938305084741</c:v>
                </c:pt>
                <c:pt idx="1323">
                  <c:v>52.050087771043763</c:v>
                </c:pt>
                <c:pt idx="1324">
                  <c:v>52.147350775055671</c:v>
                </c:pt>
                <c:pt idx="1325">
                  <c:v>52.185098013245025</c:v>
                </c:pt>
                <c:pt idx="1326">
                  <c:v>51.913529908296937</c:v>
                </c:pt>
                <c:pt idx="1327">
                  <c:v>51.815355367280596</c:v>
                </c:pt>
                <c:pt idx="1328">
                  <c:v>51.608012446351921</c:v>
                </c:pt>
                <c:pt idx="1329">
                  <c:v>51.598676659528898</c:v>
                </c:pt>
                <c:pt idx="1330">
                  <c:v>51.53432273212379</c:v>
                </c:pt>
                <c:pt idx="1331">
                  <c:v>51.470379574468076</c:v>
                </c:pt>
                <c:pt idx="1332">
                  <c:v>50.694362455991509</c:v>
                </c:pt>
                <c:pt idx="1333">
                  <c:v>49.922934253699779</c:v>
                </c:pt>
                <c:pt idx="1334">
                  <c:v>49.364786031746021</c:v>
                </c:pt>
                <c:pt idx="1335">
                  <c:v>48.448739089567951</c:v>
                </c:pt>
                <c:pt idx="1336">
                  <c:v>47.29193006680584</c:v>
                </c:pt>
                <c:pt idx="1337">
                  <c:v>46.014226391752572</c:v>
                </c:pt>
                <c:pt idx="1338">
                  <c:v>45.12146563692307</c:v>
                </c:pt>
                <c:pt idx="1339">
                  <c:v>44.373329993858746</c:v>
                </c:pt>
                <c:pt idx="1340">
                  <c:v>43.628572829417763</c:v>
                </c:pt>
                <c:pt idx="1341">
                  <c:v>42.511511816700597</c:v>
                </c:pt>
                <c:pt idx="1342">
                  <c:v>41.612807546938768</c:v>
                </c:pt>
                <c:pt idx="1343">
                  <c:v>40.793527868852458</c:v>
                </c:pt>
                <c:pt idx="1344">
                  <c:v>40.474025558282207</c:v>
                </c:pt>
                <c:pt idx="1345">
                  <c:v>40.196522782431046</c:v>
                </c:pt>
                <c:pt idx="1346">
                  <c:v>39.960683963227773</c:v>
                </c:pt>
                <c:pt idx="1347">
                  <c:v>39.858121496957395</c:v>
                </c:pt>
                <c:pt idx="1348">
                  <c:v>39.796765124999993</c:v>
                </c:pt>
                <c:pt idx="1349">
                  <c:v>39.85627055276381</c:v>
                </c:pt>
                <c:pt idx="1350">
                  <c:v>40.443008804804798</c:v>
                </c:pt>
                <c:pt idx="1351">
                  <c:v>41.065696011976037</c:v>
                </c:pt>
                <c:pt idx="1352">
                  <c:v>41.602188679245273</c:v>
                </c:pt>
                <c:pt idx="1353">
                  <c:v>42.237395845544555</c:v>
                </c:pt>
                <c:pt idx="1354">
                  <c:v>42.911512446640309</c:v>
                </c:pt>
                <c:pt idx="1355">
                  <c:v>43.625682527147084</c:v>
                </c:pt>
                <c:pt idx="1356">
                  <c:v>44.636179784102048</c:v>
                </c:pt>
                <c:pt idx="1357">
                  <c:v>45.679412109374987</c:v>
                </c:pt>
                <c:pt idx="1358">
                  <c:v>46.849092397660812</c:v>
                </c:pt>
                <c:pt idx="1359">
                  <c:v>47.57907488263821</c:v>
                </c:pt>
                <c:pt idx="1360">
                  <c:v>48.395743323017392</c:v>
                </c:pt>
                <c:pt idx="1361">
                  <c:v>49.207382835101242</c:v>
                </c:pt>
                <c:pt idx="1362">
                  <c:v>49.381404034582125</c:v>
                </c:pt>
                <c:pt idx="1363">
                  <c:v>49.554093014354059</c:v>
                </c:pt>
                <c:pt idx="1364">
                  <c:v>49.678107428571415</c:v>
                </c:pt>
                <c:pt idx="1365">
                  <c:v>49.616443111111103</c:v>
                </c:pt>
                <c:pt idx="1366">
                  <c:v>49.696012729344716</c:v>
                </c:pt>
                <c:pt idx="1367">
                  <c:v>49.77588148148147</c:v>
                </c:pt>
                <c:pt idx="1368">
                  <c:v>49.432813455924162</c:v>
                </c:pt>
                <c:pt idx="1369">
                  <c:v>48.951809626415077</c:v>
                </c:pt>
                <c:pt idx="1370">
                  <c:v>48.521177819548868</c:v>
                </c:pt>
                <c:pt idx="1371">
                  <c:v>47.528123854069214</c:v>
                </c:pt>
                <c:pt idx="1372">
                  <c:v>46.587693942218074</c:v>
                </c:pt>
                <c:pt idx="1373">
                  <c:v>45.696679182156124</c:v>
                </c:pt>
                <c:pt idx="1374">
                  <c:v>45.241685532467521</c:v>
                </c:pt>
                <c:pt idx="1375">
                  <c:v>44.788668699999988</c:v>
                </c:pt>
                <c:pt idx="1376">
                  <c:v>44.296096398891962</c:v>
                </c:pt>
                <c:pt idx="1377">
                  <c:v>43.534123462741476</c:v>
                </c:pt>
                <c:pt idx="1378">
                  <c:v>42.817272473394489</c:v>
                </c:pt>
                <c:pt idx="1379">
                  <c:v>42.104068435498625</c:v>
                </c:pt>
                <c:pt idx="1380">
                  <c:v>41.902600729927002</c:v>
                </c:pt>
                <c:pt idx="1381">
                  <c:v>41.931156450137237</c:v>
                </c:pt>
                <c:pt idx="1382">
                  <c:v>42.03700147058823</c:v>
                </c:pt>
                <c:pt idx="1383">
                  <c:v>42.298015657458556</c:v>
                </c:pt>
                <c:pt idx="1384">
                  <c:v>42.364873641873267</c:v>
                </c:pt>
                <c:pt idx="1385">
                  <c:v>42.314826301369862</c:v>
                </c:pt>
                <c:pt idx="1386">
                  <c:v>42.449163649315061</c:v>
                </c:pt>
                <c:pt idx="1387">
                  <c:v>42.505577578851408</c:v>
                </c:pt>
                <c:pt idx="1388">
                  <c:v>42.446205081669682</c:v>
                </c:pt>
                <c:pt idx="1389">
                  <c:v>42.055609969174974</c:v>
                </c:pt>
                <c:pt idx="1390">
                  <c:v>41.665437141304345</c:v>
                </c:pt>
                <c:pt idx="1391">
                  <c:v>41.276255565610853</c:v>
                </c:pt>
                <c:pt idx="1392">
                  <c:v>41.601926794964022</c:v>
                </c:pt>
                <c:pt idx="1393">
                  <c:v>42.035938892473112</c:v>
                </c:pt>
                <c:pt idx="1394">
                  <c:v>42.429248884924171</c:v>
                </c:pt>
                <c:pt idx="1395">
                  <c:v>41.569751733806555</c:v>
                </c:pt>
                <c:pt idx="1396">
                  <c:v>40.79164225994694</c:v>
                </c:pt>
                <c:pt idx="1397">
                  <c:v>40.018739735682814</c:v>
                </c:pt>
                <c:pt idx="1398">
                  <c:v>41.241838312829522</c:v>
                </c:pt>
                <c:pt idx="1399">
                  <c:v>42.347162937062926</c:v>
                </c:pt>
                <c:pt idx="1400">
                  <c:v>43.440953739130428</c:v>
                </c:pt>
                <c:pt idx="1401">
                  <c:v>44.821453769297477</c:v>
                </c:pt>
                <c:pt idx="1402">
                  <c:v>46.274575913344876</c:v>
                </c:pt>
                <c:pt idx="1403">
                  <c:v>47.766811091854407</c:v>
                </c:pt>
                <c:pt idx="1404">
                  <c:v>48.63202368539325</c:v>
                </c:pt>
                <c:pt idx="1405">
                  <c:v>49.493032582758609</c:v>
                </c:pt>
                <c:pt idx="1406">
                  <c:v>50.262892017167374</c:v>
                </c:pt>
                <c:pt idx="1407">
                  <c:v>52.767080269854823</c:v>
                </c:pt>
                <c:pt idx="1408">
                  <c:v>55.339504514042538</c:v>
                </c:pt>
                <c:pt idx="1409">
                  <c:v>57.84567762711864</c:v>
                </c:pt>
                <c:pt idx="1410">
                  <c:v>58.540719159493655</c:v>
                </c:pt>
                <c:pt idx="1411">
                  <c:v>59.230184702520994</c:v>
                </c:pt>
                <c:pt idx="1412">
                  <c:v>59.763582971619357</c:v>
                </c:pt>
                <c:pt idx="1413">
                  <c:v>60.464331284525777</c:v>
                </c:pt>
                <c:pt idx="1414">
                  <c:v>61.313212798004976</c:v>
                </c:pt>
                <c:pt idx="1415">
                  <c:v>62.08269709543567</c:v>
                </c:pt>
                <c:pt idx="1416">
                  <c:v>62.841536581337728</c:v>
                </c:pt>
                <c:pt idx="1417">
                  <c:v>63.619286842105247</c:v>
                </c:pt>
                <c:pt idx="1418">
                  <c:v>64.285367784137364</c:v>
                </c:pt>
                <c:pt idx="1419">
                  <c:v>64.089438989439472</c:v>
                </c:pt>
                <c:pt idx="1420">
                  <c:v>63.947398226171231</c:v>
                </c:pt>
                <c:pt idx="1421">
                  <c:v>64.012871555197407</c:v>
                </c:pt>
                <c:pt idx="1422">
                  <c:v>62.567150160771689</c:v>
                </c:pt>
                <c:pt idx="1423">
                  <c:v>61.177444622792926</c:v>
                </c:pt>
                <c:pt idx="1424">
                  <c:v>59.696525759999993</c:v>
                </c:pt>
                <c:pt idx="1425">
                  <c:v>58.751030092356686</c:v>
                </c:pt>
                <c:pt idx="1426">
                  <c:v>57.952037652104828</c:v>
                </c:pt>
                <c:pt idx="1427">
                  <c:v>57.127482632831082</c:v>
                </c:pt>
                <c:pt idx="1428">
                  <c:v>55.605024489795902</c:v>
                </c:pt>
                <c:pt idx="1429">
                  <c:v>54.335429999999988</c:v>
                </c:pt>
                <c:pt idx="1430">
                  <c:v>53.036441025641025</c:v>
                </c:pt>
                <c:pt idx="1431">
                  <c:v>52.620101632273069</c:v>
                </c:pt>
                <c:pt idx="1432">
                  <c:v>52.164889625386991</c:v>
                </c:pt>
                <c:pt idx="1433">
                  <c:v>51.552308545034634</c:v>
                </c:pt>
                <c:pt idx="1434">
                  <c:v>51.741126993865016</c:v>
                </c:pt>
                <c:pt idx="1435">
                  <c:v>51.652287537993907</c:v>
                </c:pt>
                <c:pt idx="1436">
                  <c:v>51.603911981914081</c:v>
                </c:pt>
                <c:pt idx="1437">
                  <c:v>50.980158948314596</c:v>
                </c:pt>
                <c:pt idx="1438">
                  <c:v>50.55180732735424</c:v>
                </c:pt>
                <c:pt idx="1439">
                  <c:v>50.237996412556036</c:v>
                </c:pt>
                <c:pt idx="1440">
                  <c:v>49.572699111441302</c:v>
                </c:pt>
                <c:pt idx="1441">
                  <c:v>49.133220916913935</c:v>
                </c:pt>
                <c:pt idx="1442">
                  <c:v>48.858138666666662</c:v>
                </c:pt>
                <c:pt idx="1443">
                  <c:v>47.442271748520703</c:v>
                </c:pt>
                <c:pt idx="1444">
                  <c:v>46.125532592920351</c:v>
                </c:pt>
                <c:pt idx="1445">
                  <c:v>44.95527264705882</c:v>
                </c:pt>
                <c:pt idx="1446">
                  <c:v>43.571027312775328</c:v>
                </c:pt>
                <c:pt idx="1447">
                  <c:v>42.267423426061484</c:v>
                </c:pt>
                <c:pt idx="1448">
                  <c:v>40.911706705539352</c:v>
                </c:pt>
                <c:pt idx="1449">
                  <c:v>39.438377441048019</c:v>
                </c:pt>
                <c:pt idx="1450">
                  <c:v>37.914451811320745</c:v>
                </c:pt>
                <c:pt idx="1451">
                  <c:v>36.478305728788968</c:v>
                </c:pt>
                <c:pt idx="1452">
                  <c:v>36.600419548153511</c:v>
                </c:pt>
                <c:pt idx="1453">
                  <c:v>36.642467679653677</c:v>
                </c:pt>
                <c:pt idx="1454">
                  <c:v>36.609158076094758</c:v>
                </c:pt>
                <c:pt idx="1455">
                  <c:v>37.218936920430103</c:v>
                </c:pt>
                <c:pt idx="1456">
                  <c:v>37.804647813886895</c:v>
                </c:pt>
                <c:pt idx="1457">
                  <c:v>38.306315263908701</c:v>
                </c:pt>
                <c:pt idx="1458">
                  <c:v>38.964351886120987</c:v>
                </c:pt>
                <c:pt idx="1459">
                  <c:v>39.591465436479766</c:v>
                </c:pt>
                <c:pt idx="1460">
                  <c:v>40.215028450106146</c:v>
                </c:pt>
                <c:pt idx="1461">
                  <c:v>40.850700423131158</c:v>
                </c:pt>
                <c:pt idx="1462">
                  <c:v>41.569543098591538</c:v>
                </c:pt>
                <c:pt idx="1463">
                  <c:v>42.375764059196605</c:v>
                </c:pt>
                <c:pt idx="1464">
                  <c:v>42.719971388499289</c:v>
                </c:pt>
                <c:pt idx="1465">
                  <c:v>43.120998742138362</c:v>
                </c:pt>
                <c:pt idx="1466">
                  <c:v>43.519233426183838</c:v>
                </c:pt>
                <c:pt idx="1467">
                  <c:v>43.026485833333332</c:v>
                </c:pt>
                <c:pt idx="1468">
                  <c:v>42.59546463245492</c:v>
                </c:pt>
                <c:pt idx="1469">
                  <c:v>42.165637396121866</c:v>
                </c:pt>
                <c:pt idx="1470">
                  <c:v>42.950926038781155</c:v>
                </c:pt>
                <c:pt idx="1471">
                  <c:v>43.615396408839771</c:v>
                </c:pt>
                <c:pt idx="1472">
                  <c:v>44.306720055134384</c:v>
                </c:pt>
                <c:pt idx="1473">
                  <c:v>45.183590940288255</c:v>
                </c:pt>
                <c:pt idx="1474">
                  <c:v>46.211202469135792</c:v>
                </c:pt>
                <c:pt idx="1475">
                  <c:v>47.29140823045266</c:v>
                </c:pt>
                <c:pt idx="1476">
                  <c:v>47.736625305061551</c:v>
                </c:pt>
                <c:pt idx="1477">
                  <c:v>48.167827541922286</c:v>
                </c:pt>
                <c:pt idx="1478">
                  <c:v>48.59631440217391</c:v>
                </c:pt>
                <c:pt idx="1479">
                  <c:v>50.304053731343274</c:v>
                </c:pt>
                <c:pt idx="1480">
                  <c:v>52.042424135593215</c:v>
                </c:pt>
                <c:pt idx="1481">
                  <c:v>53.63309189189188</c:v>
                </c:pt>
                <c:pt idx="1482">
                  <c:v>54.995546361185973</c:v>
                </c:pt>
                <c:pt idx="1483">
                  <c:v>56.275037315436229</c:v>
                </c:pt>
                <c:pt idx="1484">
                  <c:v>57.621298795180707</c:v>
                </c:pt>
                <c:pt idx="1485">
                  <c:v>59.879324147157178</c:v>
                </c:pt>
                <c:pt idx="1486">
                  <c:v>62.092824849699404</c:v>
                </c:pt>
                <c:pt idx="1487">
                  <c:v>64.386324649298601</c:v>
                </c:pt>
                <c:pt idx="1488">
                  <c:v>65.491516966067849</c:v>
                </c:pt>
                <c:pt idx="1489">
                  <c:v>66.58792047713716</c:v>
                </c:pt>
                <c:pt idx="1490">
                  <c:v>67.720339498018475</c:v>
                </c:pt>
                <c:pt idx="1491">
                  <c:v>68.796987357472005</c:v>
                </c:pt>
                <c:pt idx="1492">
                  <c:v>69.958172538764771</c:v>
                </c:pt>
                <c:pt idx="1493">
                  <c:v>71.11499567213113</c:v>
                </c:pt>
                <c:pt idx="1494">
                  <c:v>71.63136944262294</c:v>
                </c:pt>
                <c:pt idx="1495">
                  <c:v>71.958998299542159</c:v>
                </c:pt>
                <c:pt idx="1496">
                  <c:v>72.332100783289803</c:v>
                </c:pt>
                <c:pt idx="1497">
                  <c:v>71.26331958620689</c:v>
                </c:pt>
                <c:pt idx="1498">
                  <c:v>70.475899085937485</c:v>
                </c:pt>
                <c:pt idx="1499">
                  <c:v>69.687247426710087</c:v>
                </c:pt>
                <c:pt idx="1500">
                  <c:v>69.335509453367862</c:v>
                </c:pt>
                <c:pt idx="1501">
                  <c:v>69.165793030342144</c:v>
                </c:pt>
                <c:pt idx="1502">
                  <c:v>68.864428516377643</c:v>
                </c:pt>
                <c:pt idx="1503">
                  <c:v>69.184504414587309</c:v>
                </c:pt>
                <c:pt idx="1504">
                  <c:v>69.635278160919526</c:v>
                </c:pt>
                <c:pt idx="1505">
                  <c:v>70.173778430121246</c:v>
                </c:pt>
                <c:pt idx="1506">
                  <c:v>70.76857465222929</c:v>
                </c:pt>
                <c:pt idx="1507">
                  <c:v>71.36130234965033</c:v>
                </c:pt>
                <c:pt idx="1508">
                  <c:v>71.860380228136862</c:v>
                </c:pt>
                <c:pt idx="1509">
                  <c:v>73.444138218572306</c:v>
                </c:pt>
                <c:pt idx="1510">
                  <c:v>75.112523076923068</c:v>
                </c:pt>
                <c:pt idx="1511">
                  <c:v>76.919831273644363</c:v>
                </c:pt>
                <c:pt idx="1512">
                  <c:v>77.674536143306085</c:v>
                </c:pt>
                <c:pt idx="1513">
                  <c:v>78.42470964661652</c:v>
                </c:pt>
                <c:pt idx="1514">
                  <c:v>79.219481999999999</c:v>
                </c:pt>
                <c:pt idx="1515">
                  <c:v>79.323691513108599</c:v>
                </c:pt>
                <c:pt idx="1516">
                  <c:v>79.576671702685815</c:v>
                </c:pt>
                <c:pt idx="1517">
                  <c:v>79.680370555208953</c:v>
                </c:pt>
                <c:pt idx="1518">
                  <c:v>79.639956635513997</c:v>
                </c:pt>
                <c:pt idx="1519">
                  <c:v>79.550141044776097</c:v>
                </c:pt>
                <c:pt idx="1520">
                  <c:v>79.411366749379653</c:v>
                </c:pt>
                <c:pt idx="1521">
                  <c:v>78.616989482673262</c:v>
                </c:pt>
                <c:pt idx="1522">
                  <c:v>78.067679130650134</c:v>
                </c:pt>
                <c:pt idx="1523">
                  <c:v>77.565550898946043</c:v>
                </c:pt>
                <c:pt idx="1524">
                  <c:v>77.304604455445528</c:v>
                </c:pt>
                <c:pt idx="1525">
                  <c:v>77.044625077208138</c:v>
                </c:pt>
                <c:pt idx="1526">
                  <c:v>76.785607398273726</c:v>
                </c:pt>
                <c:pt idx="1527">
                  <c:v>76.275555692307677</c:v>
                </c:pt>
                <c:pt idx="1528">
                  <c:v>75.767383783783757</c:v>
                </c:pt>
                <c:pt idx="1529">
                  <c:v>75.30725374233127</c:v>
                </c:pt>
                <c:pt idx="1530">
                  <c:v>74.64887487499999</c:v>
                </c:pt>
                <c:pt idx="1531">
                  <c:v>73.991914935128491</c:v>
                </c:pt>
                <c:pt idx="1532">
                  <c:v>73.336753789731048</c:v>
                </c:pt>
                <c:pt idx="1533">
                  <c:v>72.914536221951209</c:v>
                </c:pt>
                <c:pt idx="1534">
                  <c:v>72.671380851219496</c:v>
                </c:pt>
                <c:pt idx="1535">
                  <c:v>72.472223794996935</c:v>
                </c:pt>
                <c:pt idx="1536">
                  <c:v>72.723948867620436</c:v>
                </c:pt>
                <c:pt idx="1537">
                  <c:v>73.063173988145635</c:v>
                </c:pt>
                <c:pt idx="1538">
                  <c:v>73.268117818181821</c:v>
                </c:pt>
                <c:pt idx="1539">
                  <c:v>74.406912635379058</c:v>
                </c:pt>
                <c:pt idx="1540">
                  <c:v>76.074719133573993</c:v>
                </c:pt>
                <c:pt idx="1541">
                  <c:v>77.742525631768942</c:v>
                </c:pt>
                <c:pt idx="1542">
                  <c:v>79.361103779244146</c:v>
                </c:pt>
                <c:pt idx="1543">
                  <c:v>81.018457450628347</c:v>
                </c:pt>
                <c:pt idx="1544">
                  <c:v>82.470949851101835</c:v>
                </c:pt>
                <c:pt idx="1545">
                  <c:v>84.951876575505352</c:v>
                </c:pt>
                <c:pt idx="1546">
                  <c:v>87.527859774212715</c:v>
                </c:pt>
                <c:pt idx="1547">
                  <c:v>90.154319429589989</c:v>
                </c:pt>
                <c:pt idx="1548">
                  <c:v>91.616474170616101</c:v>
                </c:pt>
                <c:pt idx="1549">
                  <c:v>92.795934746760878</c:v>
                </c:pt>
                <c:pt idx="1550">
                  <c:v>93.742047897196258</c:v>
                </c:pt>
                <c:pt idx="1551">
                  <c:v>94.281872270869798</c:v>
                </c:pt>
                <c:pt idx="1552">
                  <c:v>94.765777492711365</c:v>
                </c:pt>
                <c:pt idx="1553">
                  <c:v>94.861815313225037</c:v>
                </c:pt>
                <c:pt idx="1554">
                  <c:v>95.723783796296289</c:v>
                </c:pt>
                <c:pt idx="1555">
                  <c:v>96.805339814814786</c:v>
                </c:pt>
                <c:pt idx="1556">
                  <c:v>97.379709844559585</c:v>
                </c:pt>
                <c:pt idx="1557">
                  <c:v>94.979140229885033</c:v>
                </c:pt>
                <c:pt idx="1558">
                  <c:v>92.693194715680619</c:v>
                </c:pt>
                <c:pt idx="1559">
                  <c:v>90.513793103448265</c:v>
                </c:pt>
                <c:pt idx="1560">
                  <c:v>87.210840890919457</c:v>
                </c:pt>
                <c:pt idx="1561">
                  <c:v>84.140139249146742</c:v>
                </c:pt>
                <c:pt idx="1562">
                  <c:v>81.231865607264453</c:v>
                </c:pt>
                <c:pt idx="1563">
                  <c:v>75.776366986998283</c:v>
                </c:pt>
                <c:pt idx="1564">
                  <c:v>70.324276420934154</c:v>
                </c:pt>
                <c:pt idx="1565">
                  <c:v>65.103418651685374</c:v>
                </c:pt>
                <c:pt idx="1566">
                  <c:v>60.270661633802803</c:v>
                </c:pt>
                <c:pt idx="1567">
                  <c:v>55.254514704225336</c:v>
                </c:pt>
                <c:pt idx="1568">
                  <c:v>50.012957263039809</c:v>
                </c:pt>
                <c:pt idx="1569">
                  <c:v>48.042908047270679</c:v>
                </c:pt>
                <c:pt idx="1570">
                  <c:v>45.981619165727153</c:v>
                </c:pt>
                <c:pt idx="1571">
                  <c:v>44.0127544991511</c:v>
                </c:pt>
                <c:pt idx="1572">
                  <c:v>43.919275437605862</c:v>
                </c:pt>
                <c:pt idx="1573">
                  <c:v>43.752270191226089</c:v>
                </c:pt>
                <c:pt idx="1574">
                  <c:v>43.513442953020117</c:v>
                </c:pt>
                <c:pt idx="1575">
                  <c:v>44.462711012235808</c:v>
                </c:pt>
                <c:pt idx="1576">
                  <c:v>45.653989321468281</c:v>
                </c:pt>
                <c:pt idx="1577">
                  <c:v>46.819228015564185</c:v>
                </c:pt>
                <c:pt idx="1578">
                  <c:v>48.691093392559679</c:v>
                </c:pt>
                <c:pt idx="1579">
                  <c:v>50.446888323187586</c:v>
                </c:pt>
                <c:pt idx="1580">
                  <c:v>52.277566408839768</c:v>
                </c:pt>
                <c:pt idx="1581">
                  <c:v>50.772197021511296</c:v>
                </c:pt>
                <c:pt idx="1582">
                  <c:v>49.353332156646431</c:v>
                </c:pt>
                <c:pt idx="1583">
                  <c:v>48.040458374792692</c:v>
                </c:pt>
                <c:pt idx="1584">
                  <c:v>49.40648321408915</c:v>
                </c:pt>
                <c:pt idx="1585">
                  <c:v>50.594194866193327</c:v>
                </c:pt>
                <c:pt idx="1586">
                  <c:v>51.84818762214983</c:v>
                </c:pt>
                <c:pt idx="1587">
                  <c:v>54.377416974972789</c:v>
                </c:pt>
                <c:pt idx="1588">
                  <c:v>56.886661144414148</c:v>
                </c:pt>
                <c:pt idx="1589">
                  <c:v>59.242435492651047</c:v>
                </c:pt>
                <c:pt idx="1590">
                  <c:v>61.478897661772685</c:v>
                </c:pt>
                <c:pt idx="1591">
                  <c:v>63.537936944745383</c:v>
                </c:pt>
                <c:pt idx="1592">
                  <c:v>65.616830669546431</c:v>
                </c:pt>
                <c:pt idx="1593">
                  <c:v>71.454034594594589</c:v>
                </c:pt>
                <c:pt idx="1594">
                  <c:v>77.429570514905123</c:v>
                </c:pt>
                <c:pt idx="1595">
                  <c:v>83.30176408030384</c:v>
                </c:pt>
                <c:pt idx="1596">
                  <c:v>84.745151619870413</c:v>
                </c:pt>
                <c:pt idx="1597">
                  <c:v>86.128297744360893</c:v>
                </c:pt>
                <c:pt idx="1598">
                  <c:v>87.403287086446085</c:v>
                </c:pt>
                <c:pt idx="1599">
                  <c:v>89.442071276595726</c:v>
                </c:pt>
                <c:pt idx="1600">
                  <c:v>91.226032786885241</c:v>
                </c:pt>
                <c:pt idx="1601">
                  <c:v>93.23445545598311</c:v>
                </c:pt>
                <c:pt idx="1602">
                  <c:v>94.280199155226995</c:v>
                </c:pt>
                <c:pt idx="1603">
                  <c:v>95.128038205804728</c:v>
                </c:pt>
                <c:pt idx="1604">
                  <c:v>95.823363665086873</c:v>
                </c:pt>
                <c:pt idx="1605">
                  <c:v>95.750411943425846</c:v>
                </c:pt>
                <c:pt idx="1606">
                  <c:v>96.129060314136098</c:v>
                </c:pt>
                <c:pt idx="1607">
                  <c:v>96.913018392012589</c:v>
                </c:pt>
                <c:pt idx="1608">
                  <c:v>97.629211955951746</c:v>
                </c:pt>
                <c:pt idx="1609">
                  <c:v>97.983493430656907</c:v>
                </c:pt>
                <c:pt idx="1610">
                  <c:v>98.130250181065676</c:v>
                </c:pt>
                <c:pt idx="1611">
                  <c:v>99.11492908530316</c:v>
                </c:pt>
                <c:pt idx="1612">
                  <c:v>100.85881193415636</c:v>
                </c:pt>
                <c:pt idx="1613">
                  <c:v>102.44802508997427</c:v>
                </c:pt>
                <c:pt idx="1614">
                  <c:v>103.70101351074716</c:v>
                </c:pt>
                <c:pt idx="1615">
                  <c:v>104.8890794297352</c:v>
                </c:pt>
                <c:pt idx="1616">
                  <c:v>105.31817082494966</c:v>
                </c:pt>
                <c:pt idx="1617">
                  <c:v>106.87770542168671</c:v>
                </c:pt>
                <c:pt idx="1618">
                  <c:v>109.52846902834007</c:v>
                </c:pt>
                <c:pt idx="1619">
                  <c:v>111.7663213414634</c:v>
                </c:pt>
                <c:pt idx="1620">
                  <c:v>112.42461260716082</c:v>
                </c:pt>
                <c:pt idx="1621">
                  <c:v>113.698990035229</c:v>
                </c:pt>
                <c:pt idx="1622">
                  <c:v>114.56545525525523</c:v>
                </c:pt>
                <c:pt idx="1623">
                  <c:v>114.54724903225804</c:v>
                </c:pt>
                <c:pt idx="1624">
                  <c:v>114.92525135802467</c:v>
                </c:pt>
                <c:pt idx="1625">
                  <c:v>115.6404934450468</c:v>
                </c:pt>
                <c:pt idx="1626">
                  <c:v>117.40461818181815</c:v>
                </c:pt>
                <c:pt idx="1627">
                  <c:v>119.27525002452178</c:v>
                </c:pt>
                <c:pt idx="1628">
                  <c:v>121.97440689995068</c:v>
                </c:pt>
                <c:pt idx="1629">
                  <c:v>124.16895639246776</c:v>
                </c:pt>
                <c:pt idx="1630">
                  <c:v>125.88577488833744</c:v>
                </c:pt>
                <c:pt idx="1631">
                  <c:v>127.22830465807729</c:v>
                </c:pt>
                <c:pt idx="1632">
                  <c:v>127.69180954074776</c:v>
                </c:pt>
                <c:pt idx="1633">
                  <c:v>127.85841090128206</c:v>
                </c:pt>
                <c:pt idx="1634">
                  <c:v>127.54320483852115</c:v>
                </c:pt>
                <c:pt idx="1635">
                  <c:v>127.61916685213318</c:v>
                </c:pt>
                <c:pt idx="1636">
                  <c:v>127.7377531991017</c:v>
                </c:pt>
                <c:pt idx="1637">
                  <c:v>128.38264552296113</c:v>
                </c:pt>
                <c:pt idx="1638">
                  <c:v>125.22962779466053</c:v>
                </c:pt>
                <c:pt idx="1639">
                  <c:v>122.26817201094666</c:v>
                </c:pt>
                <c:pt idx="1640">
                  <c:v>118.74937311142018</c:v>
                </c:pt>
                <c:pt idx="1641">
                  <c:v>112.25450128268943</c:v>
                </c:pt>
                <c:pt idx="1642">
                  <c:v>105.38715539759345</c:v>
                </c:pt>
                <c:pt idx="1643">
                  <c:v>99.249204136433747</c:v>
                </c:pt>
                <c:pt idx="1644">
                  <c:v>95.87824047754404</c:v>
                </c:pt>
                <c:pt idx="1645">
                  <c:v>92.728867558209274</c:v>
                </c:pt>
                <c:pt idx="1646">
                  <c:v>89.084922445768214</c:v>
                </c:pt>
                <c:pt idx="1647">
                  <c:v>84.139321208622889</c:v>
                </c:pt>
                <c:pt idx="1648">
                  <c:v>79.064946452970929</c:v>
                </c:pt>
                <c:pt idx="1649">
                  <c:v>73.948008865936956</c:v>
                </c:pt>
                <c:pt idx="1650">
                  <c:v>70.974592387845277</c:v>
                </c:pt>
                <c:pt idx="1651">
                  <c:v>68.661516116958623</c:v>
                </c:pt>
                <c:pt idx="1652">
                  <c:v>66.155499284679337</c:v>
                </c:pt>
                <c:pt idx="1653">
                  <c:v>51.767638994703852</c:v>
                </c:pt>
                <c:pt idx="1654">
                  <c:v>37.421429492762144</c:v>
                </c:pt>
                <c:pt idx="1655">
                  <c:v>22.294943775329639</c:v>
                </c:pt>
                <c:pt idx="1656">
                  <c:v>18.210187029643414</c:v>
                </c:pt>
                <c:pt idx="1657">
                  <c:v>14.151671355794015</c:v>
                </c:pt>
                <c:pt idx="1658">
                  <c:v>10.158562543192811</c:v>
                </c:pt>
                <c:pt idx="1659">
                  <c:v>10.453315888201084</c:v>
                </c:pt>
                <c:pt idx="1660">
                  <c:v>10.74233353284453</c:v>
                </c:pt>
                <c:pt idx="1661">
                  <c:v>10.967253828357894</c:v>
                </c:pt>
                <c:pt idx="1662">
                  <c:v>13.437085316529757</c:v>
                </c:pt>
                <c:pt idx="1663">
                  <c:v>15.853941640334698</c:v>
                </c:pt>
                <c:pt idx="1664">
                  <c:v>18.289428204973859</c:v>
                </c:pt>
                <c:pt idx="1665">
                  <c:v>36.937073786758063</c:v>
                </c:pt>
                <c:pt idx="1666">
                  <c:v>55.562992095409776</c:v>
                </c:pt>
                <c:pt idx="1667">
                  <c:v>74.345972243446354</c:v>
                </c:pt>
                <c:pt idx="1668">
                  <c:v>78.91889462681192</c:v>
                </c:pt>
                <c:pt idx="1669">
                  <c:v>83.724162387365539</c:v>
                </c:pt>
                <c:pt idx="1670">
                  <c:v>88.186971708993653</c:v>
                </c:pt>
                <c:pt idx="1671">
                  <c:v>91.005619767991206</c:v>
                </c:pt>
                <c:pt idx="1672">
                  <c:v>93.904378443289403</c:v>
                </c:pt>
                <c:pt idx="1673">
                  <c:v>96.96829674489021</c:v>
                </c:pt>
                <c:pt idx="1674">
                  <c:v>99.240294113599759</c:v>
                </c:pt>
                <c:pt idx="1675">
                  <c:v>101.39276228516981</c:v>
                </c:pt>
                <c:pt idx="1676">
                  <c:v>103.62177852855943</c:v>
                </c:pt>
                <c:pt idx="1677">
                  <c:v>106.12847876878618</c:v>
                </c:pt>
                <c:pt idx="1678">
                  <c:v>108.71831629365226</c:v>
                </c:pt>
                <c:pt idx="1679">
                  <c:v>111.16175272266045</c:v>
                </c:pt>
                <c:pt idx="1680">
                  <c:v>112.52278808298858</c:v>
                </c:pt>
                <c:pt idx="1681">
                  <c:v>113.84936952405913</c:v>
                </c:pt>
                <c:pt idx="1682">
                  <c:v>114.61054330169553</c:v>
                </c:pt>
                <c:pt idx="1683">
                  <c:v>115.07235929677286</c:v>
                </c:pt>
                <c:pt idx="1684">
                  <c:v>115.7230965994583</c:v>
                </c:pt>
                <c:pt idx="1685">
                  <c:v>117.03796510752163</c:v>
                </c:pt>
                <c:pt idx="1686">
                  <c:v>118.37971122776885</c:v>
                </c:pt>
                <c:pt idx="1687">
                  <c:v>119.49554693328037</c:v>
                </c:pt>
                <c:pt idx="1688">
                  <c:v>120.75356777983946</c:v>
                </c:pt>
                <c:pt idx="1689">
                  <c:v>120.98924728713325</c:v>
                </c:pt>
                <c:pt idx="1690">
                  <c:v>121.07747195332183</c:v>
                </c:pt>
                <c:pt idx="1691">
                  <c:v>121.36289216207592</c:v>
                </c:pt>
                <c:pt idx="1692">
                  <c:v>121.56773317450862</c:v>
                </c:pt>
                <c:pt idx="1693">
                  <c:v>121.76811286858205</c:v>
                </c:pt>
                <c:pt idx="1694">
                  <c:v>121.57807386482527</c:v>
                </c:pt>
                <c:pt idx="1695">
                  <c:v>120.9289610361388</c:v>
                </c:pt>
                <c:pt idx="1696">
                  <c:v>120.7877748623893</c:v>
                </c:pt>
                <c:pt idx="1697">
                  <c:v>120.68148127489343</c:v>
                </c:pt>
                <c:pt idx="1698">
                  <c:v>120.22771597178571</c:v>
                </c:pt>
                <c:pt idx="1699">
                  <c:v>118.9151629271765</c:v>
                </c:pt>
                <c:pt idx="1700">
                  <c:v>117.74260069920095</c:v>
                </c:pt>
                <c:pt idx="1701">
                  <c:v>117.79295062619691</c:v>
                </c:pt>
                <c:pt idx="1702">
                  <c:v>118.35828147736304</c:v>
                </c:pt>
                <c:pt idx="1703">
                  <c:v>118.68246166175233</c:v>
                </c:pt>
                <c:pt idx="1704">
                  <c:v>118.87509605697409</c:v>
                </c:pt>
                <c:pt idx="1705">
                  <c:v>118.44758646830284</c:v>
                </c:pt>
                <c:pt idx="1706">
                  <c:v>118.67548040365504</c:v>
                </c:pt>
                <c:pt idx="1707">
                  <c:v>120.26647887808504</c:v>
                </c:pt>
                <c:pt idx="1708">
                  <c:v>121.51761832192147</c:v>
                </c:pt>
                <c:pt idx="1709">
                  <c:v>122.68808500068519</c:v>
                </c:pt>
                <c:pt idx="1710">
                  <c:v>124.17697614685181</c:v>
                </c:pt>
                <c:pt idx="1711">
                  <c:v>125.56314319065147</c:v>
                </c:pt>
                <c:pt idx="1712">
                  <c:v>126.95086274124593</c:v>
                </c:pt>
                <c:pt idx="1713">
                  <c:v>129.89965248816077</c:v>
                </c:pt>
                <c:pt idx="1714">
                  <c:v>132.79188103093932</c:v>
                </c:pt>
                <c:pt idx="1715">
                  <c:v>135.42987783684973</c:v>
                </c:pt>
                <c:pt idx="1716">
                  <c:v>135.2196728740231</c:v>
                </c:pt>
                <c:pt idx="1717">
                  <c:v>135.01217049079776</c:v>
                </c:pt>
                <c:pt idx="1718">
                  <c:v>134.43707515669101</c:v>
                </c:pt>
                <c:pt idx="1719">
                  <c:v>135.00067793750418</c:v>
                </c:pt>
                <c:pt idx="1720">
                  <c:v>135.53266767549388</c:v>
                </c:pt>
                <c:pt idx="1721">
                  <c:v>136.2807490045858</c:v>
                </c:pt>
                <c:pt idx="1722">
                  <c:v>137.58552444910805</c:v>
                </c:pt>
                <c:pt idx="1723">
                  <c:v>139.0694206481341</c:v>
                </c:pt>
                <c:pt idx="1724">
                  <c:v>140.21757031647135</c:v>
                </c:pt>
                <c:pt idx="1725">
                  <c:v>138.95664494825905</c:v>
                </c:pt>
                <c:pt idx="1726">
                  <c:v>138.08816257394631</c:v>
                </c:pt>
                <c:pt idx="1727">
                  <c:v>137.24350663509529</c:v>
                </c:pt>
                <c:pt idx="1728">
                  <c:v>136.51766750674989</c:v>
                </c:pt>
                <c:pt idx="1729">
                  <c:v>134.55852779032216</c:v>
                </c:pt>
                <c:pt idx="1730">
                  <c:v>132.40170846056435</c:v>
                </c:pt>
                <c:pt idx="1731">
                  <c:v>130.20712834796427</c:v>
                </c:pt>
                <c:pt idx="1732">
                  <c:v>127.63059531969469</c:v>
                </c:pt>
                <c:pt idx="1733">
                  <c:v>125.27556835038843</c:v>
                </c:pt>
                <c:pt idx="1734">
                  <c:v>123.39737896704014</c:v>
                </c:pt>
                <c:pt idx="1735">
                  <c:v>121.69994914315446</c:v>
                </c:pt>
                <c:pt idx="1736">
                  <c:v>120.01433978440393</c:v>
                </c:pt>
                <c:pt idx="1737">
                  <c:v>118.24510212833944</c:v>
                </c:pt>
                <c:pt idx="1738">
                  <c:v>116.66812080763135</c:v>
                </c:pt>
                <c:pt idx="1739">
                  <c:v>115.23480240989322</c:v>
                </c:pt>
                <c:pt idx="1740">
                  <c:v>115.00473585574632</c:v>
                </c:pt>
                <c:pt idx="1741">
                  <c:v>114.8703027695889</c:v>
                </c:pt>
                <c:pt idx="1742">
                  <c:v>114.33810961987467</c:v>
                </c:pt>
                <c:pt idx="1743">
                  <c:v>114.009223400387</c:v>
                </c:pt>
                <c:pt idx="1744">
                  <c:v>113.75961636605069</c:v>
                </c:pt>
                <c:pt idx="1745">
                  <c:v>113.59631629172922</c:v>
                </c:pt>
                <c:pt idx="1746">
                  <c:v>114.72728975846533</c:v>
                </c:pt>
                <c:pt idx="1747">
                  <c:v>115.56800983188637</c:v>
                </c:pt>
                <c:pt idx="1748">
                  <c:v>116.23457478005864</c:v>
                </c:pt>
                <c:pt idx="1749">
                  <c:v>118.46141373190636</c:v>
                </c:pt>
                <c:pt idx="1750">
                  <c:v>121.02123130849833</c:v>
                </c:pt>
                <c:pt idx="1751">
                  <c:v>123.35612263494481</c:v>
                </c:pt>
                <c:pt idx="1752">
                  <c:v>125.12319866248831</c:v>
                </c:pt>
                <c:pt idx="1753">
                  <c:v>127.20479419383173</c:v>
                </c:pt>
                <c:pt idx="1754">
                  <c:v>129.57349034663514</c:v>
                </c:pt>
                <c:pt idx="1755">
                  <c:v>130.79199424187399</c:v>
                </c:pt>
                <c:pt idx="1756">
                  <c:v>132.28055341944076</c:v>
                </c:pt>
                <c:pt idx="1757">
                  <c:v>133.75947320936496</c:v>
                </c:pt>
                <c:pt idx="1758">
                  <c:v>135.16434567336364</c:v>
                </c:pt>
                <c:pt idx="1759">
                  <c:v>136.06941735670148</c:v>
                </c:pt>
                <c:pt idx="1760">
                  <c:v>136.6544513996086</c:v>
                </c:pt>
                <c:pt idx="1761">
                  <c:v>137.93274159480745</c:v>
                </c:pt>
                <c:pt idx="1762">
                  <c:v>139.1212217181729</c:v>
                </c:pt>
                <c:pt idx="1763">
                  <c:v>140.39558598757114</c:v>
                </c:pt>
                <c:pt idx="1764">
                  <c:v>141.99009630164559</c:v>
                </c:pt>
                <c:pt idx="1765">
                  <c:v>143.69369559542309</c:v>
                </c:pt>
                <c:pt idx="1766">
                  <c:v>145.70880338523926</c:v>
                </c:pt>
                <c:pt idx="1767">
                  <c:v>148.08213485747126</c:v>
                </c:pt>
                <c:pt idx="1768">
                  <c:v>150.40684929328899</c:v>
                </c:pt>
                <c:pt idx="1769">
                  <c:v>153.10085059268459</c:v>
                </c:pt>
                <c:pt idx="1770">
                  <c:v>156.38615191701783</c:v>
                </c:pt>
                <c:pt idx="1771">
                  <c:v>159.59312049368222</c:v>
                </c:pt>
                <c:pt idx="1772">
                  <c:v>162.69786094858554</c:v>
                </c:pt>
                <c:pt idx="1773">
                  <c:v>163.24130462463174</c:v>
                </c:pt>
                <c:pt idx="1774">
                  <c:v>164.62307001325192</c:v>
                </c:pt>
                <c:pt idx="1775">
                  <c:v>165.9864003534567</c:v>
                </c:pt>
                <c:pt idx="1776">
                  <c:v>166.50478848843116</c:v>
                </c:pt>
                <c:pt idx="1777">
                  <c:v>166.63466990537069</c:v>
                </c:pt>
                <c:pt idx="1778">
                  <c:v>166.52598059810697</c:v>
                </c:pt>
                <c:pt idx="1779">
                  <c:v>166.01043169971979</c:v>
                </c:pt>
                <c:pt idx="1780">
                  <c:v>166.01858035393528</c:v>
                </c:pt>
                <c:pt idx="1781">
                  <c:v>166.34624705730783</c:v>
                </c:pt>
                <c:pt idx="1782">
                  <c:v>165.09888584446406</c:v>
                </c:pt>
                <c:pt idx="1783">
                  <c:v>164.13733237708431</c:v>
                </c:pt>
                <c:pt idx="1784">
                  <c:v>163.03968001121672</c:v>
                </c:pt>
                <c:pt idx="1785">
                  <c:v>165.34832062670489</c:v>
                </c:pt>
                <c:pt idx="1786">
                  <c:v>168.11900345245868</c:v>
                </c:pt>
                <c:pt idx="1787">
                  <c:v>170.95650283686285</c:v>
                </c:pt>
                <c:pt idx="1788">
                  <c:v>160.87765260436245</c:v>
                </c:pt>
                <c:pt idx="1789">
                  <c:v>151.0455526948561</c:v>
                </c:pt>
                <c:pt idx="1790">
                  <c:v>141.96212556418649</c:v>
                </c:pt>
                <c:pt idx="1791">
                  <c:v>135.91504487321995</c:v>
                </c:pt>
                <c:pt idx="1792">
                  <c:v>128.90976715523763</c:v>
                </c:pt>
                <c:pt idx="1793">
                  <c:v>121.24368879389594</c:v>
                </c:pt>
                <c:pt idx="1794">
                  <c:v>120.2242109447667</c:v>
                </c:pt>
                <c:pt idx="1795">
                  <c:v>119.43831254472563</c:v>
                </c:pt>
                <c:pt idx="1796">
                  <c:v>118.86476625172889</c:v>
                </c:pt>
                <c:pt idx="1797">
                  <c:v>117.16625850653639</c:v>
                </c:pt>
                <c:pt idx="1798">
                  <c:v>115.58763273885691</c:v>
                </c:pt>
                <c:pt idx="1799">
                  <c:v>113.83024962184324</c:v>
                </c:pt>
                <c:pt idx="1800">
                  <c:v>127.02339671689944</c:v>
                </c:pt>
                <c:pt idx="1801">
                  <c:v>139.93265712091366</c:v>
                </c:pt>
                <c:pt idx="1802">
                  <c:v>152.4536354609875</c:v>
                </c:pt>
                <c:pt idx="1803">
                  <c:v>163.22593692661405</c:v>
                </c:pt>
                <c:pt idx="1804">
                  <c:v>173.84727472649934</c:v>
                </c:pt>
                <c:pt idx="1805">
                  <c:v>184.05679465284726</c:v>
                </c:pt>
                <c:pt idx="1806">
                  <c:v>189.58684776357765</c:v>
                </c:pt>
                <c:pt idx="1807">
                  <c:v>195.59399167297221</c:v>
                </c:pt>
                <c:pt idx="1808">
                  <c:v>201.44487929714552</c:v>
                </c:pt>
                <c:pt idx="1809">
                  <c:v>208.30349392058247</c:v>
                </c:pt>
                <c:pt idx="1810">
                  <c:v>215.7618163109646</c:v>
                </c:pt>
                <c:pt idx="1811">
                  <c:v>223.55175199604014</c:v>
                </c:pt>
                <c:pt idx="1812">
                  <c:v>221.70129398039461</c:v>
                </c:pt>
                <c:pt idx="1813">
                  <c:v>219.70941096025598</c:v>
                </c:pt>
                <c:pt idx="1814">
                  <c:v>216.82924439312143</c:v>
                </c:pt>
                <c:pt idx="1815">
                  <c:v>213.57359224375577</c:v>
                </c:pt>
                <c:pt idx="1816">
                  <c:v>209.21538536278288</c:v>
                </c:pt>
                <c:pt idx="1817">
                  <c:v>204.37848368774698</c:v>
                </c:pt>
                <c:pt idx="1818">
                  <c:v>202.62006709959624</c:v>
                </c:pt>
                <c:pt idx="1819">
                  <c:v>200.90870855012807</c:v>
                </c:pt>
                <c:pt idx="1820">
                  <c:v>198.69815921403733</c:v>
                </c:pt>
                <c:pt idx="1821">
                  <c:v>192.7937840086976</c:v>
                </c:pt>
                <c:pt idx="1822">
                  <c:v>187.88193610582067</c:v>
                </c:pt>
                <c:pt idx="1823">
                  <c:v>183.33802902320437</c:v>
                </c:pt>
                <c:pt idx="1824">
                  <c:v>182.73311936357251</c:v>
                </c:pt>
                <c:pt idx="1825">
                  <c:v>182.56334809200902</c:v>
                </c:pt>
                <c:pt idx="1826">
                  <c:v>182.80274042857704</c:v>
                </c:pt>
                <c:pt idx="1827">
                  <c:v>183.90385313963793</c:v>
                </c:pt>
                <c:pt idx="1828">
                  <c:v>185.45805285291993</c:v>
                </c:pt>
                <c:pt idx="1829">
                  <c:v>186.87084904083454</c:v>
                </c:pt>
                <c:pt idx="1830">
                  <c:v>187.62791485519691</c:v>
                </c:pt>
                <c:pt idx="1831">
                  <c:v>187.92008481366395</c:v>
                </c:pt>
                <c:pt idx="1832">
                  <c:v>188.55949692809031</c:v>
                </c:pt>
                <c:pt idx="1833">
                  <c:v>191.42332647535838</c:v>
                </c:pt>
                <c:pt idx="1834">
                  <c:v>194.60699870705514</c:v>
                </c:pt>
                <c:pt idx="1835">
                  <c:v>197.60042784583985</c:v>
                </c:pt>
                <c:pt idx="1836">
                  <c:v>196.17577824828069</c:v>
                </c:pt>
                <c:pt idx="1837">
                  <c:v>194.61710962020578</c:v>
                </c:pt>
                <c:pt idx="1838">
                  <c:v>193.01753685181149</c:v>
                </c:pt>
                <c:pt idx="1839">
                  <c:v>194.06719813234332</c:v>
                </c:pt>
                <c:pt idx="1840">
                  <c:v>195.54050339256654</c:v>
                </c:pt>
                <c:pt idx="1841">
                  <c:v>197.26916170923843</c:v>
                </c:pt>
              </c:numCache>
            </c:numRef>
          </c:yVal>
          <c:smooth val="0"/>
          <c:extLst>
            <c:ext xmlns:c16="http://schemas.microsoft.com/office/drawing/2014/chart" uri="{C3380CC4-5D6E-409C-BE32-E72D297353CC}">
              <c16:uniqueId val="{00000001-DBAA-0545-8D93-978BBF867318}"/>
            </c:ext>
          </c:extLst>
        </c:ser>
        <c:dLbls>
          <c:showLegendKey val="0"/>
          <c:showVal val="0"/>
          <c:showCatName val="0"/>
          <c:showSerName val="0"/>
          <c:showPercent val="0"/>
          <c:showBubbleSize val="0"/>
        </c:dLbls>
        <c:axId val="3"/>
        <c:axId val="4"/>
      </c:scatterChart>
      <c:valAx>
        <c:axId val="1716225567"/>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45235501898"/>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716225567"/>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922534883"/>
              <c:y val="0.1468184624794253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97704799704622"/>
          <c:y val="9.4115926527580829E-2"/>
          <c:w val="0.83065673652556693"/>
          <c:h val="0.84096038427552522"/>
        </c:manualLayout>
      </c:layout>
      <c:scatterChart>
        <c:scatterStyle val="lineMarker"/>
        <c:varyColors val="0"/>
        <c:ser>
          <c:idx val="0"/>
          <c:order val="0"/>
          <c:tx>
            <c:v>CAPE Price E10 Ratio</c:v>
          </c:tx>
          <c:spPr>
            <a:ln w="44450">
              <a:solidFill>
                <a:schemeClr val="accent1">
                  <a:lumMod val="75000"/>
                </a:schemeClr>
              </a:solidFill>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Data!$M$129:$M$1857</c:f>
              <c:numCache>
                <c:formatCode>0.00</c:formatCode>
                <c:ptCount val="1729"/>
                <c:pt idx="0">
                  <c:v>18.473952301404946</c:v>
                </c:pt>
                <c:pt idx="1">
                  <c:v>18.147258164990241</c:v>
                </c:pt>
                <c:pt idx="2">
                  <c:v>18.270119140204997</c:v>
                </c:pt>
                <c:pt idx="3">
                  <c:v>17.950108278222896</c:v>
                </c:pt>
                <c:pt idx="4">
                  <c:v>18.869718693152603</c:v>
                </c:pt>
                <c:pt idx="5">
                  <c:v>19.02871073111579</c:v>
                </c:pt>
                <c:pt idx="6">
                  <c:v>18.116367187389756</c:v>
                </c:pt>
                <c:pt idx="7">
                  <c:v>17.28624355397346</c:v>
                </c:pt>
                <c:pt idx="8">
                  <c:v>16.724836648772907</c:v>
                </c:pt>
                <c:pt idx="9">
                  <c:v>16.261989411181357</c:v>
                </c:pt>
                <c:pt idx="10">
                  <c:v>16.478642316644876</c:v>
                </c:pt>
                <c:pt idx="11">
                  <c:v>15.958754206105089</c:v>
                </c:pt>
                <c:pt idx="12">
                  <c:v>15.678764160028749</c:v>
                </c:pt>
                <c:pt idx="13">
                  <c:v>15.153861528363048</c:v>
                </c:pt>
                <c:pt idx="14">
                  <c:v>15.091670299486751</c:v>
                </c:pt>
                <c:pt idx="15">
                  <c:v>14.916997168375307</c:v>
                </c:pt>
                <c:pt idx="16">
                  <c:v>14.567103202191765</c:v>
                </c:pt>
                <c:pt idx="17">
                  <c:v>14.327404890131675</c:v>
                </c:pt>
                <c:pt idx="18">
                  <c:v>15.240559761217833</c:v>
                </c:pt>
                <c:pt idx="19">
                  <c:v>15.525429331463036</c:v>
                </c:pt>
                <c:pt idx="20">
                  <c:v>16.081106624462322</c:v>
                </c:pt>
                <c:pt idx="21">
                  <c:v>15.75558103052656</c:v>
                </c:pt>
                <c:pt idx="22">
                  <c:v>15.192670313165344</c:v>
                </c:pt>
                <c:pt idx="23">
                  <c:v>15.382128332081979</c:v>
                </c:pt>
                <c:pt idx="24">
                  <c:v>15.270259119098577</c:v>
                </c:pt>
                <c:pt idx="25">
                  <c:v>14.757590146176227</c:v>
                </c:pt>
                <c:pt idx="26">
                  <c:v>15.051254121401643</c:v>
                </c:pt>
                <c:pt idx="27">
                  <c:v>15.48206722203668</c:v>
                </c:pt>
                <c:pt idx="28">
                  <c:v>15.335497637337069</c:v>
                </c:pt>
                <c:pt idx="29">
                  <c:v>15.903388388583794</c:v>
                </c:pt>
                <c:pt idx="30">
                  <c:v>15.948783127017025</c:v>
                </c:pt>
                <c:pt idx="31">
                  <c:v>15.196810876629847</c:v>
                </c:pt>
                <c:pt idx="32">
                  <c:v>15.494692425793454</c:v>
                </c:pt>
                <c:pt idx="33">
                  <c:v>15.048056270223833</c:v>
                </c:pt>
                <c:pt idx="34">
                  <c:v>15.408218142448868</c:v>
                </c:pt>
                <c:pt idx="35">
                  <c:v>14.89640394188716</c:v>
                </c:pt>
                <c:pt idx="36">
                  <c:v>14.432821721970724</c:v>
                </c:pt>
                <c:pt idx="37">
                  <c:v>14.80596022881671</c:v>
                </c:pt>
                <c:pt idx="38">
                  <c:v>14.73602345401447</c:v>
                </c:pt>
                <c:pt idx="39">
                  <c:v>14.353453682579474</c:v>
                </c:pt>
                <c:pt idx="40">
                  <c:v>13.465050313804904</c:v>
                </c:pt>
                <c:pt idx="41">
                  <c:v>12.906876483666863</c:v>
                </c:pt>
                <c:pt idx="42">
                  <c:v>13.043931585991666</c:v>
                </c:pt>
                <c:pt idx="43">
                  <c:v>13.859813341769321</c:v>
                </c:pt>
                <c:pt idx="44">
                  <c:v>13.569154744335719</c:v>
                </c:pt>
                <c:pt idx="45">
                  <c:v>13.273251319134159</c:v>
                </c:pt>
                <c:pt idx="46">
                  <c:v>13.304437602119732</c:v>
                </c:pt>
                <c:pt idx="47">
                  <c:v>13.432292746944764</c:v>
                </c:pt>
                <c:pt idx="48">
                  <c:v>13.129817425635967</c:v>
                </c:pt>
                <c:pt idx="49">
                  <c:v>13.384817593597971</c:v>
                </c:pt>
                <c:pt idx="50">
                  <c:v>13.734194093452517</c:v>
                </c:pt>
                <c:pt idx="51">
                  <c:v>13.548548541030064</c:v>
                </c:pt>
                <c:pt idx="52">
                  <c:v>13.711371872561942</c:v>
                </c:pt>
                <c:pt idx="53">
                  <c:v>13.978784368698355</c:v>
                </c:pt>
                <c:pt idx="54">
                  <c:v>14.326658777089332</c:v>
                </c:pt>
                <c:pt idx="55">
                  <c:v>15.130410796707158</c:v>
                </c:pt>
                <c:pt idx="56">
                  <c:v>15.116285028724247</c:v>
                </c:pt>
                <c:pt idx="57">
                  <c:v>15.991023962168988</c:v>
                </c:pt>
                <c:pt idx="58">
                  <c:v>16.824034498619021</c:v>
                </c:pt>
                <c:pt idx="59">
                  <c:v>16.30447595227853</c:v>
                </c:pt>
                <c:pt idx="60">
                  <c:v>16.692317470797658</c:v>
                </c:pt>
                <c:pt idx="61">
                  <c:v>17.006648259461006</c:v>
                </c:pt>
                <c:pt idx="62">
                  <c:v>16.843266101570141</c:v>
                </c:pt>
                <c:pt idx="63">
                  <c:v>16.801716131246309</c:v>
                </c:pt>
                <c:pt idx="64">
                  <c:v>16.863195515097832</c:v>
                </c:pt>
                <c:pt idx="65">
                  <c:v>17.831494055376886</c:v>
                </c:pt>
                <c:pt idx="66">
                  <c:v>17.845845041532211</c:v>
                </c:pt>
                <c:pt idx="67">
                  <c:v>17.723912799619274</c:v>
                </c:pt>
                <c:pt idx="68">
                  <c:v>18.147143925800034</c:v>
                </c:pt>
                <c:pt idx="69">
                  <c:v>18.562381342866573</c:v>
                </c:pt>
                <c:pt idx="70">
                  <c:v>18.968312634942841</c:v>
                </c:pt>
                <c:pt idx="71">
                  <c:v>18.194057556886445</c:v>
                </c:pt>
                <c:pt idx="72">
                  <c:v>17.51222209630496</c:v>
                </c:pt>
                <c:pt idx="73">
                  <c:v>17.125366596972324</c:v>
                </c:pt>
                <c:pt idx="74">
                  <c:v>17.473213711513765</c:v>
                </c:pt>
                <c:pt idx="75">
                  <c:v>17.822983639100716</c:v>
                </c:pt>
                <c:pt idx="76">
                  <c:v>18.075445427458256</c:v>
                </c:pt>
                <c:pt idx="77">
                  <c:v>17.707695663272997</c:v>
                </c:pt>
                <c:pt idx="78">
                  <c:v>17.431460535613084</c:v>
                </c:pt>
                <c:pt idx="79">
                  <c:v>16.739849614820717</c:v>
                </c:pt>
                <c:pt idx="80">
                  <c:v>16.676629667380151</c:v>
                </c:pt>
                <c:pt idx="81">
                  <c:v>15.880666812517321</c:v>
                </c:pt>
                <c:pt idx="82">
                  <c:v>15.950712201066782</c:v>
                </c:pt>
                <c:pt idx="83">
                  <c:v>15.455513454469957</c:v>
                </c:pt>
                <c:pt idx="84">
                  <c:v>15.358662514259912</c:v>
                </c:pt>
                <c:pt idx="85">
                  <c:v>15.418178318820541</c:v>
                </c:pt>
                <c:pt idx="86">
                  <c:v>14.808972366946573</c:v>
                </c:pt>
                <c:pt idx="87">
                  <c:v>15.020108681844468</c:v>
                </c:pt>
                <c:pt idx="88">
                  <c:v>15.387916957229136</c:v>
                </c:pt>
                <c:pt idx="89">
                  <c:v>15.077628818434697</c:v>
                </c:pt>
                <c:pt idx="90">
                  <c:v>15.279642515498177</c:v>
                </c:pt>
                <c:pt idx="91">
                  <c:v>15.602911670088812</c:v>
                </c:pt>
                <c:pt idx="92">
                  <c:v>15.987828821761424</c:v>
                </c:pt>
                <c:pt idx="93">
                  <c:v>15.715941874329706</c:v>
                </c:pt>
                <c:pt idx="94">
                  <c:v>15.223749016946284</c:v>
                </c:pt>
                <c:pt idx="95">
                  <c:v>14.946748301089226</c:v>
                </c:pt>
                <c:pt idx="96">
                  <c:v>15.802286071028162</c:v>
                </c:pt>
                <c:pt idx="97">
                  <c:v>16.192720447848995</c:v>
                </c:pt>
                <c:pt idx="98">
                  <c:v>16.06504536076929</c:v>
                </c:pt>
                <c:pt idx="99">
                  <c:v>16.050104533967485</c:v>
                </c:pt>
                <c:pt idx="100">
                  <c:v>16.91542107606838</c:v>
                </c:pt>
                <c:pt idx="101">
                  <c:v>17.219302943947689</c:v>
                </c:pt>
                <c:pt idx="102">
                  <c:v>16.889214491107516</c:v>
                </c:pt>
                <c:pt idx="103">
                  <c:v>17.131853975345727</c:v>
                </c:pt>
                <c:pt idx="104">
                  <c:v>17.350788026348596</c:v>
                </c:pt>
                <c:pt idx="105">
                  <c:v>17.053214402955494</c:v>
                </c:pt>
                <c:pt idx="106">
                  <c:v>16.906021170249367</c:v>
                </c:pt>
                <c:pt idx="107">
                  <c:v>16.610338076603391</c:v>
                </c:pt>
                <c:pt idx="108">
                  <c:v>17.220071982181903</c:v>
                </c:pt>
                <c:pt idx="109">
                  <c:v>17.026814982671407</c:v>
                </c:pt>
                <c:pt idx="110">
                  <c:v>16.90112228858991</c:v>
                </c:pt>
                <c:pt idx="111">
                  <c:v>17.257854542603198</c:v>
                </c:pt>
                <c:pt idx="112">
                  <c:v>17.786430487858624</c:v>
                </c:pt>
                <c:pt idx="113">
                  <c:v>17.684360844450161</c:v>
                </c:pt>
                <c:pt idx="114">
                  <c:v>17.589295440864863</c:v>
                </c:pt>
                <c:pt idx="115">
                  <c:v>16.596791133979103</c:v>
                </c:pt>
                <c:pt idx="116">
                  <c:v>16.169702000615299</c:v>
                </c:pt>
                <c:pt idx="117">
                  <c:v>15.482849163344438</c:v>
                </c:pt>
                <c:pt idx="118">
                  <c:v>14.745043493292803</c:v>
                </c:pt>
                <c:pt idx="119">
                  <c:v>14.442991231338436</c:v>
                </c:pt>
                <c:pt idx="120">
                  <c:v>15.428980086469091</c:v>
                </c:pt>
                <c:pt idx="121">
                  <c:v>15.476522332432536</c:v>
                </c:pt>
                <c:pt idx="122">
                  <c:v>15.051623357657387</c:v>
                </c:pt>
                <c:pt idx="123">
                  <c:v>15.408945125474123</c:v>
                </c:pt>
                <c:pt idx="124">
                  <c:v>15.566495230713253</c:v>
                </c:pt>
                <c:pt idx="125">
                  <c:v>15.658211395638155</c:v>
                </c:pt>
                <c:pt idx="126">
                  <c:v>15.617919238645998</c:v>
                </c:pt>
                <c:pt idx="127">
                  <c:v>16.16399850996304</c:v>
                </c:pt>
                <c:pt idx="128">
                  <c:v>17.711261413256533</c:v>
                </c:pt>
                <c:pt idx="129">
                  <c:v>17.716568589826373</c:v>
                </c:pt>
                <c:pt idx="130">
                  <c:v>17.671739174764006</c:v>
                </c:pt>
                <c:pt idx="131">
                  <c:v>18.206303000209946</c:v>
                </c:pt>
                <c:pt idx="132">
                  <c:v>19.016388404225282</c:v>
                </c:pt>
                <c:pt idx="133">
                  <c:v>19.03642504097845</c:v>
                </c:pt>
                <c:pt idx="134">
                  <c:v>19.738054849323031</c:v>
                </c:pt>
                <c:pt idx="135">
                  <c:v>19.943265241638663</c:v>
                </c:pt>
                <c:pt idx="136">
                  <c:v>19.91146521348983</c:v>
                </c:pt>
                <c:pt idx="137">
                  <c:v>19.769284397136765</c:v>
                </c:pt>
                <c:pt idx="138">
                  <c:v>19.211886434505576</c:v>
                </c:pt>
                <c:pt idx="139">
                  <c:v>19.20430380317384</c:v>
                </c:pt>
                <c:pt idx="140">
                  <c:v>18.694271809588219</c:v>
                </c:pt>
                <c:pt idx="141">
                  <c:v>19.040214915324722</c:v>
                </c:pt>
                <c:pt idx="142">
                  <c:v>18.463312690800009</c:v>
                </c:pt>
                <c:pt idx="143">
                  <c:v>18.013009251275751</c:v>
                </c:pt>
                <c:pt idx="144">
                  <c:v>17.656643708098787</c:v>
                </c:pt>
                <c:pt idx="145">
                  <c:v>17.125193854872464</c:v>
                </c:pt>
                <c:pt idx="146">
                  <c:v>16.899589031582334</c:v>
                </c:pt>
                <c:pt idx="147">
                  <c:v>17.102541578254936</c:v>
                </c:pt>
                <c:pt idx="148">
                  <c:v>15.780987310776267</c:v>
                </c:pt>
                <c:pt idx="149">
                  <c:v>15.416503863597709</c:v>
                </c:pt>
                <c:pt idx="150">
                  <c:v>14.349854182760957</c:v>
                </c:pt>
                <c:pt idx="151">
                  <c:v>14.588056535807821</c:v>
                </c:pt>
                <c:pt idx="152">
                  <c:v>15.012069079138771</c:v>
                </c:pt>
                <c:pt idx="153">
                  <c:v>15.271794153520196</c:v>
                </c:pt>
                <c:pt idx="154">
                  <c:v>15.942411400571684</c:v>
                </c:pt>
                <c:pt idx="155">
                  <c:v>15.612694335464944</c:v>
                </c:pt>
                <c:pt idx="156">
                  <c:v>15.739869351948235</c:v>
                </c:pt>
                <c:pt idx="157">
                  <c:v>16.202736596449935</c:v>
                </c:pt>
                <c:pt idx="158">
                  <c:v>17.187622088121945</c:v>
                </c:pt>
                <c:pt idx="159">
                  <c:v>17.434849078052466</c:v>
                </c:pt>
                <c:pt idx="160">
                  <c:v>16.80875192091802</c:v>
                </c:pt>
                <c:pt idx="161">
                  <c:v>16.606319695292537</c:v>
                </c:pt>
                <c:pt idx="162">
                  <c:v>16.289679714916957</c:v>
                </c:pt>
                <c:pt idx="163">
                  <c:v>16.457777072998375</c:v>
                </c:pt>
                <c:pt idx="164">
                  <c:v>16.522315444877222</c:v>
                </c:pt>
                <c:pt idx="165">
                  <c:v>16.502904205708433</c:v>
                </c:pt>
                <c:pt idx="166">
                  <c:v>16.542784447444564</c:v>
                </c:pt>
                <c:pt idx="167">
                  <c:v>16.672466333767741</c:v>
                </c:pt>
                <c:pt idx="168">
                  <c:v>16.524443935162726</c:v>
                </c:pt>
                <c:pt idx="169">
                  <c:v>16.331237693211417</c:v>
                </c:pt>
                <c:pt idx="170">
                  <c:v>16.364625427174811</c:v>
                </c:pt>
                <c:pt idx="171">
                  <c:v>16.387543823686311</c:v>
                </c:pt>
                <c:pt idx="172">
                  <c:v>17.080369553382397</c:v>
                </c:pt>
                <c:pt idx="173">
                  <c:v>17.207413539783392</c:v>
                </c:pt>
                <c:pt idx="174">
                  <c:v>17.546014648740563</c:v>
                </c:pt>
                <c:pt idx="175">
                  <c:v>18.074072547241798</c:v>
                </c:pt>
                <c:pt idx="176">
                  <c:v>18.200335946605467</c:v>
                </c:pt>
                <c:pt idx="177">
                  <c:v>17.94470662246648</c:v>
                </c:pt>
                <c:pt idx="178">
                  <c:v>17.3429989919217</c:v>
                </c:pt>
                <c:pt idx="179">
                  <c:v>16.548415156667968</c:v>
                </c:pt>
                <c:pt idx="180">
                  <c:v>16.576224828568197</c:v>
                </c:pt>
                <c:pt idx="181">
                  <c:v>17.515403352637279</c:v>
                </c:pt>
                <c:pt idx="182">
                  <c:v>17.232362712298617</c:v>
                </c:pt>
                <c:pt idx="183">
                  <c:v>17.643699378130012</c:v>
                </c:pt>
                <c:pt idx="184">
                  <c:v>17.828266894232836</c:v>
                </c:pt>
                <c:pt idx="185">
                  <c:v>17.777578616430471</c:v>
                </c:pt>
                <c:pt idx="186">
                  <c:v>16.637100103394587</c:v>
                </c:pt>
                <c:pt idx="187">
                  <c:v>15.703370546226877</c:v>
                </c:pt>
                <c:pt idx="188">
                  <c:v>16.544339943032021</c:v>
                </c:pt>
                <c:pt idx="189">
                  <c:v>16.43886680472589</c:v>
                </c:pt>
                <c:pt idx="190">
                  <c:v>17.089425242371117</c:v>
                </c:pt>
                <c:pt idx="191">
                  <c:v>16.50140418059009</c:v>
                </c:pt>
                <c:pt idx="192">
                  <c:v>17.026521282380561</c:v>
                </c:pt>
                <c:pt idx="193">
                  <c:v>16.894025883254095</c:v>
                </c:pt>
                <c:pt idx="194">
                  <c:v>16.958030716721041</c:v>
                </c:pt>
                <c:pt idx="195">
                  <c:v>16.696857434734664</c:v>
                </c:pt>
                <c:pt idx="196">
                  <c:v>17.047755129229383</c:v>
                </c:pt>
                <c:pt idx="197">
                  <c:v>17.850497280690611</c:v>
                </c:pt>
                <c:pt idx="198">
                  <c:v>18.651975755820285</c:v>
                </c:pt>
                <c:pt idx="199">
                  <c:v>19.006396010519438</c:v>
                </c:pt>
                <c:pt idx="200">
                  <c:v>19.372370293397797</c:v>
                </c:pt>
                <c:pt idx="201">
                  <c:v>19.028031223902424</c:v>
                </c:pt>
                <c:pt idx="202">
                  <c:v>18.358448098050225</c:v>
                </c:pt>
                <c:pt idx="203">
                  <c:v>18.748757662525502</c:v>
                </c:pt>
                <c:pt idx="204">
                  <c:v>19.24900002181375</c:v>
                </c:pt>
                <c:pt idx="205">
                  <c:v>18.91813188800214</c:v>
                </c:pt>
                <c:pt idx="206">
                  <c:v>18.042174923468679</c:v>
                </c:pt>
                <c:pt idx="207">
                  <c:v>17.705089426411771</c:v>
                </c:pt>
                <c:pt idx="208">
                  <c:v>17.595635274512816</c:v>
                </c:pt>
                <c:pt idx="209">
                  <c:v>19.544817480547998</c:v>
                </c:pt>
                <c:pt idx="210">
                  <c:v>19.858943014167306</c:v>
                </c:pt>
                <c:pt idx="211">
                  <c:v>20.544915179153278</c:v>
                </c:pt>
                <c:pt idx="212">
                  <c:v>20.442732862691297</c:v>
                </c:pt>
                <c:pt idx="213">
                  <c:v>19.947199825773662</c:v>
                </c:pt>
                <c:pt idx="214">
                  <c:v>20.527416324811291</c:v>
                </c:pt>
                <c:pt idx="215">
                  <c:v>21.403631985448182</c:v>
                </c:pt>
                <c:pt idx="216">
                  <c:v>22.932807416487186</c:v>
                </c:pt>
                <c:pt idx="217">
                  <c:v>23.048117549980201</c:v>
                </c:pt>
                <c:pt idx="218">
                  <c:v>23.279682245508724</c:v>
                </c:pt>
                <c:pt idx="219">
                  <c:v>23.152421525686488</c:v>
                </c:pt>
                <c:pt idx="220">
                  <c:v>22.091269360834186</c:v>
                </c:pt>
                <c:pt idx="221">
                  <c:v>21.212091925046831</c:v>
                </c:pt>
                <c:pt idx="222">
                  <c:v>21.561425634523122</c:v>
                </c:pt>
                <c:pt idx="223">
                  <c:v>21.726237373055451</c:v>
                </c:pt>
                <c:pt idx="224">
                  <c:v>20.591140514113778</c:v>
                </c:pt>
                <c:pt idx="225">
                  <c:v>20.15371346068661</c:v>
                </c:pt>
                <c:pt idx="226">
                  <c:v>20.196457520802291</c:v>
                </c:pt>
                <c:pt idx="227">
                  <c:v>18.512649643600195</c:v>
                </c:pt>
                <c:pt idx="228">
                  <c:v>18.674275362444778</c:v>
                </c:pt>
                <c:pt idx="229">
                  <c:v>18.703797417251433</c:v>
                </c:pt>
                <c:pt idx="230">
                  <c:v>18.775793421238372</c:v>
                </c:pt>
                <c:pt idx="231">
                  <c:v>18.936402033322732</c:v>
                </c:pt>
                <c:pt idx="232">
                  <c:v>18.403197016950415</c:v>
                </c:pt>
                <c:pt idx="233">
                  <c:v>17.992711584303983</c:v>
                </c:pt>
                <c:pt idx="234">
                  <c:v>17.689545468952801</c:v>
                </c:pt>
                <c:pt idx="235">
                  <c:v>18.069614666784194</c:v>
                </c:pt>
                <c:pt idx="236">
                  <c:v>17.341874151224712</c:v>
                </c:pt>
                <c:pt idx="237">
                  <c:v>18.102398784556055</c:v>
                </c:pt>
                <c:pt idx="238">
                  <c:v>19.419584603760764</c:v>
                </c:pt>
                <c:pt idx="239">
                  <c:v>20.744051160870857</c:v>
                </c:pt>
                <c:pt idx="240">
                  <c:v>20.978581834536193</c:v>
                </c:pt>
                <c:pt idx="241">
                  <c:v>21.67914984820619</c:v>
                </c:pt>
                <c:pt idx="242">
                  <c:v>22.347583950683852</c:v>
                </c:pt>
                <c:pt idx="243">
                  <c:v>24.409716994827217</c:v>
                </c:pt>
                <c:pt idx="244">
                  <c:v>23.064012684863567</c:v>
                </c:pt>
                <c:pt idx="245">
                  <c:v>25.23846620596035</c:v>
                </c:pt>
                <c:pt idx="246">
                  <c:v>23.144848553708105</c:v>
                </c:pt>
                <c:pt idx="247">
                  <c:v>23.077177713844382</c:v>
                </c:pt>
                <c:pt idx="248">
                  <c:v>22.590468316860242</c:v>
                </c:pt>
                <c:pt idx="249">
                  <c:v>22.252901618408927</c:v>
                </c:pt>
                <c:pt idx="250">
                  <c:v>22.375074777652799</c:v>
                </c:pt>
                <c:pt idx="251">
                  <c:v>21.680215141029681</c:v>
                </c:pt>
                <c:pt idx="252">
                  <c:v>22.340290796033571</c:v>
                </c:pt>
                <c:pt idx="253">
                  <c:v>22.459957452460404</c:v>
                </c:pt>
                <c:pt idx="254">
                  <c:v>22.410652288217342</c:v>
                </c:pt>
                <c:pt idx="255">
                  <c:v>22.823108698497855</c:v>
                </c:pt>
                <c:pt idx="256">
                  <c:v>22.427954493329807</c:v>
                </c:pt>
                <c:pt idx="257">
                  <c:v>21.963742295514631</c:v>
                </c:pt>
                <c:pt idx="258">
                  <c:v>22.38568658940137</c:v>
                </c:pt>
                <c:pt idx="259">
                  <c:v>23.168671834092862</c:v>
                </c:pt>
                <c:pt idx="260">
                  <c:v>22.856566381954501</c:v>
                </c:pt>
                <c:pt idx="261">
                  <c:v>20.604425401859814</c:v>
                </c:pt>
                <c:pt idx="262">
                  <c:v>20.40854125507218</c:v>
                </c:pt>
                <c:pt idx="263">
                  <c:v>19.633232126823835</c:v>
                </c:pt>
                <c:pt idx="264">
                  <c:v>20.318132053828499</c:v>
                </c:pt>
                <c:pt idx="265">
                  <c:v>20.107051517552812</c:v>
                </c:pt>
                <c:pt idx="266">
                  <c:v>19.884560384872835</c:v>
                </c:pt>
                <c:pt idx="267">
                  <c:v>18.980022601826267</c:v>
                </c:pt>
                <c:pt idx="268">
                  <c:v>18.95485872303987</c:v>
                </c:pt>
                <c:pt idx="269">
                  <c:v>17.818551722968515</c:v>
                </c:pt>
                <c:pt idx="270">
                  <c:v>16.918178414766658</c:v>
                </c:pt>
                <c:pt idx="271">
                  <c:v>16.299118790903496</c:v>
                </c:pt>
                <c:pt idx="272">
                  <c:v>15.654359115196915</c:v>
                </c:pt>
                <c:pt idx="273">
                  <c:v>15.252943825778841</c:v>
                </c:pt>
                <c:pt idx="274">
                  <c:v>15.407877534297898</c:v>
                </c:pt>
                <c:pt idx="275">
                  <c:v>16.042894140050144</c:v>
                </c:pt>
                <c:pt idx="276">
                  <c:v>15.861833914033635</c:v>
                </c:pt>
                <c:pt idx="277">
                  <c:v>15.021498380331437</c:v>
                </c:pt>
                <c:pt idx="278">
                  <c:v>15.081930176258862</c:v>
                </c:pt>
                <c:pt idx="279">
                  <c:v>15.565490611691486</c:v>
                </c:pt>
                <c:pt idx="280">
                  <c:v>15.525820896254636</c:v>
                </c:pt>
                <c:pt idx="281">
                  <c:v>15.47443363865265</c:v>
                </c:pt>
                <c:pt idx="282">
                  <c:v>16.036401629624109</c:v>
                </c:pt>
                <c:pt idx="283">
                  <c:v>16.304651978851034</c:v>
                </c:pt>
                <c:pt idx="284">
                  <c:v>16.742600049163688</c:v>
                </c:pt>
                <c:pt idx="285">
                  <c:v>17.633197370821399</c:v>
                </c:pt>
                <c:pt idx="286">
                  <c:v>18.076200223770062</c:v>
                </c:pt>
                <c:pt idx="287">
                  <c:v>18.159679118703195</c:v>
                </c:pt>
                <c:pt idx="288">
                  <c:v>18.459852032455846</c:v>
                </c:pt>
                <c:pt idx="289">
                  <c:v>19.168996375829828</c:v>
                </c:pt>
                <c:pt idx="290">
                  <c:v>19.831506074218417</c:v>
                </c:pt>
                <c:pt idx="291">
                  <c:v>19.482927524711283</c:v>
                </c:pt>
                <c:pt idx="292">
                  <c:v>18.629487509845134</c:v>
                </c:pt>
                <c:pt idx="293">
                  <c:v>18.735862386183538</c:v>
                </c:pt>
                <c:pt idx="294">
                  <c:v>19.205883309548053</c:v>
                </c:pt>
                <c:pt idx="295">
                  <c:v>19.573308430803717</c:v>
                </c:pt>
                <c:pt idx="296">
                  <c:v>19.743492419697777</c:v>
                </c:pt>
                <c:pt idx="297">
                  <c:v>19.89739481432953</c:v>
                </c:pt>
                <c:pt idx="298">
                  <c:v>19.443525693264977</c:v>
                </c:pt>
                <c:pt idx="299">
                  <c:v>19.577960809096108</c:v>
                </c:pt>
                <c:pt idx="300">
                  <c:v>20.13240226080789</c:v>
                </c:pt>
                <c:pt idx="301">
                  <c:v>19.866752563675881</c:v>
                </c:pt>
                <c:pt idx="302">
                  <c:v>19.259453020854103</c:v>
                </c:pt>
                <c:pt idx="303">
                  <c:v>18.876204996115877</c:v>
                </c:pt>
                <c:pt idx="304">
                  <c:v>18.054044460926381</c:v>
                </c:pt>
                <c:pt idx="305">
                  <c:v>18.172666376497492</c:v>
                </c:pt>
                <c:pt idx="306">
                  <c:v>18.195200143513738</c:v>
                </c:pt>
                <c:pt idx="307">
                  <c:v>18.967251477549283</c:v>
                </c:pt>
                <c:pt idx="308">
                  <c:v>19.200993682001343</c:v>
                </c:pt>
                <c:pt idx="309">
                  <c:v>18.095380908869085</c:v>
                </c:pt>
                <c:pt idx="310">
                  <c:v>18.141851654007951</c:v>
                </c:pt>
                <c:pt idx="311">
                  <c:v>17.660003667768649</c:v>
                </c:pt>
                <c:pt idx="312">
                  <c:v>17.218913853705974</c:v>
                </c:pt>
                <c:pt idx="313">
                  <c:v>16.217071288766149</c:v>
                </c:pt>
                <c:pt idx="314">
                  <c:v>14.687545255978639</c:v>
                </c:pt>
                <c:pt idx="315">
                  <c:v>14.669709905602733</c:v>
                </c:pt>
                <c:pt idx="316">
                  <c:v>13.790107153424239</c:v>
                </c:pt>
                <c:pt idx="317">
                  <c:v>13.144269952673199</c:v>
                </c:pt>
                <c:pt idx="318">
                  <c:v>13.585007357961837</c:v>
                </c:pt>
                <c:pt idx="319">
                  <c:v>12.513471604446606</c:v>
                </c:pt>
                <c:pt idx="320">
                  <c:v>12.328569657736626</c:v>
                </c:pt>
                <c:pt idx="321">
                  <c:v>10.831840153050605</c:v>
                </c:pt>
                <c:pt idx="322">
                  <c:v>10.591177559189781</c:v>
                </c:pt>
                <c:pt idx="323">
                  <c:v>11.333306235811172</c:v>
                </c:pt>
                <c:pt idx="324">
                  <c:v>11.902968628266978</c:v>
                </c:pt>
                <c:pt idx="325">
                  <c:v>11.55484629514479</c:v>
                </c:pt>
                <c:pt idx="326">
                  <c:v>11.984662664464292</c:v>
                </c:pt>
                <c:pt idx="327">
                  <c:v>12.448889158370367</c:v>
                </c:pt>
                <c:pt idx="328">
                  <c:v>13.078451355438339</c:v>
                </c:pt>
                <c:pt idx="329">
                  <c:v>13.05168412922999</c:v>
                </c:pt>
                <c:pt idx="330">
                  <c:v>13.345487104834399</c:v>
                </c:pt>
                <c:pt idx="331">
                  <c:v>13.884232895208612</c:v>
                </c:pt>
                <c:pt idx="332">
                  <c:v>13.70144226882511</c:v>
                </c:pt>
                <c:pt idx="333">
                  <c:v>13.690810359178704</c:v>
                </c:pt>
                <c:pt idx="334">
                  <c:v>14.43501409125626</c:v>
                </c:pt>
                <c:pt idx="335">
                  <c:v>14.582482908962437</c:v>
                </c:pt>
                <c:pt idx="336">
                  <c:v>14.764418456441355</c:v>
                </c:pt>
                <c:pt idx="337">
                  <c:v>14.167157516701366</c:v>
                </c:pt>
                <c:pt idx="338">
                  <c:v>14.33605838058622</c:v>
                </c:pt>
                <c:pt idx="339">
                  <c:v>14.64519860308612</c:v>
                </c:pt>
                <c:pt idx="340">
                  <c:v>14.953509786582783</c:v>
                </c:pt>
                <c:pt idx="341">
                  <c:v>15.040444676080995</c:v>
                </c:pt>
                <c:pt idx="342">
                  <c:v>15.231503240497684</c:v>
                </c:pt>
                <c:pt idx="343">
                  <c:v>15.417580706254761</c:v>
                </c:pt>
                <c:pt idx="344">
                  <c:v>15.254446436821178</c:v>
                </c:pt>
                <c:pt idx="345">
                  <c:v>14.988845296121765</c:v>
                </c:pt>
                <c:pt idx="346">
                  <c:v>14.745631176824586</c:v>
                </c:pt>
                <c:pt idx="347">
                  <c:v>14.750638489265036</c:v>
                </c:pt>
                <c:pt idx="348">
                  <c:v>14.547885040564147</c:v>
                </c:pt>
                <c:pt idx="349">
                  <c:v>14.002037903032701</c:v>
                </c:pt>
                <c:pt idx="350">
                  <c:v>14.050006965077822</c:v>
                </c:pt>
                <c:pt idx="351">
                  <c:v>13.559883620820083</c:v>
                </c:pt>
                <c:pt idx="352">
                  <c:v>13.568792287251453</c:v>
                </c:pt>
                <c:pt idx="353">
                  <c:v>13.019657302315935</c:v>
                </c:pt>
                <c:pt idx="354">
                  <c:v>12.34258125998522</c:v>
                </c:pt>
                <c:pt idx="355">
                  <c:v>12.745055150886257</c:v>
                </c:pt>
                <c:pt idx="356">
                  <c:v>12.937161101070851</c:v>
                </c:pt>
                <c:pt idx="357">
                  <c:v>13.91886665644582</c:v>
                </c:pt>
                <c:pt idx="358">
                  <c:v>14.164523175780356</c:v>
                </c:pt>
                <c:pt idx="359">
                  <c:v>13.741478417781552</c:v>
                </c:pt>
                <c:pt idx="360">
                  <c:v>14.049215181401209</c:v>
                </c:pt>
                <c:pt idx="361">
                  <c:v>14.721488469928307</c:v>
                </c:pt>
                <c:pt idx="362">
                  <c:v>14.370623221979542</c:v>
                </c:pt>
                <c:pt idx="363">
                  <c:v>14.752935420329358</c:v>
                </c:pt>
                <c:pt idx="364">
                  <c:v>15.047660591685046</c:v>
                </c:pt>
                <c:pt idx="365">
                  <c:v>15.328355684719284</c:v>
                </c:pt>
                <c:pt idx="366">
                  <c:v>15.083110578700268</c:v>
                </c:pt>
                <c:pt idx="367">
                  <c:v>13.899790665654447</c:v>
                </c:pt>
                <c:pt idx="368">
                  <c:v>12.99795398325244</c:v>
                </c:pt>
                <c:pt idx="369">
                  <c:v>13.066472850619196</c:v>
                </c:pt>
                <c:pt idx="370">
                  <c:v>13.727997586413098</c:v>
                </c:pt>
                <c:pt idx="371">
                  <c:v>13.92925841957824</c:v>
                </c:pt>
                <c:pt idx="372">
                  <c:v>13.794952631845824</c:v>
                </c:pt>
                <c:pt idx="373">
                  <c:v>13.531634369686596</c:v>
                </c:pt>
                <c:pt idx="374">
                  <c:v>13.639769173944176</c:v>
                </c:pt>
                <c:pt idx="375">
                  <c:v>13.654392690553243</c:v>
                </c:pt>
                <c:pt idx="376">
                  <c:v>13.645500685612372</c:v>
                </c:pt>
                <c:pt idx="377">
                  <c:v>13.78541740450253</c:v>
                </c:pt>
                <c:pt idx="378">
                  <c:v>13.802876645015786</c:v>
                </c:pt>
                <c:pt idx="379">
                  <c:v>13.984761763426278</c:v>
                </c:pt>
                <c:pt idx="380">
                  <c:v>13.926285001315875</c:v>
                </c:pt>
                <c:pt idx="381">
                  <c:v>13.905092701178466</c:v>
                </c:pt>
                <c:pt idx="382">
                  <c:v>13.749541018606536</c:v>
                </c:pt>
                <c:pt idx="383">
                  <c:v>13.388999452579634</c:v>
                </c:pt>
                <c:pt idx="384">
                  <c:v>13.148088791761563</c:v>
                </c:pt>
                <c:pt idx="385">
                  <c:v>12.68296051623676</c:v>
                </c:pt>
                <c:pt idx="386">
                  <c:v>12.443453515183661</c:v>
                </c:pt>
                <c:pt idx="387">
                  <c:v>12.433067081795166</c:v>
                </c:pt>
                <c:pt idx="388">
                  <c:v>12.221401061154124</c:v>
                </c:pt>
                <c:pt idx="389">
                  <c:v>11.491962852761223</c:v>
                </c:pt>
                <c:pt idx="390">
                  <c:v>11.534022795459855</c:v>
                </c:pt>
                <c:pt idx="391">
                  <c:v>11.846840543564625</c:v>
                </c:pt>
                <c:pt idx="392">
                  <c:v>11.843316826625971</c:v>
                </c:pt>
                <c:pt idx="393">
                  <c:v>11.471490240312292</c:v>
                </c:pt>
                <c:pt idx="394">
                  <c:v>11.07253784503801</c:v>
                </c:pt>
                <c:pt idx="395">
                  <c:v>11.174040870036796</c:v>
                </c:pt>
                <c:pt idx="396">
                  <c:v>11.636092105046137</c:v>
                </c:pt>
                <c:pt idx="397">
                  <c:v>11.910233879798243</c:v>
                </c:pt>
                <c:pt idx="398">
                  <c:v>11.685526018836827</c:v>
                </c:pt>
                <c:pt idx="399">
                  <c:v>11.522662536200233</c:v>
                </c:pt>
                <c:pt idx="400">
                  <c:v>11.479008694164483</c:v>
                </c:pt>
                <c:pt idx="401">
                  <c:v>11.428715168831888</c:v>
                </c:pt>
                <c:pt idx="402">
                  <c:v>10.694345183040145</c:v>
                </c:pt>
                <c:pt idx="403">
                  <c:v>10.492046265076441</c:v>
                </c:pt>
                <c:pt idx="404">
                  <c:v>10.500497301802136</c:v>
                </c:pt>
                <c:pt idx="405">
                  <c:v>10.612759466126226</c:v>
                </c:pt>
                <c:pt idx="406">
                  <c:v>10.516917642992127</c:v>
                </c:pt>
                <c:pt idx="407">
                  <c:v>10.172217991997867</c:v>
                </c:pt>
                <c:pt idx="408">
                  <c:v>10.359834197757268</c:v>
                </c:pt>
                <c:pt idx="409">
                  <c:v>10.329786209660694</c:v>
                </c:pt>
                <c:pt idx="410">
                  <c:v>10.707013188682815</c:v>
                </c:pt>
                <c:pt idx="411">
                  <c:v>11.401123789000186</c:v>
                </c:pt>
                <c:pt idx="412">
                  <c:v>11.026929876471316</c:v>
                </c:pt>
                <c:pt idx="413">
                  <c:v>11.154262189096341</c:v>
                </c:pt>
                <c:pt idx="414">
                  <c:v>11.113629393949603</c:v>
                </c:pt>
                <c:pt idx="415">
                  <c:v>11.584831641604602</c:v>
                </c:pt>
                <c:pt idx="416">
                  <c:v>12.011570757825895</c:v>
                </c:pt>
                <c:pt idx="417">
                  <c:v>12.549076133220158</c:v>
                </c:pt>
                <c:pt idx="418">
                  <c:v>12.857714453559316</c:v>
                </c:pt>
                <c:pt idx="419">
                  <c:v>12.878444602185995</c:v>
                </c:pt>
                <c:pt idx="420">
                  <c:v>12.543563692516178</c:v>
                </c:pt>
                <c:pt idx="421">
                  <c:v>12.354652326458801</c:v>
                </c:pt>
                <c:pt idx="422">
                  <c:v>12.177052795748484</c:v>
                </c:pt>
                <c:pt idx="423">
                  <c:v>11.906481776593189</c:v>
                </c:pt>
                <c:pt idx="424">
                  <c:v>12.026256671905168</c:v>
                </c:pt>
                <c:pt idx="425">
                  <c:v>11.995961222946585</c:v>
                </c:pt>
                <c:pt idx="426">
                  <c:v>11.791165275254558</c:v>
                </c:pt>
                <c:pt idx="427">
                  <c:v>11.732082638874168</c:v>
                </c:pt>
                <c:pt idx="428">
                  <c:v>11.944552417504477</c:v>
                </c:pt>
                <c:pt idx="429">
                  <c:v>12.045741763370803</c:v>
                </c:pt>
                <c:pt idx="430">
                  <c:v>12.053230403230502</c:v>
                </c:pt>
                <c:pt idx="431">
                  <c:v>11.413559188849494</c:v>
                </c:pt>
                <c:pt idx="432">
                  <c:v>10.992361427383429</c:v>
                </c:pt>
                <c:pt idx="433">
                  <c:v>10.06318773873573</c:v>
                </c:pt>
                <c:pt idx="434">
                  <c:v>10.327157080107879</c:v>
                </c:pt>
                <c:pt idx="435">
                  <c:v>9.644531197281232</c:v>
                </c:pt>
                <c:pt idx="436">
                  <c:v>9.1389888133735759</c:v>
                </c:pt>
                <c:pt idx="437">
                  <c:v>9.1482202595395794</c:v>
                </c:pt>
                <c:pt idx="438">
                  <c:v>9.0034723772287997</c:v>
                </c:pt>
                <c:pt idx="439">
                  <c:v>8.5726804667537788</c:v>
                </c:pt>
                <c:pt idx="440">
                  <c:v>7.9508232642170613</c:v>
                </c:pt>
                <c:pt idx="441">
                  <c:v>7.3871337111081443</c:v>
                </c:pt>
                <c:pt idx="442">
                  <c:v>6.7530136047743072</c:v>
                </c:pt>
                <c:pt idx="443">
                  <c:v>6.4125938981198178</c:v>
                </c:pt>
                <c:pt idx="444">
                  <c:v>6.6406460286553513</c:v>
                </c:pt>
                <c:pt idx="445">
                  <c:v>6.7843435516302808</c:v>
                </c:pt>
                <c:pt idx="446">
                  <c:v>6.6863557604558954</c:v>
                </c:pt>
                <c:pt idx="447">
                  <c:v>6.5207277305471614</c:v>
                </c:pt>
                <c:pt idx="448">
                  <c:v>6.5823632316210823</c:v>
                </c:pt>
                <c:pt idx="449">
                  <c:v>6.496291318641056</c:v>
                </c:pt>
                <c:pt idx="450">
                  <c:v>6.3713240938489886</c:v>
                </c:pt>
                <c:pt idx="451">
                  <c:v>6.303073760914593</c:v>
                </c:pt>
                <c:pt idx="452">
                  <c:v>6.1491705624316824</c:v>
                </c:pt>
                <c:pt idx="453">
                  <c:v>6.2905153211913225</c:v>
                </c:pt>
                <c:pt idx="454">
                  <c:v>6.3333274953541565</c:v>
                </c:pt>
                <c:pt idx="455">
                  <c:v>6.1345804112834328</c:v>
                </c:pt>
                <c:pt idx="456">
                  <c:v>6.0984676399501048</c:v>
                </c:pt>
                <c:pt idx="457">
                  <c:v>6.2396927713649779</c:v>
                </c:pt>
                <c:pt idx="458">
                  <c:v>6.3560740048691429</c:v>
                </c:pt>
                <c:pt idx="459">
                  <c:v>6.4561395558192762</c:v>
                </c:pt>
                <c:pt idx="460">
                  <c:v>6.8290022614820343</c:v>
                </c:pt>
                <c:pt idx="461">
                  <c:v>7.0216152147841342</c:v>
                </c:pt>
                <c:pt idx="462">
                  <c:v>7.0528371654463138</c:v>
                </c:pt>
                <c:pt idx="463">
                  <c:v>6.4791311017052795</c:v>
                </c:pt>
                <c:pt idx="464">
                  <c:v>6.558481672061264</c:v>
                </c:pt>
                <c:pt idx="465">
                  <c:v>6.7947041999493036</c:v>
                </c:pt>
                <c:pt idx="466">
                  <c:v>6.467022574133134</c:v>
                </c:pt>
                <c:pt idx="467">
                  <c:v>6.1607170337991803</c:v>
                </c:pt>
                <c:pt idx="468">
                  <c:v>5.9896677711394428</c:v>
                </c:pt>
                <c:pt idx="469">
                  <c:v>5.4553476499077744</c:v>
                </c:pt>
                <c:pt idx="470">
                  <c:v>5.7988227275571607</c:v>
                </c:pt>
                <c:pt idx="471">
                  <c:v>5.5998587255061869</c:v>
                </c:pt>
                <c:pt idx="472">
                  <c:v>5.1889504620474973</c:v>
                </c:pt>
                <c:pt idx="473">
                  <c:v>5.0436396804516237</c:v>
                </c:pt>
                <c:pt idx="474">
                  <c:v>5.0805929195407984</c:v>
                </c:pt>
                <c:pt idx="475">
                  <c:v>5.0207010779228591</c:v>
                </c:pt>
                <c:pt idx="476">
                  <c:v>5.2971627701080601</c:v>
                </c:pt>
                <c:pt idx="477">
                  <c:v>5.351177393424158</c:v>
                </c:pt>
                <c:pt idx="478">
                  <c:v>5.1264079309479271</c:v>
                </c:pt>
                <c:pt idx="479">
                  <c:v>4.7842410450832489</c:v>
                </c:pt>
                <c:pt idx="480">
                  <c:v>5.1221841468873741</c:v>
                </c:pt>
                <c:pt idx="481">
                  <c:v>5.2748571912050473</c:v>
                </c:pt>
                <c:pt idx="482">
                  <c:v>5.1923481586841769</c:v>
                </c:pt>
                <c:pt idx="483">
                  <c:v>5.2970859227396749</c:v>
                </c:pt>
                <c:pt idx="484">
                  <c:v>5.6094692253307761</c:v>
                </c:pt>
                <c:pt idx="485">
                  <c:v>5.2161109609893206</c:v>
                </c:pt>
                <c:pt idx="486">
                  <c:v>5.1977793619054715</c:v>
                </c:pt>
                <c:pt idx="487">
                  <c:v>5.161294823215731</c:v>
                </c:pt>
                <c:pt idx="488">
                  <c:v>5.3775244254582582</c:v>
                </c:pt>
                <c:pt idx="489">
                  <c:v>5.4792576780533473</c:v>
                </c:pt>
                <c:pt idx="490">
                  <c:v>5.8381969932008912</c:v>
                </c:pt>
                <c:pt idx="491">
                  <c:v>6.1141588494172696</c:v>
                </c:pt>
                <c:pt idx="492">
                  <c:v>6.2870872903471282</c:v>
                </c:pt>
                <c:pt idx="493">
                  <c:v>6.4613058726969816</c:v>
                </c:pt>
                <c:pt idx="494">
                  <c:v>6.8213872490360394</c:v>
                </c:pt>
                <c:pt idx="495">
                  <c:v>7.2732533902098595</c:v>
                </c:pt>
                <c:pt idx="496">
                  <c:v>7.5934672589193779</c:v>
                </c:pt>
                <c:pt idx="497">
                  <c:v>7.5579873517551253</c:v>
                </c:pt>
                <c:pt idx="498">
                  <c:v>7.6020950457740302</c:v>
                </c:pt>
                <c:pt idx="499">
                  <c:v>8.0200306898957727</c:v>
                </c:pt>
                <c:pt idx="500">
                  <c:v>8.2650830022842996</c:v>
                </c:pt>
                <c:pt idx="501">
                  <c:v>8.4321519987618956</c:v>
                </c:pt>
                <c:pt idx="502">
                  <c:v>7.9982537722698339</c:v>
                </c:pt>
                <c:pt idx="503">
                  <c:v>7.9646798649399981</c:v>
                </c:pt>
                <c:pt idx="504">
                  <c:v>8.1542004830691504</c:v>
                </c:pt>
                <c:pt idx="505">
                  <c:v>8.5333605790659632</c:v>
                </c:pt>
                <c:pt idx="506">
                  <c:v>8.7007375009785317</c:v>
                </c:pt>
                <c:pt idx="507">
                  <c:v>8.3728096684638125</c:v>
                </c:pt>
                <c:pt idx="508">
                  <c:v>8.0004978675982059</c:v>
                </c:pt>
                <c:pt idx="509">
                  <c:v>7.6718252826730762</c:v>
                </c:pt>
                <c:pt idx="510">
                  <c:v>7.3459851194906474</c:v>
                </c:pt>
                <c:pt idx="511">
                  <c:v>7.4417831742173677</c:v>
                </c:pt>
                <c:pt idx="512">
                  <c:v>7.4581838671897902</c:v>
                </c:pt>
                <c:pt idx="513">
                  <c:v>7.3174003956214762</c:v>
                </c:pt>
                <c:pt idx="514">
                  <c:v>7.5463279119162312</c:v>
                </c:pt>
                <c:pt idx="515">
                  <c:v>7.8097391449387423</c:v>
                </c:pt>
                <c:pt idx="516">
                  <c:v>8.0722494460373735</c:v>
                </c:pt>
                <c:pt idx="517">
                  <c:v>8.1620662208503525</c:v>
                </c:pt>
                <c:pt idx="518">
                  <c:v>8.0580770441160876</c:v>
                </c:pt>
                <c:pt idx="519">
                  <c:v>7.9236203483279768</c:v>
                </c:pt>
                <c:pt idx="520">
                  <c:v>7.8996983306652897</c:v>
                </c:pt>
                <c:pt idx="521">
                  <c:v>8.0516769463966433</c:v>
                </c:pt>
                <c:pt idx="522">
                  <c:v>8.3777121399718322</c:v>
                </c:pt>
                <c:pt idx="523">
                  <c:v>8.7174183085483286</c:v>
                </c:pt>
                <c:pt idx="524">
                  <c:v>8.5816703752090486</c:v>
                </c:pt>
                <c:pt idx="525">
                  <c:v>8.419491035872424</c:v>
                </c:pt>
                <c:pt idx="526">
                  <c:v>8.888327361250969</c:v>
                </c:pt>
                <c:pt idx="527">
                  <c:v>9.3106396804163722</c:v>
                </c:pt>
                <c:pt idx="528">
                  <c:v>9.6926188522549932</c:v>
                </c:pt>
                <c:pt idx="529">
                  <c:v>9.8308047228195701</c:v>
                </c:pt>
                <c:pt idx="530">
                  <c:v>9.518537538810028</c:v>
                </c:pt>
                <c:pt idx="531">
                  <c:v>9.4765667879030655</c:v>
                </c:pt>
                <c:pt idx="532">
                  <c:v>9.729007694021325</c:v>
                </c:pt>
                <c:pt idx="533">
                  <c:v>9.7963861804506074</c:v>
                </c:pt>
                <c:pt idx="534">
                  <c:v>9.9639938917877977</c:v>
                </c:pt>
                <c:pt idx="535">
                  <c:v>10.110918458488943</c:v>
                </c:pt>
                <c:pt idx="536">
                  <c:v>10.359247611348501</c:v>
                </c:pt>
                <c:pt idx="537">
                  <c:v>10.718495997022925</c:v>
                </c:pt>
                <c:pt idx="538">
                  <c:v>10.886317440307932</c:v>
                </c:pt>
                <c:pt idx="539">
                  <c:v>11.147365239137251</c:v>
                </c:pt>
                <c:pt idx="540">
                  <c:v>11.340966188506231</c:v>
                </c:pt>
                <c:pt idx="541">
                  <c:v>11.389435672748007</c:v>
                </c:pt>
                <c:pt idx="542">
                  <c:v>10.712352062732483</c:v>
                </c:pt>
                <c:pt idx="543">
                  <c:v>10.395587685954727</c:v>
                </c:pt>
                <c:pt idx="544">
                  <c:v>10.575158463806098</c:v>
                </c:pt>
                <c:pt idx="545">
                  <c:v>11.197979740229959</c:v>
                </c:pt>
                <c:pt idx="546">
                  <c:v>11.869694058481278</c:v>
                </c:pt>
                <c:pt idx="547">
                  <c:v>12.488808219521879</c:v>
                </c:pt>
                <c:pt idx="548">
                  <c:v>12.692614823344719</c:v>
                </c:pt>
                <c:pt idx="549">
                  <c:v>12.426517521583349</c:v>
                </c:pt>
                <c:pt idx="550">
                  <c:v>12.615251212344488</c:v>
                </c:pt>
                <c:pt idx="551">
                  <c:v>13.009052728993128</c:v>
                </c:pt>
                <c:pt idx="552">
                  <c:v>13.185930628677797</c:v>
                </c:pt>
                <c:pt idx="553">
                  <c:v>13.633966132216214</c:v>
                </c:pt>
                <c:pt idx="554">
                  <c:v>14.033257507604496</c:v>
                </c:pt>
                <c:pt idx="555">
                  <c:v>14.488222209157058</c:v>
                </c:pt>
                <c:pt idx="556">
                  <c:v>15.002347055737117</c:v>
                </c:pt>
                <c:pt idx="557">
                  <c:v>15.120333481747528</c:v>
                </c:pt>
                <c:pt idx="558">
                  <c:v>15.820802594477746</c:v>
                </c:pt>
                <c:pt idx="559">
                  <c:v>16.862861852763814</c:v>
                </c:pt>
                <c:pt idx="560">
                  <c:v>17.81872371351643</c:v>
                </c:pt>
                <c:pt idx="561">
                  <c:v>17.537237852261093</c:v>
                </c:pt>
                <c:pt idx="562">
                  <c:v>18.13130143495243</c:v>
                </c:pt>
                <c:pt idx="563">
                  <c:v>18.646624021402531</c:v>
                </c:pt>
                <c:pt idx="564">
                  <c:v>18.806128571700775</c:v>
                </c:pt>
                <c:pt idx="565">
                  <c:v>18.868850519584033</c:v>
                </c:pt>
                <c:pt idx="566">
                  <c:v>19.943417799064541</c:v>
                </c:pt>
                <c:pt idx="567">
                  <c:v>21.257909249487501</c:v>
                </c:pt>
                <c:pt idx="568">
                  <c:v>21.832732178740027</c:v>
                </c:pt>
                <c:pt idx="569">
                  <c:v>20.913421576866703</c:v>
                </c:pt>
                <c:pt idx="570">
                  <c:v>21.0819054352968</c:v>
                </c:pt>
                <c:pt idx="571">
                  <c:v>21.762131502579241</c:v>
                </c:pt>
                <c:pt idx="572">
                  <c:v>23.004649446159242</c:v>
                </c:pt>
                <c:pt idx="573">
                  <c:v>23.57834423958505</c:v>
                </c:pt>
                <c:pt idx="574">
                  <c:v>25.121984571109596</c:v>
                </c:pt>
                <c:pt idx="575">
                  <c:v>25.301591027426152</c:v>
                </c:pt>
                <c:pt idx="576">
                  <c:v>27.083199620832787</c:v>
                </c:pt>
                <c:pt idx="577">
                  <c:v>27.13167279824739</c:v>
                </c:pt>
                <c:pt idx="578">
                  <c:v>27.675748437861877</c:v>
                </c:pt>
                <c:pt idx="579">
                  <c:v>27.568454472898296</c:v>
                </c:pt>
                <c:pt idx="580">
                  <c:v>27.698586875008132</c:v>
                </c:pt>
                <c:pt idx="581">
                  <c:v>27.935467830288683</c:v>
                </c:pt>
                <c:pt idx="582">
                  <c:v>29.933289406842203</c:v>
                </c:pt>
                <c:pt idx="583">
                  <c:v>31.480313247173012</c:v>
                </c:pt>
                <c:pt idx="584">
                  <c:v>32.563788598776704</c:v>
                </c:pt>
                <c:pt idx="585">
                  <c:v>28.961067164354791</c:v>
                </c:pt>
                <c:pt idx="586">
                  <c:v>21.17103600009704</c:v>
                </c:pt>
                <c:pt idx="587">
                  <c:v>22.007373176418334</c:v>
                </c:pt>
                <c:pt idx="588">
                  <c:v>22.31072429433685</c:v>
                </c:pt>
                <c:pt idx="589">
                  <c:v>23.697117749335881</c:v>
                </c:pt>
                <c:pt idx="590">
                  <c:v>24.586607792668854</c:v>
                </c:pt>
                <c:pt idx="591">
                  <c:v>25.843436862018319</c:v>
                </c:pt>
                <c:pt idx="592">
                  <c:v>24.309760633908173</c:v>
                </c:pt>
                <c:pt idx="593">
                  <c:v>21.866899333389483</c:v>
                </c:pt>
                <c:pt idx="594">
                  <c:v>21.548797592546652</c:v>
                </c:pt>
                <c:pt idx="595">
                  <c:v>21.300602241118156</c:v>
                </c:pt>
                <c:pt idx="596">
                  <c:v>21.072581788447319</c:v>
                </c:pt>
                <c:pt idx="597">
                  <c:v>18.21487015465863</c:v>
                </c:pt>
                <c:pt idx="598">
                  <c:v>16.939711377775172</c:v>
                </c:pt>
                <c:pt idx="599">
                  <c:v>16.055001856531327</c:v>
                </c:pt>
                <c:pt idx="600">
                  <c:v>16.705478731547615</c:v>
                </c:pt>
                <c:pt idx="601">
                  <c:v>18.161492436976094</c:v>
                </c:pt>
                <c:pt idx="602">
                  <c:v>18.57956103279129</c:v>
                </c:pt>
                <c:pt idx="603">
                  <c:v>16.872315331609666</c:v>
                </c:pt>
                <c:pt idx="604">
                  <c:v>15.401539999110113</c:v>
                </c:pt>
                <c:pt idx="605">
                  <c:v>15.062476074643252</c:v>
                </c:pt>
                <c:pt idx="606">
                  <c:v>15.516750095516324</c:v>
                </c:pt>
                <c:pt idx="607">
                  <c:v>15.00627660288654</c:v>
                </c:pt>
                <c:pt idx="608">
                  <c:v>12.817745261106884</c:v>
                </c:pt>
                <c:pt idx="609">
                  <c:v>11.145926407660928</c:v>
                </c:pt>
                <c:pt idx="610">
                  <c:v>11.415600295644674</c:v>
                </c:pt>
                <c:pt idx="611">
                  <c:v>9.306032867968316</c:v>
                </c:pt>
                <c:pt idx="612">
                  <c:v>9.3124064551778432</c:v>
                </c:pt>
                <c:pt idx="613">
                  <c:v>9.336932251008399</c:v>
                </c:pt>
                <c:pt idx="614">
                  <c:v>9.4130650280122108</c:v>
                </c:pt>
                <c:pt idx="615">
                  <c:v>7.1922331961154855</c:v>
                </c:pt>
                <c:pt idx="616">
                  <c:v>6.390857289881442</c:v>
                </c:pt>
                <c:pt idx="617">
                  <c:v>5.5650593715289638</c:v>
                </c:pt>
                <c:pt idx="618">
                  <c:v>5.8387636718511988</c:v>
                </c:pt>
                <c:pt idx="619">
                  <c:v>8.8346532051812119</c:v>
                </c:pt>
                <c:pt idx="620">
                  <c:v>9.7611685640637038</c:v>
                </c:pt>
                <c:pt idx="621">
                  <c:v>8.4786066076890787</c:v>
                </c:pt>
                <c:pt idx="622">
                  <c:v>8.4633095671228951</c:v>
                </c:pt>
                <c:pt idx="623">
                  <c:v>8.2570739991006779</c:v>
                </c:pt>
                <c:pt idx="624">
                  <c:v>8.7280461628135235</c:v>
                </c:pt>
                <c:pt idx="625">
                  <c:v>7.8260517513165935</c:v>
                </c:pt>
                <c:pt idx="626">
                  <c:v>7.8746813229431663</c:v>
                </c:pt>
                <c:pt idx="627">
                  <c:v>8.7231016460681072</c:v>
                </c:pt>
                <c:pt idx="628">
                  <c:v>11.249651251932441</c:v>
                </c:pt>
                <c:pt idx="629">
                  <c:v>13.098875517269516</c:v>
                </c:pt>
                <c:pt idx="630">
                  <c:v>13.754304493874528</c:v>
                </c:pt>
                <c:pt idx="631">
                  <c:v>12.999527050367734</c:v>
                </c:pt>
                <c:pt idx="632">
                  <c:v>12.922920614885989</c:v>
                </c:pt>
                <c:pt idx="633">
                  <c:v>11.696253568143691</c:v>
                </c:pt>
                <c:pt idx="634">
                  <c:v>12.01176619338993</c:v>
                </c:pt>
                <c:pt idx="635">
                  <c:v>12.281801622601105</c:v>
                </c:pt>
                <c:pt idx="636">
                  <c:v>13.025119828332368</c:v>
                </c:pt>
                <c:pt idx="637">
                  <c:v>13.926922904274287</c:v>
                </c:pt>
                <c:pt idx="638">
                  <c:v>13.254537629740074</c:v>
                </c:pt>
                <c:pt idx="639">
                  <c:v>13.518389284490087</c:v>
                </c:pt>
                <c:pt idx="640">
                  <c:v>12.181583235024014</c:v>
                </c:pt>
                <c:pt idx="641">
                  <c:v>12.287726483952417</c:v>
                </c:pt>
                <c:pt idx="642">
                  <c:v>11.741524229318239</c:v>
                </c:pt>
                <c:pt idx="643">
                  <c:v>11.315025981829042</c:v>
                </c:pt>
                <c:pt idx="644">
                  <c:v>10.909954083288842</c:v>
                </c:pt>
                <c:pt idx="645">
                  <c:v>11.108352605351724</c:v>
                </c:pt>
                <c:pt idx="646">
                  <c:v>11.448808690205695</c:v>
                </c:pt>
                <c:pt idx="647">
                  <c:v>11.639337566475881</c:v>
                </c:pt>
                <c:pt idx="648">
                  <c:v>11.495907968201594</c:v>
                </c:pt>
                <c:pt idx="649">
                  <c:v>11.087812159055565</c:v>
                </c:pt>
                <c:pt idx="650">
                  <c:v>10.398272404790035</c:v>
                </c:pt>
                <c:pt idx="651">
                  <c:v>11.10421020714953</c:v>
                </c:pt>
                <c:pt idx="652">
                  <c:v>11.985576683480105</c:v>
                </c:pt>
                <c:pt idx="653">
                  <c:v>12.5395193244439</c:v>
                </c:pt>
                <c:pt idx="654">
                  <c:v>13.202137936511017</c:v>
                </c:pt>
                <c:pt idx="655">
                  <c:v>14.105056846668962</c:v>
                </c:pt>
                <c:pt idx="656">
                  <c:v>14.418891702707439</c:v>
                </c:pt>
                <c:pt idx="657">
                  <c:v>14.826232627114097</c:v>
                </c:pt>
                <c:pt idx="658">
                  <c:v>16.129605163251146</c:v>
                </c:pt>
                <c:pt idx="659">
                  <c:v>16.15919271461533</c:v>
                </c:pt>
                <c:pt idx="660">
                  <c:v>17.087359845997248</c:v>
                </c:pt>
                <c:pt idx="661">
                  <c:v>18.104536459517792</c:v>
                </c:pt>
                <c:pt idx="662">
                  <c:v>18.660478203926026</c:v>
                </c:pt>
                <c:pt idx="663">
                  <c:v>18.718999665151507</c:v>
                </c:pt>
                <c:pt idx="664">
                  <c:v>17.75019251932865</c:v>
                </c:pt>
                <c:pt idx="665">
                  <c:v>18.393001065831356</c:v>
                </c:pt>
                <c:pt idx="666">
                  <c:v>19.360464512319151</c:v>
                </c:pt>
                <c:pt idx="667">
                  <c:v>19.623060162983766</c:v>
                </c:pt>
                <c:pt idx="668">
                  <c:v>19.862024243287653</c:v>
                </c:pt>
                <c:pt idx="669">
                  <c:v>20.913091852533135</c:v>
                </c:pt>
                <c:pt idx="670">
                  <c:v>21.499765341024172</c:v>
                </c:pt>
                <c:pt idx="671">
                  <c:v>21.125663548155451</c:v>
                </c:pt>
                <c:pt idx="672">
                  <c:v>21.618741582953518</c:v>
                </c:pt>
                <c:pt idx="673">
                  <c:v>22.244221552805175</c:v>
                </c:pt>
                <c:pt idx="674">
                  <c:v>22.042197016050594</c:v>
                </c:pt>
                <c:pt idx="675">
                  <c:v>20.556579457432871</c:v>
                </c:pt>
                <c:pt idx="676">
                  <c:v>19.474174686572113</c:v>
                </c:pt>
                <c:pt idx="677">
                  <c:v>18.711659960364972</c:v>
                </c:pt>
                <c:pt idx="678">
                  <c:v>19.646723279607642</c:v>
                </c:pt>
                <c:pt idx="679">
                  <c:v>19.806982577380971</c:v>
                </c:pt>
                <c:pt idx="680">
                  <c:v>16.84788286270582</c:v>
                </c:pt>
                <c:pt idx="681">
                  <c:v>14.361659574753372</c:v>
                </c:pt>
                <c:pt idx="682">
                  <c:v>13.158119166486077</c:v>
                </c:pt>
                <c:pt idx="683">
                  <c:v>13.008483033706149</c:v>
                </c:pt>
                <c:pt idx="684">
                  <c:v>13.511461918562429</c:v>
                </c:pt>
                <c:pt idx="685">
                  <c:v>13.263076236460881</c:v>
                </c:pt>
                <c:pt idx="686">
                  <c:v>12.377286234697698</c:v>
                </c:pt>
                <c:pt idx="687">
                  <c:v>11.789517720684193</c:v>
                </c:pt>
                <c:pt idx="688">
                  <c:v>11.992275930545704</c:v>
                </c:pt>
                <c:pt idx="689">
                  <c:v>12.288966307788138</c:v>
                </c:pt>
                <c:pt idx="690">
                  <c:v>14.770328017492076</c:v>
                </c:pt>
                <c:pt idx="691">
                  <c:v>14.903588512604379</c:v>
                </c:pt>
                <c:pt idx="692">
                  <c:v>14.28233050863998</c:v>
                </c:pt>
                <c:pt idx="693">
                  <c:v>16.061147643333449</c:v>
                </c:pt>
                <c:pt idx="694">
                  <c:v>16.149571800715524</c:v>
                </c:pt>
                <c:pt idx="695">
                  <c:v>15.756484438994017</c:v>
                </c:pt>
                <c:pt idx="696">
                  <c:v>15.599634410919295</c:v>
                </c:pt>
                <c:pt idx="697">
                  <c:v>15.664696928954776</c:v>
                </c:pt>
                <c:pt idx="698">
                  <c:v>15.729223743214234</c:v>
                </c:pt>
                <c:pt idx="699">
                  <c:v>13.91699457981241</c:v>
                </c:pt>
                <c:pt idx="700">
                  <c:v>14.502929499657775</c:v>
                </c:pt>
                <c:pt idx="701">
                  <c:v>14.833828921489797</c:v>
                </c:pt>
                <c:pt idx="702">
                  <c:v>15.270952598570268</c:v>
                </c:pt>
                <c:pt idx="703">
                  <c:v>15.120082343333996</c:v>
                </c:pt>
                <c:pt idx="704">
                  <c:v>16.45283557706097</c:v>
                </c:pt>
                <c:pt idx="705">
                  <c:v>16.821204806265648</c:v>
                </c:pt>
                <c:pt idx="706">
                  <c:v>16.599238509946652</c:v>
                </c:pt>
                <c:pt idx="707">
                  <c:v>16.280412901283839</c:v>
                </c:pt>
                <c:pt idx="708">
                  <c:v>16.37848034261367</c:v>
                </c:pt>
                <c:pt idx="709">
                  <c:v>16.216119847731054</c:v>
                </c:pt>
                <c:pt idx="710">
                  <c:v>16.172906305307901</c:v>
                </c:pt>
                <c:pt idx="711">
                  <c:v>16.370988707128781</c:v>
                </c:pt>
                <c:pt idx="712">
                  <c:v>14.138747694800726</c:v>
                </c:pt>
                <c:pt idx="713">
                  <c:v>12.843765598268806</c:v>
                </c:pt>
                <c:pt idx="714">
                  <c:v>13.369884763210058</c:v>
                </c:pt>
                <c:pt idx="715">
                  <c:v>13.649399392391635</c:v>
                </c:pt>
                <c:pt idx="716">
                  <c:v>14.214842598620633</c:v>
                </c:pt>
                <c:pt idx="717">
                  <c:v>14.328290323104952</c:v>
                </c:pt>
                <c:pt idx="718">
                  <c:v>14.636689248763602</c:v>
                </c:pt>
                <c:pt idx="719">
                  <c:v>13.908426122353834</c:v>
                </c:pt>
                <c:pt idx="720">
                  <c:v>13.904158267950827</c:v>
                </c:pt>
                <c:pt idx="721">
                  <c:v>13.002943303402443</c:v>
                </c:pt>
                <c:pt idx="722">
                  <c:v>12.955719822063323</c:v>
                </c:pt>
                <c:pt idx="723">
                  <c:v>12.429370389220781</c:v>
                </c:pt>
                <c:pt idx="724">
                  <c:v>12.037206512481571</c:v>
                </c:pt>
                <c:pt idx="725">
                  <c:v>12.164306590628437</c:v>
                </c:pt>
                <c:pt idx="726">
                  <c:v>12.744996277919578</c:v>
                </c:pt>
                <c:pt idx="727">
                  <c:v>12.463173720387802</c:v>
                </c:pt>
                <c:pt idx="728">
                  <c:v>12.279729272093077</c:v>
                </c:pt>
                <c:pt idx="729">
                  <c:v>11.577814956574073</c:v>
                </c:pt>
                <c:pt idx="730">
                  <c:v>10.911668685916963</c:v>
                </c:pt>
                <c:pt idx="731">
                  <c:v>10.086593309917905</c:v>
                </c:pt>
                <c:pt idx="732">
                  <c:v>10.101686431929252</c:v>
                </c:pt>
                <c:pt idx="733">
                  <c:v>9.6802555917493631</c:v>
                </c:pt>
                <c:pt idx="734">
                  <c:v>9.0034266177609705</c:v>
                </c:pt>
                <c:pt idx="735">
                  <c:v>8.5442557075882615</c:v>
                </c:pt>
                <c:pt idx="736">
                  <c:v>8.5061162596960536</c:v>
                </c:pt>
                <c:pt idx="737">
                  <c:v>8.9054569285180545</c:v>
                </c:pt>
                <c:pt idx="738">
                  <c:v>9.1504889009947448</c:v>
                </c:pt>
                <c:pt idx="739">
                  <c:v>9.0128230475642983</c:v>
                </c:pt>
                <c:pt idx="740">
                  <c:v>9.0778298393715069</c:v>
                </c:pt>
                <c:pt idx="741">
                  <c:v>9.5991767493529885</c:v>
                </c:pt>
                <c:pt idx="742">
                  <c:v>9.6613341521716603</c:v>
                </c:pt>
                <c:pt idx="743">
                  <c:v>9.6175141032831828</c:v>
                </c:pt>
                <c:pt idx="744">
                  <c:v>10.150534220432085</c:v>
                </c:pt>
                <c:pt idx="745">
                  <c:v>10.708982995221268</c:v>
                </c:pt>
                <c:pt idx="746">
                  <c:v>10.850541744036803</c:v>
                </c:pt>
                <c:pt idx="747">
                  <c:v>11.039227142939692</c:v>
                </c:pt>
                <c:pt idx="748">
                  <c:v>11.362215800613697</c:v>
                </c:pt>
                <c:pt idx="749">
                  <c:v>11.516744786451234</c:v>
                </c:pt>
                <c:pt idx="750">
                  <c:v>11.774213341781651</c:v>
                </c:pt>
                <c:pt idx="751">
                  <c:v>11.210545904158968</c:v>
                </c:pt>
                <c:pt idx="752">
                  <c:v>11.33628193961029</c:v>
                </c:pt>
                <c:pt idx="753">
                  <c:v>11.187335503326036</c:v>
                </c:pt>
                <c:pt idx="754">
                  <c:v>10.631033673001422</c:v>
                </c:pt>
                <c:pt idx="755">
                  <c:v>10.737360316041073</c:v>
                </c:pt>
                <c:pt idx="756">
                  <c:v>11.05241276397747</c:v>
                </c:pt>
                <c:pt idx="757">
                  <c:v>10.94791888772472</c:v>
                </c:pt>
                <c:pt idx="758">
                  <c:v>11.224693196180683</c:v>
                </c:pt>
                <c:pt idx="759">
                  <c:v>10.938275188239402</c:v>
                </c:pt>
                <c:pt idx="760">
                  <c:v>11.103736936792624</c:v>
                </c:pt>
                <c:pt idx="761">
                  <c:v>11.532785272532504</c:v>
                </c:pt>
                <c:pt idx="762">
                  <c:v>11.738774750180715</c:v>
                </c:pt>
                <c:pt idx="763">
                  <c:v>11.541711674209221</c:v>
                </c:pt>
                <c:pt idx="764">
                  <c:v>11.328560584696476</c:v>
                </c:pt>
                <c:pt idx="765">
                  <c:v>11.583105186279127</c:v>
                </c:pt>
                <c:pt idx="766">
                  <c:v>11.478459198055482</c:v>
                </c:pt>
                <c:pt idx="767">
                  <c:v>11.638683593355134</c:v>
                </c:pt>
                <c:pt idx="768">
                  <c:v>11.960463439806993</c:v>
                </c:pt>
                <c:pt idx="769">
                  <c:v>12.341753548186317</c:v>
                </c:pt>
                <c:pt idx="770">
                  <c:v>12.323310311389326</c:v>
                </c:pt>
                <c:pt idx="771">
                  <c:v>12.631867236563075</c:v>
                </c:pt>
                <c:pt idx="772">
                  <c:v>13.036560628785352</c:v>
                </c:pt>
                <c:pt idx="773">
                  <c:v>13.130223361406051</c:v>
                </c:pt>
                <c:pt idx="774">
                  <c:v>12.867028443009158</c:v>
                </c:pt>
                <c:pt idx="775">
                  <c:v>12.915378562256741</c:v>
                </c:pt>
                <c:pt idx="776">
                  <c:v>13.798264951719784</c:v>
                </c:pt>
                <c:pt idx="777">
                  <c:v>14.374662675391338</c:v>
                </c:pt>
                <c:pt idx="778">
                  <c:v>14.847702661876784</c:v>
                </c:pt>
                <c:pt idx="779">
                  <c:v>15.020347474739964</c:v>
                </c:pt>
                <c:pt idx="780">
                  <c:v>15.623163177761668</c:v>
                </c:pt>
                <c:pt idx="781">
                  <c:v>15.76166652580191</c:v>
                </c:pt>
                <c:pt idx="782">
                  <c:v>15.134873415142533</c:v>
                </c:pt>
                <c:pt idx="783">
                  <c:v>16.040842386215918</c:v>
                </c:pt>
                <c:pt idx="784">
                  <c:v>16.013723170832179</c:v>
                </c:pt>
                <c:pt idx="785">
                  <c:v>15.773186880128739</c:v>
                </c:pt>
                <c:pt idx="786">
                  <c:v>14.508136111909071</c:v>
                </c:pt>
                <c:pt idx="787">
                  <c:v>13.984939309942762</c:v>
                </c:pt>
                <c:pt idx="788">
                  <c:v>11.841267540149639</c:v>
                </c:pt>
                <c:pt idx="789">
                  <c:v>11.387602961765051</c:v>
                </c:pt>
                <c:pt idx="790">
                  <c:v>11.110043656743295</c:v>
                </c:pt>
                <c:pt idx="791">
                  <c:v>11.37277942586271</c:v>
                </c:pt>
                <c:pt idx="792">
                  <c:v>11.469296334735581</c:v>
                </c:pt>
                <c:pt idx="793">
                  <c:v>11.94956531420944</c:v>
                </c:pt>
                <c:pt idx="794">
                  <c:v>11.287903096501285</c:v>
                </c:pt>
                <c:pt idx="795">
                  <c:v>10.900825126392673</c:v>
                </c:pt>
                <c:pt idx="796">
                  <c:v>10.733674273688536</c:v>
                </c:pt>
                <c:pt idx="797">
                  <c:v>11.082715855052093</c:v>
                </c:pt>
                <c:pt idx="798">
                  <c:v>11.69644655335436</c:v>
                </c:pt>
                <c:pt idx="799">
                  <c:v>11.337472355329826</c:v>
                </c:pt>
                <c:pt idx="800">
                  <c:v>10.827463017228828</c:v>
                </c:pt>
                <c:pt idx="801">
                  <c:v>11.132662042754783</c:v>
                </c:pt>
                <c:pt idx="802">
                  <c:v>10.975407324839063</c:v>
                </c:pt>
                <c:pt idx="803">
                  <c:v>10.680912531969183</c:v>
                </c:pt>
                <c:pt idx="804">
                  <c:v>10.419342657320319</c:v>
                </c:pt>
                <c:pt idx="805">
                  <c:v>9.9997611691441755</c:v>
                </c:pt>
                <c:pt idx="806">
                  <c:v>10.18668060948967</c:v>
                </c:pt>
                <c:pt idx="807">
                  <c:v>10.779484482024614</c:v>
                </c:pt>
                <c:pt idx="808">
                  <c:v>11.241032697984432</c:v>
                </c:pt>
                <c:pt idx="809">
                  <c:v>11.583895756523839</c:v>
                </c:pt>
                <c:pt idx="810">
                  <c:v>11.134621739180929</c:v>
                </c:pt>
                <c:pt idx="811">
                  <c:v>10.72355666247813</c:v>
                </c:pt>
                <c:pt idx="812">
                  <c:v>10.55301368939916</c:v>
                </c:pt>
                <c:pt idx="813">
                  <c:v>10.825409809169491</c:v>
                </c:pt>
                <c:pt idx="814">
                  <c:v>10.248096205635568</c:v>
                </c:pt>
                <c:pt idx="815">
                  <c:v>10.159652938900914</c:v>
                </c:pt>
                <c:pt idx="816">
                  <c:v>10.24828575803898</c:v>
                </c:pt>
                <c:pt idx="817">
                  <c:v>9.8725171405700571</c:v>
                </c:pt>
                <c:pt idx="818">
                  <c:v>9.90133249124092</c:v>
                </c:pt>
                <c:pt idx="819">
                  <c:v>9.7836398675440588</c:v>
                </c:pt>
                <c:pt idx="820">
                  <c:v>9.6922950863958111</c:v>
                </c:pt>
                <c:pt idx="821">
                  <c:v>9.0677189434195302</c:v>
                </c:pt>
                <c:pt idx="822">
                  <c:v>9.6050380933639197</c:v>
                </c:pt>
                <c:pt idx="823">
                  <c:v>9.8513486380792283</c:v>
                </c:pt>
                <c:pt idx="824">
                  <c:v>9.8840483617382855</c:v>
                </c:pt>
                <c:pt idx="825">
                  <c:v>10.169850844772141</c:v>
                </c:pt>
                <c:pt idx="826">
                  <c:v>10.215861011650645</c:v>
                </c:pt>
                <c:pt idx="827">
                  <c:v>10.529330904131147</c:v>
                </c:pt>
                <c:pt idx="828">
                  <c:v>10.745733299747906</c:v>
                </c:pt>
                <c:pt idx="829">
                  <c:v>10.91156406673168</c:v>
                </c:pt>
                <c:pt idx="830">
                  <c:v>10.910946522976252</c:v>
                </c:pt>
                <c:pt idx="831">
                  <c:v>11.178021600956093</c:v>
                </c:pt>
                <c:pt idx="832">
                  <c:v>11.461543104586227</c:v>
                </c:pt>
                <c:pt idx="833">
                  <c:v>11.554126144044286</c:v>
                </c:pt>
                <c:pt idx="834">
                  <c:v>10.539745658930991</c:v>
                </c:pt>
                <c:pt idx="835">
                  <c:v>11.040611670261541</c:v>
                </c:pt>
                <c:pt idx="836">
                  <c:v>11.337391102277302</c:v>
                </c:pt>
                <c:pt idx="837">
                  <c:v>11.662444039105266</c:v>
                </c:pt>
                <c:pt idx="838">
                  <c:v>11.5421733887163</c:v>
                </c:pt>
                <c:pt idx="839">
                  <c:v>11.306665788890765</c:v>
                </c:pt>
                <c:pt idx="840">
                  <c:v>11.895759839437069</c:v>
                </c:pt>
                <c:pt idx="841">
                  <c:v>12.141507370682694</c:v>
                </c:pt>
                <c:pt idx="842">
                  <c:v>11.841626487283097</c:v>
                </c:pt>
                <c:pt idx="843">
                  <c:v>11.951097197083959</c:v>
                </c:pt>
                <c:pt idx="844">
                  <c:v>11.863875406269178</c:v>
                </c:pt>
                <c:pt idx="845">
                  <c:v>11.61566485702518</c:v>
                </c:pt>
                <c:pt idx="846">
                  <c:v>11.778190092457809</c:v>
                </c:pt>
                <c:pt idx="847">
                  <c:v>12.256989084145145</c:v>
                </c:pt>
                <c:pt idx="848">
                  <c:v>12.444953157150042</c:v>
                </c:pt>
                <c:pt idx="849">
                  <c:v>12.309457904118693</c:v>
                </c:pt>
                <c:pt idx="850">
                  <c:v>11.852030617771046</c:v>
                </c:pt>
                <c:pt idx="851">
                  <c:v>12.147072568106781</c:v>
                </c:pt>
                <c:pt idx="852">
                  <c:v>12.527059748172302</c:v>
                </c:pt>
                <c:pt idx="853">
                  <c:v>12.364119350461092</c:v>
                </c:pt>
                <c:pt idx="854">
                  <c:v>12.362339087390367</c:v>
                </c:pt>
                <c:pt idx="855">
                  <c:v>12.242728683266884</c:v>
                </c:pt>
                <c:pt idx="856">
                  <c:v>12.200478761945838</c:v>
                </c:pt>
                <c:pt idx="857">
                  <c:v>12.447881581789369</c:v>
                </c:pt>
                <c:pt idx="858">
                  <c:v>12.669112889622482</c:v>
                </c:pt>
                <c:pt idx="859">
                  <c:v>12.678378236328626</c:v>
                </c:pt>
                <c:pt idx="860">
                  <c:v>12.434678020425508</c:v>
                </c:pt>
                <c:pt idx="861">
                  <c:v>12.131183558686873</c:v>
                </c:pt>
                <c:pt idx="862">
                  <c:v>12.473469765515308</c:v>
                </c:pt>
                <c:pt idx="863">
                  <c:v>12.933964306161373</c:v>
                </c:pt>
                <c:pt idx="864">
                  <c:v>13.010773447995181</c:v>
                </c:pt>
                <c:pt idx="865">
                  <c:v>12.8593468806879</c:v>
                </c:pt>
                <c:pt idx="866">
                  <c:v>12.834819340092496</c:v>
                </c:pt>
                <c:pt idx="867">
                  <c:v>12.163901454006803</c:v>
                </c:pt>
                <c:pt idx="868">
                  <c:v>12.14197079186779</c:v>
                </c:pt>
                <c:pt idx="869">
                  <c:v>11.624407885470086</c:v>
                </c:pt>
                <c:pt idx="870">
                  <c:v>11.750201645310007</c:v>
                </c:pt>
                <c:pt idx="871">
                  <c:v>11.715076201734011</c:v>
                </c:pt>
                <c:pt idx="872">
                  <c:v>11.139349357262926</c:v>
                </c:pt>
                <c:pt idx="873">
                  <c:v>11.391934765421416</c:v>
                </c:pt>
                <c:pt idx="874">
                  <c:v>11.644070268505777</c:v>
                </c:pt>
                <c:pt idx="875">
                  <c:v>11.754449184027296</c:v>
                </c:pt>
                <c:pt idx="876">
                  <c:v>12.002650554927827</c:v>
                </c:pt>
                <c:pt idx="877">
                  <c:v>12.215052485432841</c:v>
                </c:pt>
                <c:pt idx="878">
                  <c:v>12.420105295189979</c:v>
                </c:pt>
                <c:pt idx="879">
                  <c:v>12.907868184060922</c:v>
                </c:pt>
                <c:pt idx="880">
                  <c:v>13.312042238025862</c:v>
                </c:pt>
                <c:pt idx="881">
                  <c:v>13.357885903659</c:v>
                </c:pt>
                <c:pt idx="882">
                  <c:v>13.833009564245327</c:v>
                </c:pt>
                <c:pt idx="883">
                  <c:v>14.042112347320577</c:v>
                </c:pt>
                <c:pt idx="884">
                  <c:v>14.356474143296978</c:v>
                </c:pt>
                <c:pt idx="885">
                  <c:v>14.619231935730564</c:v>
                </c:pt>
                <c:pt idx="886">
                  <c:v>15.117311697434387</c:v>
                </c:pt>
                <c:pt idx="887">
                  <c:v>15.789062002327086</c:v>
                </c:pt>
                <c:pt idx="888">
                  <c:v>15.990781062969836</c:v>
                </c:pt>
                <c:pt idx="889">
                  <c:v>16.437728215987121</c:v>
                </c:pt>
                <c:pt idx="890">
                  <c:v>16.219282945537795</c:v>
                </c:pt>
                <c:pt idx="891">
                  <c:v>16.685266628063509</c:v>
                </c:pt>
                <c:pt idx="892">
                  <c:v>16.518057827257802</c:v>
                </c:pt>
                <c:pt idx="893">
                  <c:v>17.370091963405315</c:v>
                </c:pt>
                <c:pt idx="894">
                  <c:v>18.454031906632881</c:v>
                </c:pt>
                <c:pt idx="895">
                  <c:v>18.222326463047757</c:v>
                </c:pt>
                <c:pt idx="896">
                  <c:v>18.843960654261316</c:v>
                </c:pt>
                <c:pt idx="897">
                  <c:v>17.772325789386098</c:v>
                </c:pt>
                <c:pt idx="898">
                  <c:v>18.835559288273902</c:v>
                </c:pt>
                <c:pt idx="899">
                  <c:v>18.942369035813577</c:v>
                </c:pt>
                <c:pt idx="900">
                  <c:v>18.292585385418899</c:v>
                </c:pt>
                <c:pt idx="901">
                  <c:v>18.266116815127788</c:v>
                </c:pt>
                <c:pt idx="902">
                  <c:v>19.371210099299965</c:v>
                </c:pt>
                <c:pt idx="903">
                  <c:v>19.370593634578505</c:v>
                </c:pt>
                <c:pt idx="904">
                  <c:v>18.544506591754441</c:v>
                </c:pt>
                <c:pt idx="905">
                  <c:v>18.158163846958708</c:v>
                </c:pt>
                <c:pt idx="906">
                  <c:v>18.856797596896797</c:v>
                </c:pt>
                <c:pt idx="907">
                  <c:v>18.670937110186426</c:v>
                </c:pt>
                <c:pt idx="908">
                  <c:v>17.836640796312029</c:v>
                </c:pt>
                <c:pt idx="909">
                  <c:v>17.418952948636136</c:v>
                </c:pt>
                <c:pt idx="910">
                  <c:v>17.120339736628264</c:v>
                </c:pt>
                <c:pt idx="911">
                  <c:v>17.19752272556093</c:v>
                </c:pt>
                <c:pt idx="912">
                  <c:v>16.717780078533014</c:v>
                </c:pt>
                <c:pt idx="913">
                  <c:v>15.843733142229748</c:v>
                </c:pt>
                <c:pt idx="914">
                  <c:v>15.900417108869174</c:v>
                </c:pt>
                <c:pt idx="915">
                  <c:v>16.123704360211764</c:v>
                </c:pt>
                <c:pt idx="916">
                  <c:v>16.598110789114269</c:v>
                </c:pt>
                <c:pt idx="917">
                  <c:v>16.729918872472876</c:v>
                </c:pt>
                <c:pt idx="918">
                  <c:v>16.868882383979802</c:v>
                </c:pt>
                <c:pt idx="919">
                  <c:v>15.868942729452254</c:v>
                </c:pt>
                <c:pt idx="920">
                  <c:v>15.157274488962221</c:v>
                </c:pt>
                <c:pt idx="921">
                  <c:v>14.149451489483543</c:v>
                </c:pt>
                <c:pt idx="922">
                  <c:v>13.736242235298487</c:v>
                </c:pt>
                <c:pt idx="923">
                  <c:v>13.67324605795139</c:v>
                </c:pt>
                <c:pt idx="924">
                  <c:v>13.788431552307637</c:v>
                </c:pt>
                <c:pt idx="925">
                  <c:v>13.784906390337683</c:v>
                </c:pt>
                <c:pt idx="926">
                  <c:v>13.925589923892941</c:v>
                </c:pt>
                <c:pt idx="927">
                  <c:v>13.913501765262783</c:v>
                </c:pt>
                <c:pt idx="928">
                  <c:v>14.323824968409234</c:v>
                </c:pt>
                <c:pt idx="929">
                  <c:v>14.635555551956269</c:v>
                </c:pt>
                <c:pt idx="930">
                  <c:v>14.95745710190114</c:v>
                </c:pt>
                <c:pt idx="931">
                  <c:v>15.544566891165921</c:v>
                </c:pt>
                <c:pt idx="932">
                  <c:v>15.931923184092842</c:v>
                </c:pt>
                <c:pt idx="933">
                  <c:v>16.559803310351576</c:v>
                </c:pt>
                <c:pt idx="934">
                  <c:v>16.988883579386332</c:v>
                </c:pt>
                <c:pt idx="935">
                  <c:v>17.358357365369965</c:v>
                </c:pt>
                <c:pt idx="936">
                  <c:v>17.980339342993393</c:v>
                </c:pt>
                <c:pt idx="937">
                  <c:v>17.759169263611433</c:v>
                </c:pt>
                <c:pt idx="938">
                  <c:v>18.200871845485644</c:v>
                </c:pt>
                <c:pt idx="939">
                  <c:v>18.430753048783426</c:v>
                </c:pt>
                <c:pt idx="940">
                  <c:v>18.692721439594187</c:v>
                </c:pt>
                <c:pt idx="941">
                  <c:v>18.448591397066487</c:v>
                </c:pt>
                <c:pt idx="942">
                  <c:v>19.090533975796522</c:v>
                </c:pt>
                <c:pt idx="943">
                  <c:v>18.958803640750212</c:v>
                </c:pt>
                <c:pt idx="944">
                  <c:v>18.123290556758626</c:v>
                </c:pt>
                <c:pt idx="945">
                  <c:v>18.021962441515427</c:v>
                </c:pt>
                <c:pt idx="946">
                  <c:v>18.071789130570217</c:v>
                </c:pt>
                <c:pt idx="947">
                  <c:v>18.624728977900116</c:v>
                </c:pt>
                <c:pt idx="948">
                  <c:v>18.338284994375563</c:v>
                </c:pt>
                <c:pt idx="949">
                  <c:v>17.545275108945983</c:v>
                </c:pt>
                <c:pt idx="950">
                  <c:v>17.286020720522156</c:v>
                </c:pt>
                <c:pt idx="951">
                  <c:v>17.429766947597209</c:v>
                </c:pt>
                <c:pt idx="952">
                  <c:v>17.256170578727922</c:v>
                </c:pt>
                <c:pt idx="953">
                  <c:v>17.823363817264749</c:v>
                </c:pt>
                <c:pt idx="954">
                  <c:v>17.376806472898121</c:v>
                </c:pt>
                <c:pt idx="955">
                  <c:v>17.582113039577678</c:v>
                </c:pt>
                <c:pt idx="956">
                  <c:v>17.052015467817672</c:v>
                </c:pt>
                <c:pt idx="957">
                  <c:v>16.605104536251034</c:v>
                </c:pt>
                <c:pt idx="958">
                  <c:v>17.146088452419015</c:v>
                </c:pt>
                <c:pt idx="959">
                  <c:v>17.562090833957139</c:v>
                </c:pt>
                <c:pt idx="960">
                  <c:v>18.470416986477183</c:v>
                </c:pt>
                <c:pt idx="961">
                  <c:v>19.234014498298368</c:v>
                </c:pt>
                <c:pt idx="962">
                  <c:v>19.844225272725581</c:v>
                </c:pt>
                <c:pt idx="963">
                  <c:v>20.382842975754791</c:v>
                </c:pt>
                <c:pt idx="964">
                  <c:v>20.598606843297354</c:v>
                </c:pt>
                <c:pt idx="965">
                  <c:v>20.332414551592308</c:v>
                </c:pt>
                <c:pt idx="966">
                  <c:v>20.146643736827329</c:v>
                </c:pt>
                <c:pt idx="967">
                  <c:v>20.941688475215191</c:v>
                </c:pt>
                <c:pt idx="968">
                  <c:v>20.705243044147256</c:v>
                </c:pt>
                <c:pt idx="969">
                  <c:v>20.924190141010794</c:v>
                </c:pt>
                <c:pt idx="970">
                  <c:v>21.857957721959671</c:v>
                </c:pt>
                <c:pt idx="971">
                  <c:v>22.041480198382267</c:v>
                </c:pt>
                <c:pt idx="972">
                  <c:v>21.197931400015221</c:v>
                </c:pt>
                <c:pt idx="973">
                  <c:v>21.45168775487338</c:v>
                </c:pt>
                <c:pt idx="974">
                  <c:v>21.44315856852624</c:v>
                </c:pt>
                <c:pt idx="975">
                  <c:v>20.658336447649031</c:v>
                </c:pt>
                <c:pt idx="976">
                  <c:v>19.089367498116651</c:v>
                </c:pt>
                <c:pt idx="977">
                  <c:v>16.827571244792466</c:v>
                </c:pt>
                <c:pt idx="978">
                  <c:v>17.141325661322785</c:v>
                </c:pt>
                <c:pt idx="979">
                  <c:v>17.571262631045528</c:v>
                </c:pt>
                <c:pt idx="980">
                  <c:v>17.321461147465481</c:v>
                </c:pt>
                <c:pt idx="981">
                  <c:v>16.739820967901331</c:v>
                </c:pt>
                <c:pt idx="982">
                  <c:v>17.854386489497148</c:v>
                </c:pt>
                <c:pt idx="983">
                  <c:v>18.585836118439865</c:v>
                </c:pt>
                <c:pt idx="984">
                  <c:v>19.259231693254058</c:v>
                </c:pt>
                <c:pt idx="985">
                  <c:v>19.469191309671412</c:v>
                </c:pt>
                <c:pt idx="986">
                  <c:v>19.288064606604845</c:v>
                </c:pt>
                <c:pt idx="987">
                  <c:v>20.150077238226988</c:v>
                </c:pt>
                <c:pt idx="988">
                  <c:v>20.507585864952613</c:v>
                </c:pt>
                <c:pt idx="989">
                  <c:v>20.384149993841</c:v>
                </c:pt>
                <c:pt idx="990">
                  <c:v>19.969231885949643</c:v>
                </c:pt>
                <c:pt idx="991">
                  <c:v>20.472637900527683</c:v>
                </c:pt>
                <c:pt idx="992">
                  <c:v>20.96036009070512</c:v>
                </c:pt>
                <c:pt idx="993">
                  <c:v>20.891344595411507</c:v>
                </c:pt>
                <c:pt idx="994">
                  <c:v>20.720399335339714</c:v>
                </c:pt>
                <c:pt idx="995">
                  <c:v>21.038599376737057</c:v>
                </c:pt>
                <c:pt idx="996">
                  <c:v>21.627216196980939</c:v>
                </c:pt>
                <c:pt idx="997">
                  <c:v>21.832670826710327</c:v>
                </c:pt>
                <c:pt idx="998">
                  <c:v>22.167245585982641</c:v>
                </c:pt>
                <c:pt idx="999">
                  <c:v>22.42219216973718</c:v>
                </c:pt>
                <c:pt idx="1000">
                  <c:v>22.57433076956384</c:v>
                </c:pt>
                <c:pt idx="1001">
                  <c:v>22.30028803608279</c:v>
                </c:pt>
                <c:pt idx="1002">
                  <c:v>22.984351845738399</c:v>
                </c:pt>
                <c:pt idx="1003">
                  <c:v>22.650407292938795</c:v>
                </c:pt>
                <c:pt idx="1004">
                  <c:v>22.892221984231686</c:v>
                </c:pt>
                <c:pt idx="1005">
                  <c:v>23.212154680675344</c:v>
                </c:pt>
                <c:pt idx="1006">
                  <c:v>23.225019793095825</c:v>
                </c:pt>
                <c:pt idx="1007">
                  <c:v>22.752984772787272</c:v>
                </c:pt>
                <c:pt idx="1008">
                  <c:v>23.269335081922474</c:v>
                </c:pt>
                <c:pt idx="1009">
                  <c:v>23.372068272751338</c:v>
                </c:pt>
                <c:pt idx="1010">
                  <c:v>23.253528200034847</c:v>
                </c:pt>
                <c:pt idx="1011">
                  <c:v>23.420551954771302</c:v>
                </c:pt>
                <c:pt idx="1012">
                  <c:v>23.708808308861954</c:v>
                </c:pt>
                <c:pt idx="1013">
                  <c:v>22.385342986457793</c:v>
                </c:pt>
                <c:pt idx="1014">
                  <c:v>22.300781712174441</c:v>
                </c:pt>
                <c:pt idx="1015">
                  <c:v>22.6659718459644</c:v>
                </c:pt>
                <c:pt idx="1016">
                  <c:v>23.374146831648638</c:v>
                </c:pt>
                <c:pt idx="1017">
                  <c:v>23.775745523312704</c:v>
                </c:pt>
                <c:pt idx="1018">
                  <c:v>23.925461156673727</c:v>
                </c:pt>
                <c:pt idx="1019">
                  <c:v>23.694111549106324</c:v>
                </c:pt>
                <c:pt idx="1020">
                  <c:v>24.058483388421745</c:v>
                </c:pt>
                <c:pt idx="1021">
                  <c:v>23.700027145579398</c:v>
                </c:pt>
                <c:pt idx="1022">
                  <c:v>22.611112582289998</c:v>
                </c:pt>
                <c:pt idx="1023">
                  <c:v>23.113696462615827</c:v>
                </c:pt>
                <c:pt idx="1024">
                  <c:v>21.852177976763091</c:v>
                </c:pt>
                <c:pt idx="1025">
                  <c:v>21.555253383226248</c:v>
                </c:pt>
                <c:pt idx="1026">
                  <c:v>21.381702007433411</c:v>
                </c:pt>
                <c:pt idx="1027">
                  <c:v>19.913903864009811</c:v>
                </c:pt>
                <c:pt idx="1028">
                  <c:v>19.161676250615002</c:v>
                </c:pt>
                <c:pt idx="1029">
                  <c:v>18.825409371315676</c:v>
                </c:pt>
                <c:pt idx="1030">
                  <c:v>19.711251211928971</c:v>
                </c:pt>
                <c:pt idx="1031">
                  <c:v>19.736473752791969</c:v>
                </c:pt>
                <c:pt idx="1032">
                  <c:v>20.432242125384285</c:v>
                </c:pt>
                <c:pt idx="1033">
                  <c:v>21.074443163678442</c:v>
                </c:pt>
                <c:pt idx="1034">
                  <c:v>21.443898602019104</c:v>
                </c:pt>
                <c:pt idx="1035">
                  <c:v>21.686025566746245</c:v>
                </c:pt>
                <c:pt idx="1036">
                  <c:v>21.948477389658407</c:v>
                </c:pt>
                <c:pt idx="1037">
                  <c:v>21.552097609793492</c:v>
                </c:pt>
                <c:pt idx="1038">
                  <c:v>21.804196245666368</c:v>
                </c:pt>
                <c:pt idx="1039">
                  <c:v>22.030627049126018</c:v>
                </c:pt>
                <c:pt idx="1040">
                  <c:v>22.219145488664793</c:v>
                </c:pt>
                <c:pt idx="1041">
                  <c:v>22.068199194183887</c:v>
                </c:pt>
                <c:pt idx="1042">
                  <c:v>21.263102968336277</c:v>
                </c:pt>
                <c:pt idx="1043">
                  <c:v>21.751597808723631</c:v>
                </c:pt>
                <c:pt idx="1044">
                  <c:v>21.51153589633218</c:v>
                </c:pt>
                <c:pt idx="1045">
                  <c:v>20.42499237621422</c:v>
                </c:pt>
                <c:pt idx="1046">
                  <c:v>19.9347113082957</c:v>
                </c:pt>
                <c:pt idx="1047">
                  <c:v>21.277356015671739</c:v>
                </c:pt>
                <c:pt idx="1048">
                  <c:v>21.630227142779876</c:v>
                </c:pt>
                <c:pt idx="1049">
                  <c:v>22.004623431346523</c:v>
                </c:pt>
                <c:pt idx="1050">
                  <c:v>21.753537415670941</c:v>
                </c:pt>
                <c:pt idx="1051">
                  <c:v>21.13776679361785</c:v>
                </c:pt>
                <c:pt idx="1052">
                  <c:v>21.680275633292922</c:v>
                </c:pt>
                <c:pt idx="1053">
                  <c:v>22.004606927956885</c:v>
                </c:pt>
                <c:pt idx="1054">
                  <c:v>22.195529227158151</c:v>
                </c:pt>
                <c:pt idx="1055">
                  <c:v>22.277872995434883</c:v>
                </c:pt>
                <c:pt idx="1056">
                  <c:v>21.194968072847153</c:v>
                </c:pt>
                <c:pt idx="1057">
                  <c:v>20.895729901987242</c:v>
                </c:pt>
                <c:pt idx="1058">
                  <c:v>20.202287616481659</c:v>
                </c:pt>
                <c:pt idx="1059">
                  <c:v>20.428608081932154</c:v>
                </c:pt>
                <c:pt idx="1060">
                  <c:v>20.972258271972102</c:v>
                </c:pt>
                <c:pt idx="1061">
                  <c:v>19.713341583757636</c:v>
                </c:pt>
                <c:pt idx="1062">
                  <c:v>18.681708207192774</c:v>
                </c:pt>
                <c:pt idx="1063">
                  <c:v>18.429515590207753</c:v>
                </c:pt>
                <c:pt idx="1064">
                  <c:v>18.398046344676985</c:v>
                </c:pt>
                <c:pt idx="1065">
                  <c:v>18.448662031815367</c:v>
                </c:pt>
                <c:pt idx="1066">
                  <c:v>18.43776008469105</c:v>
                </c:pt>
                <c:pt idx="1067">
                  <c:v>17.326929913742692</c:v>
                </c:pt>
                <c:pt idx="1068">
                  <c:v>17.090541395140217</c:v>
                </c:pt>
                <c:pt idx="1069">
                  <c:v>16.372586787159864</c:v>
                </c:pt>
                <c:pt idx="1070">
                  <c:v>16.531690813943626</c:v>
                </c:pt>
                <c:pt idx="1071">
                  <c:v>15.873067819354068</c:v>
                </c:pt>
                <c:pt idx="1072">
                  <c:v>13.9838360607892</c:v>
                </c:pt>
                <c:pt idx="1073">
                  <c:v>13.79969179772519</c:v>
                </c:pt>
                <c:pt idx="1074">
                  <c:v>13.72649974435978</c:v>
                </c:pt>
                <c:pt idx="1075">
                  <c:v>14.100456516815456</c:v>
                </c:pt>
                <c:pt idx="1076">
                  <c:v>14.842661145242232</c:v>
                </c:pt>
                <c:pt idx="1077">
                  <c:v>15.064185404089642</c:v>
                </c:pt>
                <c:pt idx="1078">
                  <c:v>14.950761908791744</c:v>
                </c:pt>
                <c:pt idx="1079">
                  <c:v>15.873840687205757</c:v>
                </c:pt>
                <c:pt idx="1080">
                  <c:v>16.461793943491951</c:v>
                </c:pt>
                <c:pt idx="1081">
                  <c:v>17.034534781502135</c:v>
                </c:pt>
                <c:pt idx="1082">
                  <c:v>17.402902607188885</c:v>
                </c:pt>
                <c:pt idx="1083">
                  <c:v>17.924110447959617</c:v>
                </c:pt>
                <c:pt idx="1084">
                  <c:v>17.564153279699386</c:v>
                </c:pt>
                <c:pt idx="1085">
                  <c:v>17.083166880070717</c:v>
                </c:pt>
                <c:pt idx="1086">
                  <c:v>16.889414708693366</c:v>
                </c:pt>
                <c:pt idx="1087">
                  <c:v>16.519449443051574</c:v>
                </c:pt>
                <c:pt idx="1088">
                  <c:v>16.856792547836012</c:v>
                </c:pt>
                <c:pt idx="1089">
                  <c:v>16.428862709159478</c:v>
                </c:pt>
                <c:pt idx="1090">
                  <c:v>15.638712654326648</c:v>
                </c:pt>
                <c:pt idx="1091">
                  <c:v>16.603557212925338</c:v>
                </c:pt>
                <c:pt idx="1092">
                  <c:v>17.262996797035179</c:v>
                </c:pt>
                <c:pt idx="1093">
                  <c:v>17.464147605486172</c:v>
                </c:pt>
                <c:pt idx="1094">
                  <c:v>17.805643849614945</c:v>
                </c:pt>
                <c:pt idx="1095">
                  <c:v>17.915161678498301</c:v>
                </c:pt>
                <c:pt idx="1096">
                  <c:v>17.662646200372553</c:v>
                </c:pt>
                <c:pt idx="1097">
                  <c:v>17.640857315740256</c:v>
                </c:pt>
                <c:pt idx="1098">
                  <c:v>17.398690031138173</c:v>
                </c:pt>
                <c:pt idx="1099">
                  <c:v>17.943404688029801</c:v>
                </c:pt>
                <c:pt idx="1100">
                  <c:v>17.613854552912116</c:v>
                </c:pt>
                <c:pt idx="1101">
                  <c:v>17.533183854158558</c:v>
                </c:pt>
                <c:pt idx="1102">
                  <c:v>18.33889471496806</c:v>
                </c:pt>
                <c:pt idx="1103">
                  <c:v>18.645719442073691</c:v>
                </c:pt>
                <c:pt idx="1104">
                  <c:v>18.71253046730244</c:v>
                </c:pt>
                <c:pt idx="1105">
                  <c:v>17.889889599193758</c:v>
                </c:pt>
                <c:pt idx="1106">
                  <c:v>17.412142058290343</c:v>
                </c:pt>
                <c:pt idx="1107">
                  <c:v>16.93574006605083</c:v>
                </c:pt>
                <c:pt idx="1108">
                  <c:v>16.31433875966858</c:v>
                </c:pt>
                <c:pt idx="1109">
                  <c:v>15.808323047681986</c:v>
                </c:pt>
                <c:pt idx="1110">
                  <c:v>15.889518573988788</c:v>
                </c:pt>
                <c:pt idx="1111">
                  <c:v>15.278501094706128</c:v>
                </c:pt>
                <c:pt idx="1112">
                  <c:v>15.475308601805564</c:v>
                </c:pt>
                <c:pt idx="1113">
                  <c:v>15.913516308933389</c:v>
                </c:pt>
                <c:pt idx="1114">
                  <c:v>14.651845159710572</c:v>
                </c:pt>
                <c:pt idx="1115">
                  <c:v>13.493329686205888</c:v>
                </c:pt>
                <c:pt idx="1116">
                  <c:v>13.530721892513949</c:v>
                </c:pt>
                <c:pt idx="1117">
                  <c:v>12.957321280205392</c:v>
                </c:pt>
                <c:pt idx="1118">
                  <c:v>13.310364239140164</c:v>
                </c:pt>
                <c:pt idx="1119">
                  <c:v>12.55041104854091</c:v>
                </c:pt>
                <c:pt idx="1120">
                  <c:v>11.995436947329662</c:v>
                </c:pt>
                <c:pt idx="1121">
                  <c:v>11.888498820079</c:v>
                </c:pt>
                <c:pt idx="1122">
                  <c:v>10.394141805327054</c:v>
                </c:pt>
                <c:pt idx="1123">
                  <c:v>9.8241957231411998</c:v>
                </c:pt>
                <c:pt idx="1124">
                  <c:v>8.680421305646334</c:v>
                </c:pt>
                <c:pt idx="1125">
                  <c:v>8.744983833809588</c:v>
                </c:pt>
                <c:pt idx="1126">
                  <c:v>8.948984512755608</c:v>
                </c:pt>
                <c:pt idx="1127">
                  <c:v>8.2890600559230858</c:v>
                </c:pt>
                <c:pt idx="1128">
                  <c:v>8.9209955084042516</c:v>
                </c:pt>
                <c:pt idx="1129">
                  <c:v>9.762246716166473</c:v>
                </c:pt>
                <c:pt idx="1130">
                  <c:v>10.16379676744404</c:v>
                </c:pt>
                <c:pt idx="1131">
                  <c:v>10.233076136605922</c:v>
                </c:pt>
                <c:pt idx="1132">
                  <c:v>10.818139119335813</c:v>
                </c:pt>
                <c:pt idx="1133">
                  <c:v>11.011354609247668</c:v>
                </c:pt>
                <c:pt idx="1134">
                  <c:v>10.90276704823858</c:v>
                </c:pt>
                <c:pt idx="1135">
                  <c:v>10.089769593328022</c:v>
                </c:pt>
                <c:pt idx="1136">
                  <c:v>9.9189053565594225</c:v>
                </c:pt>
                <c:pt idx="1137">
                  <c:v>10.327599777501115</c:v>
                </c:pt>
                <c:pt idx="1138">
                  <c:v>10.435859457947899</c:v>
                </c:pt>
                <c:pt idx="1139">
                  <c:v>10.250368416256839</c:v>
                </c:pt>
                <c:pt idx="1140">
                  <c:v>11.185051362622151</c:v>
                </c:pt>
                <c:pt idx="1141">
                  <c:v>11.586092994449688</c:v>
                </c:pt>
                <c:pt idx="1142">
                  <c:v>11.631754403566513</c:v>
                </c:pt>
                <c:pt idx="1143">
                  <c:v>11.689164132206372</c:v>
                </c:pt>
                <c:pt idx="1144">
                  <c:v>11.532053585609422</c:v>
                </c:pt>
                <c:pt idx="1145">
                  <c:v>11.543841631417104</c:v>
                </c:pt>
                <c:pt idx="1146">
                  <c:v>11.757490488689911</c:v>
                </c:pt>
                <c:pt idx="1147">
                  <c:v>11.597986002509252</c:v>
                </c:pt>
                <c:pt idx="1148">
                  <c:v>11.805990949539794</c:v>
                </c:pt>
                <c:pt idx="1149">
                  <c:v>11.345696136316699</c:v>
                </c:pt>
                <c:pt idx="1150">
                  <c:v>11.248855860507962</c:v>
                </c:pt>
                <c:pt idx="1151">
                  <c:v>11.597589726582941</c:v>
                </c:pt>
                <c:pt idx="1152">
                  <c:v>11.437961346787555</c:v>
                </c:pt>
                <c:pt idx="1153">
                  <c:v>11.014841854222777</c:v>
                </c:pt>
                <c:pt idx="1154">
                  <c:v>10.895746511662741</c:v>
                </c:pt>
                <c:pt idx="1155">
                  <c:v>10.636037409141363</c:v>
                </c:pt>
                <c:pt idx="1156">
                  <c:v>10.548486693556997</c:v>
                </c:pt>
                <c:pt idx="1157">
                  <c:v>10.530023959090757</c:v>
                </c:pt>
                <c:pt idx="1158">
                  <c:v>10.567692447775407</c:v>
                </c:pt>
                <c:pt idx="1159">
                  <c:v>10.268385666710996</c:v>
                </c:pt>
                <c:pt idx="1160">
                  <c:v>10.067742820070702</c:v>
                </c:pt>
                <c:pt idx="1161">
                  <c:v>9.7666662995565439</c:v>
                </c:pt>
                <c:pt idx="1162">
                  <c:v>9.7662999836601969</c:v>
                </c:pt>
                <c:pt idx="1163">
                  <c:v>9.6782665825359189</c:v>
                </c:pt>
                <c:pt idx="1164">
                  <c:v>9.2414622609346839</c:v>
                </c:pt>
                <c:pt idx="1165">
                  <c:v>9.0452635707047353</c:v>
                </c:pt>
                <c:pt idx="1166">
                  <c:v>8.950420077633888</c:v>
                </c:pt>
                <c:pt idx="1167">
                  <c:v>9.2625887208668392</c:v>
                </c:pt>
                <c:pt idx="1168">
                  <c:v>9.6349107285984434</c:v>
                </c:pt>
                <c:pt idx="1169">
                  <c:v>9.5496789810417333</c:v>
                </c:pt>
                <c:pt idx="1170">
                  <c:v>9.4255240477873556</c:v>
                </c:pt>
                <c:pt idx="1171">
                  <c:v>10.023970854003746</c:v>
                </c:pt>
                <c:pt idx="1172">
                  <c:v>9.9418874730044031</c:v>
                </c:pt>
                <c:pt idx="1173">
                  <c:v>9.5336083582088254</c:v>
                </c:pt>
                <c:pt idx="1174">
                  <c:v>8.9284189022931439</c:v>
                </c:pt>
                <c:pt idx="1175">
                  <c:v>9.0119418191338241</c:v>
                </c:pt>
                <c:pt idx="1176">
                  <c:v>9.2576369191399692</c:v>
                </c:pt>
                <c:pt idx="1177">
                  <c:v>9.0037403710456267</c:v>
                </c:pt>
                <c:pt idx="1178">
                  <c:v>9.0707850296607582</c:v>
                </c:pt>
                <c:pt idx="1179">
                  <c:v>9.1330635662174089</c:v>
                </c:pt>
                <c:pt idx="1180">
                  <c:v>8.7943832898149505</c:v>
                </c:pt>
                <c:pt idx="1181">
                  <c:v>8.8539377646939457</c:v>
                </c:pt>
                <c:pt idx="1182">
                  <c:v>8.8274980455423577</c:v>
                </c:pt>
                <c:pt idx="1183">
                  <c:v>9.127165797215028</c:v>
                </c:pt>
                <c:pt idx="1184">
                  <c:v>9.1127589907409519</c:v>
                </c:pt>
                <c:pt idx="1185">
                  <c:v>8.6818433068993048</c:v>
                </c:pt>
                <c:pt idx="1186">
                  <c:v>8.5187843029835513</c:v>
                </c:pt>
                <c:pt idx="1187">
                  <c:v>8.7452044046692858</c:v>
                </c:pt>
                <c:pt idx="1188">
                  <c:v>8.8509341807291051</c:v>
                </c:pt>
                <c:pt idx="1189">
                  <c:v>9.0544760921925107</c:v>
                </c:pt>
                <c:pt idx="1190">
                  <c:v>8.0811509007854916</c:v>
                </c:pt>
                <c:pt idx="1191">
                  <c:v>7.8440245047192105</c:v>
                </c:pt>
                <c:pt idx="1192">
                  <c:v>8.1042258071764888</c:v>
                </c:pt>
                <c:pt idx="1193">
                  <c:v>8.5120779623067353</c:v>
                </c:pt>
                <c:pt idx="1194">
                  <c:v>8.8808655272958354</c:v>
                </c:pt>
                <c:pt idx="1195">
                  <c:v>9.0710059816183772</c:v>
                </c:pt>
                <c:pt idx="1196">
                  <c:v>9.1960401317432332</c:v>
                </c:pt>
                <c:pt idx="1197">
                  <c:v>9.3578410467571054</c:v>
                </c:pt>
                <c:pt idx="1198">
                  <c:v>9.6540436632333808</c:v>
                </c:pt>
                <c:pt idx="1199">
                  <c:v>9.3899020849217347</c:v>
                </c:pt>
                <c:pt idx="1200">
                  <c:v>9.259404530877946</c:v>
                </c:pt>
                <c:pt idx="1201">
                  <c:v>8.8298993538313031</c:v>
                </c:pt>
                <c:pt idx="1202">
                  <c:v>9.0810968838546184</c:v>
                </c:pt>
                <c:pt idx="1203">
                  <c:v>9.0855612307887395</c:v>
                </c:pt>
                <c:pt idx="1204">
                  <c:v>8.8184834665480629</c:v>
                </c:pt>
                <c:pt idx="1205">
                  <c:v>8.7653407443049236</c:v>
                </c:pt>
                <c:pt idx="1206">
                  <c:v>8.4453194678755086</c:v>
                </c:pt>
                <c:pt idx="1207">
                  <c:v>8.3998063165664369</c:v>
                </c:pt>
                <c:pt idx="1208">
                  <c:v>7.5811630519231539</c:v>
                </c:pt>
                <c:pt idx="1209">
                  <c:v>7.6491417133192101</c:v>
                </c:pt>
                <c:pt idx="1210">
                  <c:v>7.8107525657161094</c:v>
                </c:pt>
                <c:pt idx="1211">
                  <c:v>7.8325621371418945</c:v>
                </c:pt>
                <c:pt idx="1212">
                  <c:v>7.3886599733759946</c:v>
                </c:pt>
                <c:pt idx="1213">
                  <c:v>7.181823450546732</c:v>
                </c:pt>
                <c:pt idx="1214">
                  <c:v>6.9506737935360325</c:v>
                </c:pt>
                <c:pt idx="1215">
                  <c:v>7.2590726254261462</c:v>
                </c:pt>
                <c:pt idx="1216">
                  <c:v>7.1926124844646218</c:v>
                </c:pt>
                <c:pt idx="1217">
                  <c:v>6.6921339881975879</c:v>
                </c:pt>
                <c:pt idx="1218">
                  <c:v>6.6386531002087583</c:v>
                </c:pt>
                <c:pt idx="1219">
                  <c:v>6.6434227521660913</c:v>
                </c:pt>
                <c:pt idx="1220">
                  <c:v>7.3988382003233095</c:v>
                </c:pt>
                <c:pt idx="1221">
                  <c:v>7.9998409945345887</c:v>
                </c:pt>
                <c:pt idx="1222">
                  <c:v>8.347476938155431</c:v>
                </c:pt>
                <c:pt idx="1223">
                  <c:v>8.4677384014004797</c:v>
                </c:pt>
                <c:pt idx="1224">
                  <c:v>8.756783224134745</c:v>
                </c:pt>
                <c:pt idx="1225">
                  <c:v>8.9104934366241189</c:v>
                </c:pt>
                <c:pt idx="1226">
                  <c:v>9.2328297051905288</c:v>
                </c:pt>
                <c:pt idx="1227">
                  <c:v>9.5315812841604135</c:v>
                </c:pt>
                <c:pt idx="1228">
                  <c:v>9.8744565046683999</c:v>
                </c:pt>
                <c:pt idx="1229">
                  <c:v>10.000117903130024</c:v>
                </c:pt>
                <c:pt idx="1230">
                  <c:v>10.014475995571026</c:v>
                </c:pt>
                <c:pt idx="1231">
                  <c:v>9.7280569356652116</c:v>
                </c:pt>
                <c:pt idx="1232">
                  <c:v>9.9842024580287791</c:v>
                </c:pt>
                <c:pt idx="1233">
                  <c:v>10.003391799449627</c:v>
                </c:pt>
                <c:pt idx="1234">
                  <c:v>9.8535816493642852</c:v>
                </c:pt>
                <c:pt idx="1235">
                  <c:v>9.8150109036086732</c:v>
                </c:pt>
                <c:pt idx="1236">
                  <c:v>9.8949318092025376</c:v>
                </c:pt>
                <c:pt idx="1237">
                  <c:v>9.3245296457279867</c:v>
                </c:pt>
                <c:pt idx="1238">
                  <c:v>9.3267470665082453</c:v>
                </c:pt>
                <c:pt idx="1239">
                  <c:v>9.3056434045948233</c:v>
                </c:pt>
                <c:pt idx="1240">
                  <c:v>9.2318318168960474</c:v>
                </c:pt>
                <c:pt idx="1241">
                  <c:v>9.0101855122910095</c:v>
                </c:pt>
                <c:pt idx="1242">
                  <c:v>8.8683022140433039</c:v>
                </c:pt>
                <c:pt idx="1243">
                  <c:v>9.6230632573731718</c:v>
                </c:pt>
                <c:pt idx="1244">
                  <c:v>9.6873413136280853</c:v>
                </c:pt>
                <c:pt idx="1245">
                  <c:v>9.5950707030485063</c:v>
                </c:pt>
                <c:pt idx="1246">
                  <c:v>9.6919732217830887</c:v>
                </c:pt>
                <c:pt idx="1247">
                  <c:v>9.5950548011334558</c:v>
                </c:pt>
                <c:pt idx="1248">
                  <c:v>9.9970011777304499</c:v>
                </c:pt>
                <c:pt idx="1249">
                  <c:v>10.494935172607077</c:v>
                </c:pt>
                <c:pt idx="1250">
                  <c:v>10.373217214924725</c:v>
                </c:pt>
                <c:pt idx="1251">
                  <c:v>10.397118719816815</c:v>
                </c:pt>
                <c:pt idx="1252">
                  <c:v>10.60812046786009</c:v>
                </c:pt>
                <c:pt idx="1253">
                  <c:v>10.81004984586121</c:v>
                </c:pt>
                <c:pt idx="1254">
                  <c:v>10.997563956793377</c:v>
                </c:pt>
                <c:pt idx="1255">
                  <c:v>10.738799808877278</c:v>
                </c:pt>
                <c:pt idx="1256">
                  <c:v>10.471234661697546</c:v>
                </c:pt>
                <c:pt idx="1257">
                  <c:v>10.552516982943748</c:v>
                </c:pt>
                <c:pt idx="1258">
                  <c:v>11.164611128667467</c:v>
                </c:pt>
                <c:pt idx="1259">
                  <c:v>11.690521474467596</c:v>
                </c:pt>
                <c:pt idx="1260">
                  <c:v>11.715007584487985</c:v>
                </c:pt>
                <c:pt idx="1261">
                  <c:v>12.388219099418123</c:v>
                </c:pt>
                <c:pt idx="1262">
                  <c:v>13.189022981532712</c:v>
                </c:pt>
                <c:pt idx="1263">
                  <c:v>13.552504172869474</c:v>
                </c:pt>
                <c:pt idx="1264">
                  <c:v>13.560046199232335</c:v>
                </c:pt>
                <c:pt idx="1265">
                  <c:v>13.888688626457112</c:v>
                </c:pt>
                <c:pt idx="1266">
                  <c:v>13.619995534083804</c:v>
                </c:pt>
                <c:pt idx="1267">
                  <c:v>13.887667550866052</c:v>
                </c:pt>
                <c:pt idx="1268">
                  <c:v>13.46731431297713</c:v>
                </c:pt>
                <c:pt idx="1269">
                  <c:v>13.425918860857358</c:v>
                </c:pt>
                <c:pt idx="1270">
                  <c:v>13.8729855961386</c:v>
                </c:pt>
                <c:pt idx="1271">
                  <c:v>14.085139814743306</c:v>
                </c:pt>
                <c:pt idx="1272">
                  <c:v>14.922208103718944</c:v>
                </c:pt>
                <c:pt idx="1273">
                  <c:v>15.822318142836451</c:v>
                </c:pt>
                <c:pt idx="1274">
                  <c:v>16.433343976069917</c:v>
                </c:pt>
                <c:pt idx="1275">
                  <c:v>16.196534453220874</c:v>
                </c:pt>
                <c:pt idx="1276">
                  <c:v>16.160311952655736</c:v>
                </c:pt>
                <c:pt idx="1277">
                  <c:v>16.825207307878713</c:v>
                </c:pt>
                <c:pt idx="1278">
                  <c:v>17.306004390512214</c:v>
                </c:pt>
                <c:pt idx="1279">
                  <c:v>18.326907245856329</c:v>
                </c:pt>
                <c:pt idx="1280">
                  <c:v>17.675620449938208</c:v>
                </c:pt>
                <c:pt idx="1281">
                  <c:v>15.530055563627306</c:v>
                </c:pt>
                <c:pt idx="1282">
                  <c:v>13.590885143189075</c:v>
                </c:pt>
                <c:pt idx="1283">
                  <c:v>13.389028514426956</c:v>
                </c:pt>
                <c:pt idx="1284">
                  <c:v>13.898336683569129</c:v>
                </c:pt>
                <c:pt idx="1285">
                  <c:v>14.298270962469516</c:v>
                </c:pt>
                <c:pt idx="1286">
                  <c:v>14.668946811103455</c:v>
                </c:pt>
                <c:pt idx="1287">
                  <c:v>14.433316420838938</c:v>
                </c:pt>
                <c:pt idx="1288">
                  <c:v>14.031891348027766</c:v>
                </c:pt>
                <c:pt idx="1289">
                  <c:v>14.766468647879613</c:v>
                </c:pt>
                <c:pt idx="1290">
                  <c:v>14.608315717522096</c:v>
                </c:pt>
                <c:pt idx="1291">
                  <c:v>14.244946310675644</c:v>
                </c:pt>
                <c:pt idx="1292">
                  <c:v>14.369428776140156</c:v>
                </c:pt>
                <c:pt idx="1293">
                  <c:v>14.811450153277718</c:v>
                </c:pt>
                <c:pt idx="1294">
                  <c:v>14.445530680872881</c:v>
                </c:pt>
                <c:pt idx="1295">
                  <c:v>14.70208674857199</c:v>
                </c:pt>
                <c:pt idx="1296">
                  <c:v>15.088072442713274</c:v>
                </c:pt>
                <c:pt idx="1297">
                  <c:v>15.467060462734736</c:v>
                </c:pt>
                <c:pt idx="1298">
                  <c:v>15.298969108882348</c:v>
                </c:pt>
                <c:pt idx="1299">
                  <c:v>15.686742656144572</c:v>
                </c:pt>
                <c:pt idx="1300">
                  <c:v>16.186353538544545</c:v>
                </c:pt>
                <c:pt idx="1301">
                  <c:v>16.641904235808575</c:v>
                </c:pt>
                <c:pt idx="1302">
                  <c:v>17.013407650499122</c:v>
                </c:pt>
                <c:pt idx="1303">
                  <c:v>17.734251436577317</c:v>
                </c:pt>
                <c:pt idx="1304">
                  <c:v>17.714220678979071</c:v>
                </c:pt>
                <c:pt idx="1305">
                  <c:v>17.640853852797939</c:v>
                </c:pt>
                <c:pt idx="1306">
                  <c:v>17.242369266947414</c:v>
                </c:pt>
                <c:pt idx="1307">
                  <c:v>17.650212904947317</c:v>
                </c:pt>
                <c:pt idx="1308">
                  <c:v>17.048843606878261</c:v>
                </c:pt>
                <c:pt idx="1309">
                  <c:v>16.508093516490277</c:v>
                </c:pt>
                <c:pt idx="1310">
                  <c:v>16.833748233480943</c:v>
                </c:pt>
                <c:pt idx="1311">
                  <c:v>16.813913898735763</c:v>
                </c:pt>
                <c:pt idx="1312">
                  <c:v>17.392413588644999</c:v>
                </c:pt>
                <c:pt idx="1313">
                  <c:v>17.817082821653003</c:v>
                </c:pt>
                <c:pt idx="1314">
                  <c:v>17.747171587070234</c:v>
                </c:pt>
                <c:pt idx="1315">
                  <c:v>16.168334756508969</c:v>
                </c:pt>
                <c:pt idx="1316">
                  <c:v>15.301285443522625</c:v>
                </c:pt>
                <c:pt idx="1317">
                  <c:v>14.818147965500797</c:v>
                </c:pt>
                <c:pt idx="1318">
                  <c:v>15.187607599503185</c:v>
                </c:pt>
                <c:pt idx="1319">
                  <c:v>15.846314974728761</c:v>
                </c:pt>
                <c:pt idx="1320">
                  <c:v>15.60619011880236</c:v>
                </c:pt>
                <c:pt idx="1321">
                  <c:v>17.354664745205106</c:v>
                </c:pt>
                <c:pt idx="1322">
                  <c:v>17.818620083397377</c:v>
                </c:pt>
                <c:pt idx="1323">
                  <c:v>18.155345895198021</c:v>
                </c:pt>
                <c:pt idx="1324">
                  <c:v>18.035430911004052</c:v>
                </c:pt>
                <c:pt idx="1325">
                  <c:v>18.015227044688331</c:v>
                </c:pt>
                <c:pt idx="1326">
                  <c:v>18.103452345519745</c:v>
                </c:pt>
                <c:pt idx="1327">
                  <c:v>18.512258455337712</c:v>
                </c:pt>
                <c:pt idx="1328">
                  <c:v>18.357282591774322</c:v>
                </c:pt>
                <c:pt idx="1329">
                  <c:v>18.349187992001983</c:v>
                </c:pt>
                <c:pt idx="1330">
                  <c:v>18.288868169301342</c:v>
                </c:pt>
                <c:pt idx="1331">
                  <c:v>18.441652313512726</c:v>
                </c:pt>
                <c:pt idx="1332">
                  <c:v>19.773068211462643</c:v>
                </c:pt>
                <c:pt idx="1333">
                  <c:v>19.582982970386745</c:v>
                </c:pt>
                <c:pt idx="1334">
                  <c:v>19.283561861298551</c:v>
                </c:pt>
                <c:pt idx="1335">
                  <c:v>19.301229507881043</c:v>
                </c:pt>
                <c:pt idx="1336">
                  <c:v>19.662279795641691</c:v>
                </c:pt>
                <c:pt idx="1337">
                  <c:v>19.315365967644603</c:v>
                </c:pt>
                <c:pt idx="1338">
                  <c:v>19.620740694824409</c:v>
                </c:pt>
                <c:pt idx="1339">
                  <c:v>19.722137498351525</c:v>
                </c:pt>
                <c:pt idx="1340">
                  <c:v>19.708766424745306</c:v>
                </c:pt>
                <c:pt idx="1341">
                  <c:v>19.370271076906977</c:v>
                </c:pt>
                <c:pt idx="1342">
                  <c:v>19.83365603880123</c:v>
                </c:pt>
                <c:pt idx="1343">
                  <c:v>20.448606721242964</c:v>
                </c:pt>
                <c:pt idx="1344">
                  <c:v>20.32341080299571</c:v>
                </c:pt>
                <c:pt idx="1345">
                  <c:v>20.545336792900443</c:v>
                </c:pt>
                <c:pt idx="1346">
                  <c:v>20.855200148690916</c:v>
                </c:pt>
                <c:pt idx="1347">
                  <c:v>20.457362016642186</c:v>
                </c:pt>
                <c:pt idx="1348">
                  <c:v>20.51760563376487</c:v>
                </c:pt>
                <c:pt idx="1349">
                  <c:v>20.608357012960195</c:v>
                </c:pt>
                <c:pt idx="1350">
                  <c:v>20.564596413297142</c:v>
                </c:pt>
                <c:pt idx="1351">
                  <c:v>20.81222754662739</c:v>
                </c:pt>
                <c:pt idx="1352">
                  <c:v>20.993501005229131</c:v>
                </c:pt>
                <c:pt idx="1353">
                  <c:v>21.109178247475125</c:v>
                </c:pt>
                <c:pt idx="1354">
                  <c:v>21.037901189606384</c:v>
                </c:pt>
                <c:pt idx="1355">
                  <c:v>21.164732079814655</c:v>
                </c:pt>
                <c:pt idx="1356">
                  <c:v>21.411974913826555</c:v>
                </c:pt>
                <c:pt idx="1357">
                  <c:v>21.26384018731304</c:v>
                </c:pt>
                <c:pt idx="1358">
                  <c:v>20.833375889460417</c:v>
                </c:pt>
                <c:pt idx="1359">
                  <c:v>20.05525008506385</c:v>
                </c:pt>
                <c:pt idx="1360">
                  <c:v>20.196492421281452</c:v>
                </c:pt>
                <c:pt idx="1361">
                  <c:v>20.290763690670317</c:v>
                </c:pt>
                <c:pt idx="1362">
                  <c:v>20.067951816142148</c:v>
                </c:pt>
                <c:pt idx="1363">
                  <c:v>20.535549404755638</c:v>
                </c:pt>
                <c:pt idx="1364">
                  <c:v>20.576450100818871</c:v>
                </c:pt>
                <c:pt idx="1365">
                  <c:v>20.395759282410264</c:v>
                </c:pt>
                <c:pt idx="1366">
                  <c:v>20.209473020394057</c:v>
                </c:pt>
                <c:pt idx="1367">
                  <c:v>19.911484108090335</c:v>
                </c:pt>
                <c:pt idx="1368">
                  <c:v>20.219119422457307</c:v>
                </c:pt>
                <c:pt idx="1369">
                  <c:v>20.802571764332683</c:v>
                </c:pt>
                <c:pt idx="1370">
                  <c:v>21.152737302036989</c:v>
                </c:pt>
                <c:pt idx="1371">
                  <c:v>21.642739261879655</c:v>
                </c:pt>
                <c:pt idx="1372">
                  <c:v>22.195426698019947</c:v>
                </c:pt>
                <c:pt idx="1373">
                  <c:v>22.71835675952061</c:v>
                </c:pt>
                <c:pt idx="1374">
                  <c:v>23.376412691512122</c:v>
                </c:pt>
                <c:pt idx="1375">
                  <c:v>23.284070256230528</c:v>
                </c:pt>
                <c:pt idx="1376">
                  <c:v>23.94600707529986</c:v>
                </c:pt>
                <c:pt idx="1377">
                  <c:v>23.926762764083271</c:v>
                </c:pt>
                <c:pt idx="1378">
                  <c:v>24.347586881114811</c:v>
                </c:pt>
                <c:pt idx="1379">
                  <c:v>25.027380664939106</c:v>
                </c:pt>
                <c:pt idx="1380">
                  <c:v>24.762465194644026</c:v>
                </c:pt>
                <c:pt idx="1381">
                  <c:v>25.976065550593386</c:v>
                </c:pt>
                <c:pt idx="1382">
                  <c:v>25.629930395216103</c:v>
                </c:pt>
                <c:pt idx="1383">
                  <c:v>25.424203848381516</c:v>
                </c:pt>
                <c:pt idx="1384">
                  <c:v>25.814043827699017</c:v>
                </c:pt>
                <c:pt idx="1385">
                  <c:v>25.966673558333834</c:v>
                </c:pt>
                <c:pt idx="1386">
                  <c:v>24.858411332348389</c:v>
                </c:pt>
                <c:pt idx="1387">
                  <c:v>25.412529121454948</c:v>
                </c:pt>
                <c:pt idx="1388">
                  <c:v>25.680115512876764</c:v>
                </c:pt>
                <c:pt idx="1389">
                  <c:v>26.483467720897202</c:v>
                </c:pt>
                <c:pt idx="1390">
                  <c:v>27.585612049012791</c:v>
                </c:pt>
                <c:pt idx="1391">
                  <c:v>27.723946163893959</c:v>
                </c:pt>
                <c:pt idx="1392">
                  <c:v>28.332870129950361</c:v>
                </c:pt>
                <c:pt idx="1393">
                  <c:v>29.265634883575949</c:v>
                </c:pt>
                <c:pt idx="1394">
                  <c:v>28.802458591871648</c:v>
                </c:pt>
                <c:pt idx="1395">
                  <c:v>27.585160338136536</c:v>
                </c:pt>
                <c:pt idx="1396">
                  <c:v>29.928362224688776</c:v>
                </c:pt>
                <c:pt idx="1397">
                  <c:v>31.256560616381265</c:v>
                </c:pt>
                <c:pt idx="1398">
                  <c:v>32.766637689669928</c:v>
                </c:pt>
                <c:pt idx="1399">
                  <c:v>32.586283486713164</c:v>
                </c:pt>
                <c:pt idx="1400">
                  <c:v>32.666581341708621</c:v>
                </c:pt>
                <c:pt idx="1401">
                  <c:v>32.901498179798111</c:v>
                </c:pt>
                <c:pt idx="1402">
                  <c:v>32.336600532812668</c:v>
                </c:pt>
                <c:pt idx="1403">
                  <c:v>33.030789042905418</c:v>
                </c:pt>
                <c:pt idx="1404">
                  <c:v>32.859968415052244</c:v>
                </c:pt>
                <c:pt idx="1405">
                  <c:v>34.709677782269964</c:v>
                </c:pt>
                <c:pt idx="1406">
                  <c:v>36.296927736425083</c:v>
                </c:pt>
                <c:pt idx="1407">
                  <c:v>37.276934043028753</c:v>
                </c:pt>
                <c:pt idx="1408">
                  <c:v>36.956598518968988</c:v>
                </c:pt>
                <c:pt idx="1409">
                  <c:v>36.802293460092017</c:v>
                </c:pt>
                <c:pt idx="1410">
                  <c:v>38.259645085248543</c:v>
                </c:pt>
                <c:pt idx="1411">
                  <c:v>35.423401024878309</c:v>
                </c:pt>
                <c:pt idx="1412">
                  <c:v>33.532356980834898</c:v>
                </c:pt>
                <c:pt idx="1413">
                  <c:v>33.773102879048139</c:v>
                </c:pt>
                <c:pt idx="1414">
                  <c:v>37.36939188392094</c:v>
                </c:pt>
                <c:pt idx="1415">
                  <c:v>38.820274780098153</c:v>
                </c:pt>
                <c:pt idx="1416">
                  <c:v>40.576957677208114</c:v>
                </c:pt>
                <c:pt idx="1417">
                  <c:v>40.400159229259941</c:v>
                </c:pt>
                <c:pt idx="1418">
                  <c:v>41.356103632713001</c:v>
                </c:pt>
                <c:pt idx="1419">
                  <c:v>42.704509516892159</c:v>
                </c:pt>
                <c:pt idx="1420">
                  <c:v>42.556676709518044</c:v>
                </c:pt>
                <c:pt idx="1421">
                  <c:v>42.180675911746931</c:v>
                </c:pt>
                <c:pt idx="1422">
                  <c:v>43.828035992805411</c:v>
                </c:pt>
                <c:pt idx="1423">
                  <c:v>41.930712159940455</c:v>
                </c:pt>
                <c:pt idx="1424">
                  <c:v>41.323451334715017</c:v>
                </c:pt>
                <c:pt idx="1425">
                  <c:v>40.552854399539875</c:v>
                </c:pt>
                <c:pt idx="1426">
                  <c:v>43.208290714613916</c:v>
                </c:pt>
                <c:pt idx="1427">
                  <c:v>44.197939761040558</c:v>
                </c:pt>
                <c:pt idx="1428">
                  <c:v>43.772578146937995</c:v>
                </c:pt>
                <c:pt idx="1429">
                  <c:v>42.185635887917314</c:v>
                </c:pt>
                <c:pt idx="1430">
                  <c:v>43.220748439965881</c:v>
                </c:pt>
                <c:pt idx="1431">
                  <c:v>43.528574288507741</c:v>
                </c:pt>
                <c:pt idx="1432">
                  <c:v>41.966050503324318</c:v>
                </c:pt>
                <c:pt idx="1433">
                  <c:v>42.781971567071452</c:v>
                </c:pt>
                <c:pt idx="1434">
                  <c:v>42.758093618269577</c:v>
                </c:pt>
                <c:pt idx="1435">
                  <c:v>42.869565494419497</c:v>
                </c:pt>
                <c:pt idx="1436">
                  <c:v>41.89800792488473</c:v>
                </c:pt>
                <c:pt idx="1437">
                  <c:v>39.369699044201376</c:v>
                </c:pt>
                <c:pt idx="1438">
                  <c:v>38.782142456784776</c:v>
                </c:pt>
                <c:pt idx="1439">
                  <c:v>37.274238004497199</c:v>
                </c:pt>
                <c:pt idx="1440">
                  <c:v>36.978867997029816</c:v>
                </c:pt>
                <c:pt idx="1441">
                  <c:v>35.834662651431287</c:v>
                </c:pt>
                <c:pt idx="1442">
                  <c:v>32.325837236178742</c:v>
                </c:pt>
                <c:pt idx="1443">
                  <c:v>32.173901168360693</c:v>
                </c:pt>
                <c:pt idx="1444">
                  <c:v>34.074643217140036</c:v>
                </c:pt>
                <c:pt idx="1445">
                  <c:v>33.068534411112772</c:v>
                </c:pt>
                <c:pt idx="1446">
                  <c:v>32.163038687444349</c:v>
                </c:pt>
                <c:pt idx="1447">
                  <c:v>31.404318760780136</c:v>
                </c:pt>
                <c:pt idx="1448">
                  <c:v>27.667392586862487</c:v>
                </c:pt>
                <c:pt idx="1449">
                  <c:v>28.577373113360096</c:v>
                </c:pt>
                <c:pt idx="1450">
                  <c:v>30.005103811056813</c:v>
                </c:pt>
                <c:pt idx="1451">
                  <c:v>30.499953255020451</c:v>
                </c:pt>
                <c:pt idx="1452">
                  <c:v>30.277204433095992</c:v>
                </c:pt>
                <c:pt idx="1453">
                  <c:v>29.085704152008422</c:v>
                </c:pt>
                <c:pt idx="1454">
                  <c:v>30.292130640918671</c:v>
                </c:pt>
                <c:pt idx="1455">
                  <c:v>29.005883253118679</c:v>
                </c:pt>
                <c:pt idx="1456">
                  <c:v>28.128107508688334</c:v>
                </c:pt>
                <c:pt idx="1457">
                  <c:v>26.387672541183356</c:v>
                </c:pt>
                <c:pt idx="1458">
                  <c:v>23.46312046743143</c:v>
                </c:pt>
                <c:pt idx="1459">
                  <c:v>23.588713528842369</c:v>
                </c:pt>
                <c:pt idx="1460">
                  <c:v>22.365036801224328</c:v>
                </c:pt>
                <c:pt idx="1461">
                  <c:v>21.956233863659076</c:v>
                </c:pt>
                <c:pt idx="1462">
                  <c:v>23.348396502725119</c:v>
                </c:pt>
                <c:pt idx="1463">
                  <c:v>23.101442537685628</c:v>
                </c:pt>
                <c:pt idx="1464">
                  <c:v>22.898348576613213</c:v>
                </c:pt>
                <c:pt idx="1465">
                  <c:v>21.21410212341528</c:v>
                </c:pt>
                <c:pt idx="1466">
                  <c:v>21.309719026990983</c:v>
                </c:pt>
                <c:pt idx="1467">
                  <c:v>22.427939577730896</c:v>
                </c:pt>
                <c:pt idx="1468">
                  <c:v>23.591080453481474</c:v>
                </c:pt>
                <c:pt idx="1469">
                  <c:v>24.832223259531059</c:v>
                </c:pt>
                <c:pt idx="1470">
                  <c:v>24.867329101268769</c:v>
                </c:pt>
                <c:pt idx="1471">
                  <c:v>24.642251409932161</c:v>
                </c:pt>
                <c:pt idx="1472">
                  <c:v>25.243686752606244</c:v>
                </c:pt>
                <c:pt idx="1473">
                  <c:v>25.682756070579675</c:v>
                </c:pt>
                <c:pt idx="1474">
                  <c:v>25.94679821842011</c:v>
                </c:pt>
                <c:pt idx="1475">
                  <c:v>26.63517051108153</c:v>
                </c:pt>
                <c:pt idx="1476">
                  <c:v>27.658540355736562</c:v>
                </c:pt>
                <c:pt idx="1477">
                  <c:v>27.650862036740204</c:v>
                </c:pt>
                <c:pt idx="1478">
                  <c:v>26.886530384035861</c:v>
                </c:pt>
                <c:pt idx="1479">
                  <c:v>26.900577508444883</c:v>
                </c:pt>
                <c:pt idx="1480">
                  <c:v>25.902814292943756</c:v>
                </c:pt>
                <c:pt idx="1481">
                  <c:v>26.401285366474916</c:v>
                </c:pt>
                <c:pt idx="1482">
                  <c:v>25.695888646268557</c:v>
                </c:pt>
                <c:pt idx="1483">
                  <c:v>25.174462226477768</c:v>
                </c:pt>
                <c:pt idx="1484">
                  <c:v>25.668406776357688</c:v>
                </c:pt>
                <c:pt idx="1485">
                  <c:v>25.411655665489331</c:v>
                </c:pt>
                <c:pt idx="1486">
                  <c:v>26.465310814818036</c:v>
                </c:pt>
                <c:pt idx="1487">
                  <c:v>27.144808694741229</c:v>
                </c:pt>
                <c:pt idx="1488">
                  <c:v>26.587250697970372</c:v>
                </c:pt>
                <c:pt idx="1489">
                  <c:v>26.74486312810118</c:v>
                </c:pt>
                <c:pt idx="1490">
                  <c:v>26.339142131057926</c:v>
                </c:pt>
                <c:pt idx="1491">
                  <c:v>25.408922569114466</c:v>
                </c:pt>
                <c:pt idx="1492">
                  <c:v>25.65023018718297</c:v>
                </c:pt>
                <c:pt idx="1493">
                  <c:v>26.068394871883989</c:v>
                </c:pt>
                <c:pt idx="1494">
                  <c:v>26.28787109125474</c:v>
                </c:pt>
                <c:pt idx="1495">
                  <c:v>26.104381410936146</c:v>
                </c:pt>
                <c:pt idx="1496">
                  <c:v>25.730122990164475</c:v>
                </c:pt>
                <c:pt idx="1497">
                  <c:v>24.876538723647958</c:v>
                </c:pt>
                <c:pt idx="1498">
                  <c:v>25.931783309069026</c:v>
                </c:pt>
                <c:pt idx="1499">
                  <c:v>26.443803114292404</c:v>
                </c:pt>
                <c:pt idx="1500">
                  <c:v>26.468702626685715</c:v>
                </c:pt>
                <c:pt idx="1501">
                  <c:v>26.249624763583295</c:v>
                </c:pt>
                <c:pt idx="1502">
                  <c:v>26.327837778667678</c:v>
                </c:pt>
                <c:pt idx="1503">
                  <c:v>26.147280943874524</c:v>
                </c:pt>
                <c:pt idx="1504">
                  <c:v>25.650640708757333</c:v>
                </c:pt>
                <c:pt idx="1505">
                  <c:v>24.749582241646365</c:v>
                </c:pt>
                <c:pt idx="1506">
                  <c:v>24.696786766853304</c:v>
                </c:pt>
                <c:pt idx="1507">
                  <c:v>25.051393562010954</c:v>
                </c:pt>
                <c:pt idx="1508">
                  <c:v>25.644156440797381</c:v>
                </c:pt>
                <c:pt idx="1509">
                  <c:v>26.538040282101715</c:v>
                </c:pt>
                <c:pt idx="1510">
                  <c:v>26.928020270856479</c:v>
                </c:pt>
                <c:pt idx="1511">
                  <c:v>27.282689787571677</c:v>
                </c:pt>
                <c:pt idx="1512">
                  <c:v>27.207536656807125</c:v>
                </c:pt>
                <c:pt idx="1513">
                  <c:v>27.315181413516612</c:v>
                </c:pt>
                <c:pt idx="1514">
                  <c:v>26.2276055546509</c:v>
                </c:pt>
                <c:pt idx="1515">
                  <c:v>26.976268314189085</c:v>
                </c:pt>
                <c:pt idx="1516">
                  <c:v>27.548490451851265</c:v>
                </c:pt>
                <c:pt idx="1517">
                  <c:v>27.418262740410608</c:v>
                </c:pt>
                <c:pt idx="1518">
                  <c:v>27.410088167204325</c:v>
                </c:pt>
                <c:pt idx="1519">
                  <c:v>26.148607189312322</c:v>
                </c:pt>
                <c:pt idx="1520">
                  <c:v>26.725743047696916</c:v>
                </c:pt>
                <c:pt idx="1521">
                  <c:v>27.320648130462015</c:v>
                </c:pt>
                <c:pt idx="1522">
                  <c:v>25.729053579498373</c:v>
                </c:pt>
                <c:pt idx="1523">
                  <c:v>25.955510105240226</c:v>
                </c:pt>
                <c:pt idx="1524">
                  <c:v>24.02231776083682</c:v>
                </c:pt>
                <c:pt idx="1525">
                  <c:v>23.495263401811776</c:v>
                </c:pt>
                <c:pt idx="1526">
                  <c:v>22.606810842249331</c:v>
                </c:pt>
                <c:pt idx="1527">
                  <c:v>23.356040643201599</c:v>
                </c:pt>
                <c:pt idx="1528">
                  <c:v>23.696432116623171</c:v>
                </c:pt>
                <c:pt idx="1529">
                  <c:v>22.416812802281932</c:v>
                </c:pt>
                <c:pt idx="1530">
                  <c:v>20.907206462661577</c:v>
                </c:pt>
                <c:pt idx="1531">
                  <c:v>21.401617360047922</c:v>
                </c:pt>
                <c:pt idx="1532">
                  <c:v>20.362733946097507</c:v>
                </c:pt>
                <c:pt idx="1533">
                  <c:v>16.387356548789828</c:v>
                </c:pt>
                <c:pt idx="1534">
                  <c:v>15.259659405704573</c:v>
                </c:pt>
                <c:pt idx="1535">
                  <c:v>15.376080747423762</c:v>
                </c:pt>
                <c:pt idx="1536">
                  <c:v>15.174651936879661</c:v>
                </c:pt>
                <c:pt idx="1537">
                  <c:v>14.12218180191889</c:v>
                </c:pt>
                <c:pt idx="1538">
                  <c:v>13.323667656863929</c:v>
                </c:pt>
                <c:pt idx="1539">
                  <c:v>14.981866453039242</c:v>
                </c:pt>
                <c:pt idx="1540">
                  <c:v>15.996355755263151</c:v>
                </c:pt>
                <c:pt idx="1541">
                  <c:v>16.38418281621534</c:v>
                </c:pt>
                <c:pt idx="1542">
                  <c:v>16.694620816995613</c:v>
                </c:pt>
                <c:pt idx="1543">
                  <c:v>18.094069801576083</c:v>
                </c:pt>
                <c:pt idx="1544">
                  <c:v>18.831902264840078</c:v>
                </c:pt>
                <c:pt idx="1545">
                  <c:v>19.358008443486835</c:v>
                </c:pt>
                <c:pt idx="1546">
                  <c:v>19.812761079966055</c:v>
                </c:pt>
                <c:pt idx="1547">
                  <c:v>20.322376500216539</c:v>
                </c:pt>
                <c:pt idx="1548">
                  <c:v>20.527859801454412</c:v>
                </c:pt>
                <c:pt idx="1549">
                  <c:v>19.920539306600435</c:v>
                </c:pt>
                <c:pt idx="1550">
                  <c:v>21.004601209715354</c:v>
                </c:pt>
                <c:pt idx="1551">
                  <c:v>21.80484559962515</c:v>
                </c:pt>
                <c:pt idx="1552">
                  <c:v>20.480068638423397</c:v>
                </c:pt>
                <c:pt idx="1553">
                  <c:v>19.742039853739456</c:v>
                </c:pt>
                <c:pt idx="1554">
                  <c:v>19.668660470717708</c:v>
                </c:pt>
                <c:pt idx="1555">
                  <c:v>19.77029917435857</c:v>
                </c:pt>
                <c:pt idx="1556">
                  <c:v>20.381395233204028</c:v>
                </c:pt>
                <c:pt idx="1557">
                  <c:v>21.240127651759419</c:v>
                </c:pt>
                <c:pt idx="1558">
                  <c:v>21.700723827760616</c:v>
                </c:pt>
                <c:pt idx="1559">
                  <c:v>22.396379773044213</c:v>
                </c:pt>
                <c:pt idx="1560">
                  <c:v>22.978299430554976</c:v>
                </c:pt>
                <c:pt idx="1561">
                  <c:v>23.489828703298524</c:v>
                </c:pt>
                <c:pt idx="1562">
                  <c:v>22.899336430143638</c:v>
                </c:pt>
                <c:pt idx="1563">
                  <c:v>23.143929447285945</c:v>
                </c:pt>
                <c:pt idx="1564">
                  <c:v>23.059491506095338</c:v>
                </c:pt>
                <c:pt idx="1565">
                  <c:v>22.100831286610994</c:v>
                </c:pt>
                <c:pt idx="1566">
                  <c:v>22.610981701156625</c:v>
                </c:pt>
                <c:pt idx="1567">
                  <c:v>20.049852721660496</c:v>
                </c:pt>
                <c:pt idx="1568">
                  <c:v>19.698114568877713</c:v>
                </c:pt>
                <c:pt idx="1569">
                  <c:v>20.155824786688747</c:v>
                </c:pt>
                <c:pt idx="1570">
                  <c:v>20.345246797645828</c:v>
                </c:pt>
                <c:pt idx="1571">
                  <c:v>20.523575499431701</c:v>
                </c:pt>
                <c:pt idx="1572">
                  <c:v>21.213008091803456</c:v>
                </c:pt>
                <c:pt idx="1573">
                  <c:v>21.79743596371754</c:v>
                </c:pt>
                <c:pt idx="1574">
                  <c:v>22.053943972904715</c:v>
                </c:pt>
                <c:pt idx="1575">
                  <c:v>21.779246906824898</c:v>
                </c:pt>
                <c:pt idx="1576">
                  <c:v>20.941467419743482</c:v>
                </c:pt>
                <c:pt idx="1577">
                  <c:v>20.547504086856097</c:v>
                </c:pt>
                <c:pt idx="1578">
                  <c:v>20.999341293380571</c:v>
                </c:pt>
                <c:pt idx="1579">
                  <c:v>21.41042845344294</c:v>
                </c:pt>
                <c:pt idx="1580">
                  <c:v>21.783690301727688</c:v>
                </c:pt>
                <c:pt idx="1581">
                  <c:v>21.577109654528794</c:v>
                </c:pt>
                <c:pt idx="1582">
                  <c:v>20.898162059573703</c:v>
                </c:pt>
                <c:pt idx="1583">
                  <c:v>21.238261139845616</c:v>
                </c:pt>
                <c:pt idx="1584">
                  <c:v>21.900475413821809</c:v>
                </c:pt>
                <c:pt idx="1585">
                  <c:v>22.052724336861942</c:v>
                </c:pt>
                <c:pt idx="1586">
                  <c:v>22.419207114602578</c:v>
                </c:pt>
                <c:pt idx="1587">
                  <c:v>22.595655396105595</c:v>
                </c:pt>
                <c:pt idx="1588">
                  <c:v>23.411841781842401</c:v>
                </c:pt>
                <c:pt idx="1589">
                  <c:v>22.925333173915327</c:v>
                </c:pt>
                <c:pt idx="1590">
                  <c:v>23.492460177159636</c:v>
                </c:pt>
                <c:pt idx="1591">
                  <c:v>23.356649094916094</c:v>
                </c:pt>
                <c:pt idx="1592">
                  <c:v>23.4422871679606</c:v>
                </c:pt>
                <c:pt idx="1593">
                  <c:v>23.834737887631434</c:v>
                </c:pt>
                <c:pt idx="1594">
                  <c:v>24.642077092412055</c:v>
                </c:pt>
                <c:pt idx="1595">
                  <c:v>24.86186929646194</c:v>
                </c:pt>
                <c:pt idx="1596">
                  <c:v>24.859609093632702</c:v>
                </c:pt>
                <c:pt idx="1597">
                  <c:v>24.590930877894127</c:v>
                </c:pt>
                <c:pt idx="1598">
                  <c:v>24.956039153965378</c:v>
                </c:pt>
                <c:pt idx="1599">
                  <c:v>24.786315396962625</c:v>
                </c:pt>
                <c:pt idx="1600">
                  <c:v>24.943274109902571</c:v>
                </c:pt>
                <c:pt idx="1601">
                  <c:v>25.558007623511283</c:v>
                </c:pt>
                <c:pt idx="1602">
                  <c:v>25.81754597615873</c:v>
                </c:pt>
                <c:pt idx="1603">
                  <c:v>25.617606421799383</c:v>
                </c:pt>
                <c:pt idx="1604">
                  <c:v>25.918436892606181</c:v>
                </c:pt>
                <c:pt idx="1605">
                  <c:v>25.162748283083243</c:v>
                </c:pt>
                <c:pt idx="1606">
                  <c:v>26.606817147143406</c:v>
                </c:pt>
                <c:pt idx="1607">
                  <c:v>26.794085482572541</c:v>
                </c:pt>
                <c:pt idx="1608">
                  <c:v>26.492295420383112</c:v>
                </c:pt>
                <c:pt idx="1609">
                  <c:v>26.995513699383231</c:v>
                </c:pt>
                <c:pt idx="1610">
                  <c:v>26.728605452928463</c:v>
                </c:pt>
                <c:pt idx="1611">
                  <c:v>26.791371680192317</c:v>
                </c:pt>
                <c:pt idx="1612">
                  <c:v>26.806111379650812</c:v>
                </c:pt>
                <c:pt idx="1613">
                  <c:v>26.495895292784827</c:v>
                </c:pt>
                <c:pt idx="1614">
                  <c:v>26.381136336399674</c:v>
                </c:pt>
                <c:pt idx="1615">
                  <c:v>25.693658417057684</c:v>
                </c:pt>
                <c:pt idx="1616">
                  <c:v>24.49675217048642</c:v>
                </c:pt>
                <c:pt idx="1617">
                  <c:v>25.49144104606674</c:v>
                </c:pt>
                <c:pt idx="1618">
                  <c:v>26.225851890971924</c:v>
                </c:pt>
                <c:pt idx="1619">
                  <c:v>25.965424037124169</c:v>
                </c:pt>
                <c:pt idx="1620">
                  <c:v>24.206167203878465</c:v>
                </c:pt>
                <c:pt idx="1621">
                  <c:v>24.002606777289753</c:v>
                </c:pt>
                <c:pt idx="1622">
                  <c:v>25.372298620187912</c:v>
                </c:pt>
                <c:pt idx="1623">
                  <c:v>25.922337543673873</c:v>
                </c:pt>
                <c:pt idx="1624">
                  <c:v>25.694709923449963</c:v>
                </c:pt>
                <c:pt idx="1625">
                  <c:v>25.840372927670504</c:v>
                </c:pt>
                <c:pt idx="1626">
                  <c:v>26.694003256096291</c:v>
                </c:pt>
                <c:pt idx="1627">
                  <c:v>26.948872433723853</c:v>
                </c:pt>
                <c:pt idx="1628">
                  <c:v>26.727873346478525</c:v>
                </c:pt>
                <c:pt idx="1629">
                  <c:v>26.525143085070585</c:v>
                </c:pt>
                <c:pt idx="1630">
                  <c:v>26.850953531056263</c:v>
                </c:pt>
                <c:pt idx="1631">
                  <c:v>27.865098223923521</c:v>
                </c:pt>
                <c:pt idx="1632">
                  <c:v>28.063573742124465</c:v>
                </c:pt>
                <c:pt idx="1633">
                  <c:v>28.655106525184134</c:v>
                </c:pt>
                <c:pt idx="1634">
                  <c:v>29.086921742464654</c:v>
                </c:pt>
                <c:pt idx="1635">
                  <c:v>28.904245956275158</c:v>
                </c:pt>
                <c:pt idx="1636">
                  <c:v>29.313344980271435</c:v>
                </c:pt>
                <c:pt idx="1637">
                  <c:v>29.748503240632758</c:v>
                </c:pt>
                <c:pt idx="1638">
                  <c:v>30.002220744018565</c:v>
                </c:pt>
                <c:pt idx="1639">
                  <c:v>29.914959397497487</c:v>
                </c:pt>
                <c:pt idx="1640">
                  <c:v>30.168114410678903</c:v>
                </c:pt>
                <c:pt idx="1641">
                  <c:v>30.920393290333845</c:v>
                </c:pt>
                <c:pt idx="1642">
                  <c:v>31.298913333880268</c:v>
                </c:pt>
                <c:pt idx="1643">
                  <c:v>32.086132007705999</c:v>
                </c:pt>
                <c:pt idx="1644">
                  <c:v>33.307343828030653</c:v>
                </c:pt>
                <c:pt idx="1645">
                  <c:v>32.035382339250276</c:v>
                </c:pt>
                <c:pt idx="1646">
                  <c:v>31.808409057643111</c:v>
                </c:pt>
                <c:pt idx="1647">
                  <c:v>30.97017929332522</c:v>
                </c:pt>
                <c:pt idx="1648">
                  <c:v>31.243615074864604</c:v>
                </c:pt>
                <c:pt idx="1649">
                  <c:v>31.630556496454592</c:v>
                </c:pt>
                <c:pt idx="1650">
                  <c:v>31.886366962158974</c:v>
                </c:pt>
                <c:pt idx="1651">
                  <c:v>32.390276880301109</c:v>
                </c:pt>
                <c:pt idx="1652">
                  <c:v>32.622891120500185</c:v>
                </c:pt>
                <c:pt idx="1653">
                  <c:v>31.037961078006493</c:v>
                </c:pt>
                <c:pt idx="1654">
                  <c:v>30.195583406705239</c:v>
                </c:pt>
                <c:pt idx="1655">
                  <c:v>28.291857012072871</c:v>
                </c:pt>
                <c:pt idx="1656">
                  <c:v>28.380164463547576</c:v>
                </c:pt>
                <c:pt idx="1657">
                  <c:v>29.541548965131202</c:v>
                </c:pt>
                <c:pt idx="1658">
                  <c:v>29.576196014784816</c:v>
                </c:pt>
                <c:pt idx="1659">
                  <c:v>30.13351717138751</c:v>
                </c:pt>
                <c:pt idx="1660">
                  <c:v>29.242030936939845</c:v>
                </c:pt>
                <c:pt idx="1661">
                  <c:v>29.283796275306258</c:v>
                </c:pt>
                <c:pt idx="1662">
                  <c:v>29.986685335042509</c:v>
                </c:pt>
                <c:pt idx="1663">
                  <c:v>28.705397371833065</c:v>
                </c:pt>
                <c:pt idx="1664">
                  <c:v>29.229520233035274</c:v>
                </c:pt>
                <c:pt idx="1665">
                  <c:v>28.841122881953403</c:v>
                </c:pt>
                <c:pt idx="1666">
                  <c:v>29.836867659083428</c:v>
                </c:pt>
                <c:pt idx="1667">
                  <c:v>30.331822322243283</c:v>
                </c:pt>
                <c:pt idx="1668">
                  <c:v>30.985220300230697</c:v>
                </c:pt>
                <c:pt idx="1669">
                  <c:v>30.729689264735747</c:v>
                </c:pt>
                <c:pt idx="1670">
                  <c:v>24.81716862909942</c:v>
                </c:pt>
                <c:pt idx="1671">
                  <c:v>25.927358825280162</c:v>
                </c:pt>
                <c:pt idx="1672">
                  <c:v>27.328480997698453</c:v>
                </c:pt>
                <c:pt idx="1673">
                  <c:v>28.838315955122841</c:v>
                </c:pt>
                <c:pt idx="1674">
                  <c:v>29.599194927667003</c:v>
                </c:pt>
                <c:pt idx="1675">
                  <c:v>31.158208965355215</c:v>
                </c:pt>
                <c:pt idx="1676">
                  <c:v>30.83942604381124</c:v>
                </c:pt>
                <c:pt idx="1677">
                  <c:v>31.283694032592852</c:v>
                </c:pt>
                <c:pt idx="1678">
                  <c:v>32.473204096612569</c:v>
                </c:pt>
                <c:pt idx="1679">
                  <c:v>33.765591418117104</c:v>
                </c:pt>
                <c:pt idx="1680">
                  <c:v>34.512432294106908</c:v>
                </c:pt>
                <c:pt idx="1681">
                  <c:v>35.103907171969823</c:v>
                </c:pt>
                <c:pt idx="1682">
                  <c:v>35.042545112192066</c:v>
                </c:pt>
                <c:pt idx="1683">
                  <c:v>36.719814109132997</c:v>
                </c:pt>
                <c:pt idx="1684">
                  <c:v>36.552133989799067</c:v>
                </c:pt>
                <c:pt idx="1685">
                  <c:v>36.696258013088361</c:v>
                </c:pt>
                <c:pt idx="1686">
                  <c:v>37.443383184615378</c:v>
                </c:pt>
                <c:pt idx="1687">
                  <c:v>37.973500614070474</c:v>
                </c:pt>
                <c:pt idx="1688">
                  <c:v>37.620346686651189</c:v>
                </c:pt>
                <c:pt idx="1689">
                  <c:v>37.253025000325295</c:v>
                </c:pt>
                <c:pt idx="1690">
                  <c:v>38.582627497719201</c:v>
                </c:pt>
                <c:pt idx="1691">
                  <c:v>38.304849873467425</c:v>
                </c:pt>
                <c:pt idx="1692">
                  <c:v>36.936758070297437</c:v>
                </c:pt>
                <c:pt idx="1693">
                  <c:v>35.287149225694854</c:v>
                </c:pt>
                <c:pt idx="1694">
                  <c:v>34.270798693291724</c:v>
                </c:pt>
                <c:pt idx="1695">
                  <c:v>33.889164755913839</c:v>
                </c:pt>
                <c:pt idx="1696">
                  <c:v>30.673155079545133</c:v>
                </c:pt>
                <c:pt idx="1697">
                  <c:v>29.047721395103824</c:v>
                </c:pt>
                <c:pt idx="1698">
                  <c:v>29.004618317208916</c:v>
                </c:pt>
                <c:pt idx="1699">
                  <c:v>30.698763365175282</c:v>
                </c:pt>
                <c:pt idx="1700">
                  <c:v>28.229884655821959</c:v>
                </c:pt>
                <c:pt idx="1701">
                  <c:v>27.080766925400692</c:v>
                </c:pt>
                <c:pt idx="1702">
                  <c:v>28.378949016273314</c:v>
                </c:pt>
                <c:pt idx="1703">
                  <c:v>28.316901284527294</c:v>
                </c:pt>
                <c:pt idx="1704">
                  <c:v>28.334813423755687</c:v>
                </c:pt>
                <c:pt idx="1705">
                  <c:v>28.91976294386663</c:v>
                </c:pt>
                <c:pt idx="1706">
                  <c:v>27.938131253997884</c:v>
                </c:pt>
                <c:pt idx="1707">
                  <c:v>28.764841267615363</c:v>
                </c:pt>
                <c:pt idx="1708">
                  <c:v>28.762051343131219</c:v>
                </c:pt>
                <c:pt idx="1709">
                  <c:v>29.940031645987482</c:v>
                </c:pt>
                <c:pt idx="1710">
                  <c:v>30.891659813659924</c:v>
                </c:pt>
                <c:pt idx="1711">
                  <c:v>30.304748245365186</c:v>
                </c:pt>
                <c:pt idx="1712">
                  <c:v>29.799681861350216</c:v>
                </c:pt>
                <c:pt idx="1713">
                  <c:v>28.769054954983957</c:v>
                </c:pt>
                <c:pt idx="1714">
                  <c:v>30.013224817381474</c:v>
                </c:pt>
                <c:pt idx="1715">
                  <c:v>31.452310923844561</c:v>
                </c:pt>
                <c:pt idx="1716">
                  <c:v>32.045123012596008</c:v>
                </c:pt>
                <c:pt idx="1717">
                  <c:v>33.037192685599024</c:v>
                </c:pt>
                <c:pt idx="1718">
                  <c:v>33.754920176405996</c:v>
                </c:pt>
                <c:pt idx="1719">
                  <c:v>33.141593030769798</c:v>
                </c:pt>
                <c:pt idx="1720">
                  <c:v>33.773634540111971</c:v>
                </c:pt>
                <c:pt idx="1721">
                  <c:v>34.810548780042978</c:v>
                </c:pt>
                <c:pt idx="1722">
                  <c:v>35.443553078907229</c:v>
                </c:pt>
                <c:pt idx="1723">
                  <c:v>34.996885228494762</c:v>
                </c:pt>
                <c:pt idx="1724">
                  <c:v>35.862047315401625</c:v>
                </c:pt>
                <c:pt idx="1725">
                  <c:v>36.323816728860471</c:v>
                </c:pt>
              </c:numCache>
            </c:numRef>
          </c:yVal>
          <c:smooth val="0"/>
          <c:extLst>
            <c:ext xmlns:c16="http://schemas.microsoft.com/office/drawing/2014/chart" uri="{C3380CC4-5D6E-409C-BE32-E72D297353CC}">
              <c16:uniqueId val="{00000000-84E3-C047-989B-C7C2D6AD946E}"/>
            </c:ext>
          </c:extLst>
        </c:ser>
        <c:dLbls>
          <c:showLegendKey val="0"/>
          <c:showVal val="0"/>
          <c:showCatName val="0"/>
          <c:showSerName val="0"/>
          <c:showPercent val="0"/>
          <c:showBubbleSize val="0"/>
        </c:dLbls>
        <c:axId val="194709904"/>
        <c:axId val="1"/>
      </c:scatterChart>
      <c:scatterChart>
        <c:scatterStyle val="lineMarker"/>
        <c:varyColors val="0"/>
        <c:ser>
          <c:idx val="1"/>
          <c:order val="1"/>
          <c:tx>
            <c:v>Interest Rate</c:v>
          </c:tx>
          <c:spPr>
            <a:ln>
              <a:solidFill>
                <a:srgbClr val="FF0000"/>
              </a:solidFill>
              <a:prstDash val="sysDash"/>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Data!$G$129:$G$1857</c:f>
              <c:numCache>
                <c:formatCode>0.00</c:formatCode>
                <c:ptCount val="1729"/>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1.37</c:v>
                </c:pt>
                <c:pt idx="1689">
                  <c:v>1.58</c:v>
                </c:pt>
                <c:pt idx="1690">
                  <c:v>1.56</c:v>
                </c:pt>
                <c:pt idx="1691">
                  <c:v>1.47</c:v>
                </c:pt>
                <c:pt idx="1692">
                  <c:v>1.76</c:v>
                </c:pt>
                <c:pt idx="1693">
                  <c:v>1.93</c:v>
                </c:pt>
                <c:pt idx="1694">
                  <c:v>2.13</c:v>
                </c:pt>
                <c:pt idx="1695">
                  <c:v>2.75</c:v>
                </c:pt>
                <c:pt idx="1696">
                  <c:v>2.9</c:v>
                </c:pt>
                <c:pt idx="1697">
                  <c:v>3.14</c:v>
                </c:pt>
                <c:pt idx="1698">
                  <c:v>2.9</c:v>
                </c:pt>
                <c:pt idx="1699">
                  <c:v>2.9</c:v>
                </c:pt>
                <c:pt idx="1700">
                  <c:v>3.52</c:v>
                </c:pt>
                <c:pt idx="1701">
                  <c:v>3.98</c:v>
                </c:pt>
                <c:pt idx="1702">
                  <c:v>3.89</c:v>
                </c:pt>
                <c:pt idx="1703">
                  <c:v>3.62</c:v>
                </c:pt>
                <c:pt idx="1704">
                  <c:v>3.53</c:v>
                </c:pt>
                <c:pt idx="1705">
                  <c:v>3.75</c:v>
                </c:pt>
                <c:pt idx="1706">
                  <c:v>3.66</c:v>
                </c:pt>
                <c:pt idx="1707">
                  <c:v>3.46</c:v>
                </c:pt>
                <c:pt idx="1708">
                  <c:v>3.57</c:v>
                </c:pt>
                <c:pt idx="1709">
                  <c:v>3.75</c:v>
                </c:pt>
                <c:pt idx="1710">
                  <c:v>3.9</c:v>
                </c:pt>
                <c:pt idx="1711">
                  <c:v>4.17</c:v>
                </c:pt>
                <c:pt idx="1712">
                  <c:v>4.38</c:v>
                </c:pt>
                <c:pt idx="1713">
                  <c:v>4.8</c:v>
                </c:pt>
                <c:pt idx="1714">
                  <c:v>4.5</c:v>
                </c:pt>
                <c:pt idx="1715">
                  <c:v>4.0199999999999996</c:v>
                </c:pt>
                <c:pt idx="1716">
                  <c:v>4.0599999999999996</c:v>
                </c:pt>
                <c:pt idx="1717">
                  <c:v>4.21</c:v>
                </c:pt>
                <c:pt idx="1718">
                  <c:v>4.21</c:v>
                </c:pt>
                <c:pt idx="1719">
                  <c:v>4.54</c:v>
                </c:pt>
                <c:pt idx="1720">
                  <c:v>4.4800000000000004</c:v>
                </c:pt>
                <c:pt idx="1721">
                  <c:v>4.3099999999999996</c:v>
                </c:pt>
                <c:pt idx="1722">
                  <c:v>4.25</c:v>
                </c:pt>
                <c:pt idx="1723">
                  <c:v>3.87</c:v>
                </c:pt>
                <c:pt idx="1724">
                  <c:v>3.72</c:v>
                </c:pt>
                <c:pt idx="1725">
                  <c:v>3.79</c:v>
                </c:pt>
                <c:pt idx="1726">
                  <c:v>0</c:v>
                </c:pt>
              </c:numCache>
            </c:numRef>
          </c:yVal>
          <c:smooth val="0"/>
          <c:extLst>
            <c:ext xmlns:c16="http://schemas.microsoft.com/office/drawing/2014/chart" uri="{C3380CC4-5D6E-409C-BE32-E72D297353CC}">
              <c16:uniqueId val="{00000001-84E3-C047-989B-C7C2D6AD946E}"/>
            </c:ext>
          </c:extLst>
        </c:ser>
        <c:dLbls>
          <c:showLegendKey val="0"/>
          <c:showVal val="0"/>
          <c:showCatName val="0"/>
          <c:showSerName val="0"/>
          <c:showPercent val="0"/>
          <c:showBubbleSize val="0"/>
        </c:dLbls>
        <c:axId val="3"/>
        <c:axId val="4"/>
      </c:scatterChart>
      <c:valAx>
        <c:axId val="194709904"/>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833647539365E-3"/>
              <c:y val="0.25348621981152886"/>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94709904"/>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0.621</cdr:x>
      <cdr:y>0.3625</cdr:y>
    </cdr:from>
    <cdr:to>
      <cdr:x>0.7445</cdr:x>
      <cdr:y>0.471</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0.67592</cdr:x>
      <cdr:y>0.86897</cdr:y>
    </cdr:from>
    <cdr:to>
      <cdr:x>0.77927</cdr:x>
      <cdr:y>0.90758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0.53425</cdr:x>
      <cdr:y>0.536</cdr:y>
    </cdr:from>
    <cdr:to>
      <cdr:x>0.737</cdr:x>
      <cdr:y>0.5615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0.773</cdr:x>
      <cdr:y>0.8165</cdr:y>
    </cdr:from>
    <cdr:to>
      <cdr:x>0.8945</cdr:x>
      <cdr:y>0.87075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0.7392</cdr:x>
      <cdr:y>0.60506</cdr:y>
    </cdr:from>
    <cdr:to>
      <cdr:x>0.83241</cdr:x>
      <cdr:y>0.61797</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0.78635</cdr:x>
      <cdr:y>0.28621</cdr:y>
    </cdr:from>
    <cdr:to>
      <cdr:x>0.82738</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0.10096</cdr:x>
      <cdr:y>0.6742</cdr:y>
    </cdr:from>
    <cdr:to>
      <cdr:x>0.18575</cdr:x>
      <cdr:y>0.7362</cdr:y>
    </cdr:to>
    <cdr:sp macro="" textlink="">
      <cdr:nvSpPr>
        <cdr:cNvPr id="2" name="TextBox 1"/>
        <cdr:cNvSpPr txBox="1"/>
      </cdr:nvSpPr>
      <cdr:spPr>
        <a:xfrm xmlns:a="http://schemas.openxmlformats.org/drawingml/2006/main">
          <a:off x="732803" y="3371622"/>
          <a:ext cx="580794" cy="3132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a:t>
          </a:r>
        </a:p>
      </cdr:txBody>
    </cdr:sp>
  </cdr:relSizeAnchor>
  <cdr:relSizeAnchor xmlns:cdr="http://schemas.openxmlformats.org/drawingml/2006/chartDrawing">
    <cdr:from>
      <cdr:x>0.11171</cdr:x>
      <cdr:y>0.80386</cdr:y>
    </cdr:from>
    <cdr:to>
      <cdr:x>0.30438</cdr:x>
      <cdr:y>0.93796</cdr:y>
    </cdr:to>
    <cdr:sp macro="" textlink="">
      <cdr:nvSpPr>
        <cdr:cNvPr id="3" name="TextBox 2"/>
        <cdr:cNvSpPr txBox="1"/>
      </cdr:nvSpPr>
      <cdr:spPr>
        <a:xfrm xmlns:a="http://schemas.openxmlformats.org/drawingml/2006/main">
          <a:off x="800359" y="4031675"/>
          <a:ext cx="1332103" cy="67111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0.69639</cdr:x>
      <cdr:y>0.1323</cdr:y>
    </cdr:from>
    <cdr:to>
      <cdr:x>0.80272</cdr:x>
      <cdr:y>0.18426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0.61968</cdr:x>
      <cdr:y>0.13118</cdr:y>
    </cdr:from>
    <cdr:to>
      <cdr:x>0.68144</cdr:x>
      <cdr:y>0.18084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0.38764</cdr:x>
      <cdr:y>0.32264</cdr:y>
    </cdr:from>
    <cdr:to>
      <cdr:x>0.47259</cdr:x>
      <cdr:y>0.37205</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0.24996</cdr:x>
      <cdr:y>0.44784</cdr:y>
    </cdr:from>
    <cdr:to>
      <cdr:x>0.34014</cdr:x>
      <cdr:y>0.5056</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0.34747</cdr:x>
      <cdr:y>0.87438</cdr:y>
    </cdr:from>
    <cdr:to>
      <cdr:x>0.44803</cdr:x>
      <cdr:y>0.93564</cdr:y>
    </cdr:to>
    <cdr:sp macro="" textlink="">
      <cdr:nvSpPr>
        <cdr:cNvPr id="8" name="TextBox 7"/>
        <cdr:cNvSpPr txBox="1"/>
      </cdr:nvSpPr>
      <cdr:spPr>
        <a:xfrm xmlns:a="http://schemas.openxmlformats.org/drawingml/2006/main">
          <a:off x="3031204" y="5477307"/>
          <a:ext cx="866033" cy="3831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0.85695</cdr:x>
      <cdr:y>0.29024</cdr:y>
    </cdr:from>
    <cdr:to>
      <cdr:x>0.93799</cdr:x>
      <cdr:y>0.34996</cdr:y>
    </cdr:to>
    <cdr:sp macro="" textlink="">
      <cdr:nvSpPr>
        <cdr:cNvPr id="9" name="TextBox 8"/>
        <cdr:cNvSpPr txBox="1"/>
      </cdr:nvSpPr>
      <cdr:spPr>
        <a:xfrm xmlns:a="http://schemas.openxmlformats.org/drawingml/2006/main">
          <a:off x="7417736" y="1837494"/>
          <a:ext cx="704051" cy="3739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36</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0.55719</cdr:x>
      <cdr:y>0.47099</cdr:y>
    </cdr:from>
    <cdr:to>
      <cdr:x>0.64629</cdr:x>
      <cdr:y>0.52722</cdr:y>
    </cdr:to>
    <cdr:sp macro="" textlink="">
      <cdr:nvSpPr>
        <cdr:cNvPr id="10" name="TextBox 9"/>
        <cdr:cNvSpPr txBox="1"/>
      </cdr:nvSpPr>
      <cdr:spPr>
        <a:xfrm xmlns:a="http://schemas.openxmlformats.org/drawingml/2006/main">
          <a:off x="4823648" y="2969209"/>
          <a:ext cx="773859" cy="3519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8:11.434"/>
    </inkml:context>
    <inkml:brush xml:id="br0">
      <inkml:brushProperty name="width" value="0.5" units="cm"/>
      <inkml:brushProperty name="height" value="1" units="cm"/>
      <inkml:brushProperty name="color" value="#FFACD5"/>
      <inkml:brushProperty name="tip" value="rectangle"/>
      <inkml:brushProperty name="rasterOp" value="maskPen"/>
    </inkml:brush>
  </inkml:definitions>
  <inkml:trace contextRef="#ctx0" brushRef="#br0">202 1,'78'0,"0"0,-28 0,1 0,-11 0,1 0,10 0,-1 0,2 0,-8 0,-11 0,1 0,-5 0,1 0,-2 0,-1 0,-2 0,2 0,-1 0,4 0,-6 0,4 0,-4 0,4 2,-11 28,-5-3,-12 25,2-13,1 5,0 2,-1 4,-2-1,3 2,0-2,0-3,0-5,0 3,0 3,3 7,-1 2,1-5,0 0,-1-7,3 8,-1 1,4 5,-1 6,-1-8,0 0,-3-10,-1-4,2-3,-2-1,-1 4,-2-6,-2-2,0-6,0 5,0 10,0 5,0 5,0-4,0 9,0 4,0 8,0 0,0-9,0 6,0 1,0 1,0 2,0 0,0 2,0 2,0 3,0-1,0-1,0 0,0-2,0 1,0-2,0-3,0-4,2-7,3-4,5 4,2-1,-1 10,-2 3,-2 3,-3 3,1 4,1 5,4 6,3 3,-7-44,2 0,-1-1,1 1,0 0,0 1,9 43,-1-6,-5-7,-4-18,0 10,-4 3,1 11,-2-36,-1 0,-1 42,0 2,0-1,0-1,0-6,0-15,0-15,0-16,0-6,0-10,0 1,-4 2,-4 5,-4 9,-2 1,0 3,2 3,0 1,0 0,4-3,0-2,2-4,1-4,3-7,1-7,-4 6,0-6,-3 7,-2-4,5-5,-10 10,6-7,-6 6,4-9,0-1,-1 4,1 0,2 0,-4 3,9-5,-3 5,2 2,4-8,-6 21,2-5,-6 17,-1-9,0-8,3-10,4-10,-26-7,9-7,-24-6,13-1,1-1,-3-1,0 2,-1-2,0-1,4 0,5 0,0 0,4-1,-4-4,0 5,-2-1,0 4,-8 0,1-1,0 2,7 1,11-13,13-20,2-3,7-11,-4-8,-3-23,2 30,-2-2,-1-9,-1-2,-3 0,-2-1,-1-7,-1-3,-2-15,0-4,0-3,0 0,2 1,1 1,0 9,0 2,0 5,-1 0,-1-18,-1-3,4 31,1 0,-1-1,1-2,0 1,0 1,-3-23,0 5,3 17,1 3,-1 0,0 3,1 10,0 1,-2-5,0-1,1 0,1 0,-1 3,0-1,1-5,0 1,2 8,1 1,-1-1,2 2,-2-37,0-6,1-2,-1-1,2 42,1 1,-4-38,0 5,3 13,1-9,3-3,0-4,0-1,0 20,0 11,0-4,0 2,0-8,0-8,1-13,2 4,3-6,1 5,-3 14,3-8,-4 15,0-2,2 3,-1 9,-1-14,0-2,-3-9,0-5,3 14,0-3,2 3,4-3,3-3,4 5,2 4,-1 11,1 12,-2 11,-1 14,-2 86,-2 0,-6 4,0 5,0-13,0-1,0 0,1 0,0-1,1 1,0-2,-1 0,0-3,-1-2,0 0,1-1,0 44,-1 0,-3-46,-1 0,-1 5,0 0,0 2,0 0,1 2,-1 0,2 1,-1-1,1 0,1-2,0-1,0-1,2-2,0-1,5 42,2-11,0-12,-3-16,-1-9,0-8,-1-5,-2-5,4-5,9-113,-9 39,-1-8,2-19,0-13,-1 2,-2 11,0 1,0 0,0-7,2 0,-1 3,-1 12,1 2,0 2,5-26,0 3,0 8,-1 4,0 10,-1 4,1 6,-1 4,3-19,-4 20,-5 18,-13 125,2-43,-1 6,0 18,0 12,0-2,0-8,0-2,0 3,1 9,0 2,1-2,1-7,2-1,-1-1,1 3,0-1,1 0,0-1,1 0,1-1,-1-4,1 0,0-2,2 25,3-4,0-15,2-4,1-12,1 0,3 10,-1 2,0 1,-1 0,0 0,-1 0,0-5,-2-3,-3-7,0-1,1 3,-1-1,-2-8,0 1,1 11,0 2,0-1,-1 0,0 0,-1 1,0 0,0-3,-2 23,0-16,0-18,2-6,3-2,2 6,3 8,2 8,3 13,4 11,-2-3,-1-13,-3-14,-5-14,0-3,0 10,-1 0,-1 4,0 2,-3-11,0-7,0-13,-3 0,0 0,0-1,0 3,0-5,0 3,0-2,0 3,5-4,-2-1,5 4,1 1,-2 0,2 3,-2 3,-1 1,0 1,-4-4,-2-12,0 11,0-7,0 3,-2 1,-10-10,-6 7,-11 1,-1 1,-2 5,0 0,-3 3,2-3,6-2,6-6,6-8,-1 2,-2 1,-1 1,-1 3,56-88,-34 33,21-17,-1-1,-22 12,0 4,0-2,0-18,1 5,2-7,4-22,3-7,0 14,2-5,2 0,1-6,1 0,1-1,1 2,2 1,-1 0,-1 2,1 0,-1 2,-2 9,-1 2,0 1,5-24,-1 4,-4 15,-2 6,1-29,-7 21,-5 13,-2 5,0-1,0-5,-3-12,-3-8,-2-7,-1-1,1-2,2 1,0-5,-1 1,1 2,1 0,2-2,2-5,1 45,0-2,0-5,-2-2,1-6,-2-2,-1-9,-1-2,-4-2,-1-1,-1 4,-2 0,0 3,0 1,0 5,0 2,2 5,1 3,1 5,0 3,-6-26,1 21,2 17,1 12,3 7,-2-6,-1 2,-3-3,4 4,0 2,-2-11,-3-13,-6-17,-1-11,-1-7,10 32,0 0,-9-35,2 10,5 19,6 27,2 4,3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11.101"/>
    </inkml:context>
    <inkml:brush xml:id="br0">
      <inkml:brushProperty name="width" value="0.5" units="cm"/>
      <inkml:brushProperty name="height" value="1" units="cm"/>
      <inkml:brushProperty name="color" value="#00FDFF"/>
      <inkml:brushProperty name="tip" value="rectangle"/>
      <inkml:brushProperty name="rasterOp" value="maskPen"/>
    </inkml:brush>
  </inkml:definitions>
  <inkml:trace contextRef="#ctx0" brushRef="#br0">0 328,'55'0,"0"0,-3 0,-3 0,13 0,-3 0,-9 0,-6 1,-8 2,-5 8,-4 8,-3 9,2 8,-6 1,7 16,2 13,5 13,2 9,-7-12,-3 5,-5-3,0 3,1 1,-3-14,0-4,-5 1,-2 10,-4 12,-2 3,2 3,2-1,3-1,-1-7,1 12,-1-3,-1 1,-7-43,0-2,-1 29,-1 2,-2-10,0 10,0 3,0 10,0 2,0-6,0-37,0 0,2 43,4 0,3-12,1-17,1 3,0-6,5 27,-6-35,1 3,0 9,0 4,1 13,1 4,-1 3,-1 3,-2-25,-1 1,0 1,-1-1,-1 1,0 0,-1 1,-1-1,0 0,-1 1,1-1,-2 0,1 25,-1-1,1 0,0-1,-1-6,-1-3,-1-9,0 0,1-1,-2-1,0-5,-2-2,-2-4,0-1,-1 0,-1-1,-1 0,-1-2,1-1,0-1,1-4,0 0,-6 40,3-16,1-15,0-12,-1-10,-3 1,-5 8,-3 7,-1 5,0 2,4-6,1-7,3-14,2-10,3-7,-1 6,2-2,-1 9,-1 2,1 2,1 2,-1-3,2-10,-16-11,-4-14,-17-13,4-4,-3-5,8 2,4 3,1-2,2 1,-2-3,3 3,-1 4,5 2,6-5,5-8,10-5,2-9,0-3,0-22,0-21,0 32,0-2,1-2,1-1,-1-4,1-1,0 0,0-2,1-3,-1-1,1-5,-1 1,0 5,0 0,0 1,0 2,-2 7,0 1,0 5,0 1,-3-42,-4 11,-6 9,-4 3,1 2,1-5,-1-3,4-6,1-5,8 37,2-1,0-4,1-1,-1-5,1-1,0-2,0 1,0 10,0 1,0-10,0 0,-1 3,-1 1,-1 0,0 0,0-3,-1 2,-5-31,2 6,3-5,1 10,2-1,1 13,0 14,0-4,0-3,0 2,0-16,0-8,0-4,0-13,0 9,0 39,0-4,-1-15,-2-5,0-3,-1-2,0-6,-1 1,0 5,0 4,1 12,0 3,1 4,-1 2,-3-41,1 11,-3 10,1 8,2 6,0 6,3 5,-3 3,0 4,2 0,2 9,2 2,-1 1,1 1,0-2,0-5,0-4,0-8,2-2,1 4,3 7,1 9,2 10,11 82,-2 13,-4 2,-1 8,-2 0,-3 2,-1 2,-1 0,-3-8,0 1,0 6,-1 1,0-3,0 0,1 6,1 2,0 7,0 0,0-6,1-1,1 5,2 3,-3-28,0 1,1 0,1-1,0 0,1-1,-1 0,1-1,0 0,-1-2,1 1,-1-3,5 21,-1-3,-1-4,-2 1,-2 0,0 1,-1-2,-1-1,-1 2,-1 0,1-5,-1-2,0-14,0-2,-2-5,0-1,1 7,1-1,0-5,2-1,0-2,1-2,7 30,-3-25,-1-4,-2-3,-2 3,-2 4,-1 9,-1 5,0 6,0-2,-4 0,-5-5,-5-2,-6-1,-5-1,-5 1,-6 5,0-1,-2 1,3 0,3-6,3-2,9-9,6-5,7-4,2-7,2-4,0-1,3-1,0 7,-3 6,-4 3,-2 1,-1-6,1-11,5-5,1-2,4 5,5-3,7 8,9-2,9 6,1 2,-1-7,-7-9,-7-5,0-102,-10 24,-2-13,-1-5,-4 18,0 3,1 0,0-2,4-16,1-4,4-6,2 0,4-1,1 0,3-5,2 2,0 15,0 1,-1 1,1-1,-3 1,-1 1,-1-3,-2-1,-1-4,0-1,-2-3,-1-1,0-4,-1 0,-1 4,-1 0,0 4,-1 0,-1-1,0 0,-1 3,0 0,1-3,0 0,1 1,1 1,0 4,2 1,0 2,1-1,0-2,0-2,0-1,0-2,2-10,1-2,0-7,0 1,0 5,0 1,0-3,-1 2,-4 8,-2 3,-1 11,-2 3,-1 4,-2 4,-5-32,-5 22,-7 7,-5 16,-2-3,-1 1,3-6,0-9,5-6,3-5,5-5,4 0,2 0,2 0,0 2,-1-5,1-6,0 1,0-3,0 2,0 4,0 1,0 8,0-3,0 2,0 5,0 12,0 16,0 9,0 6,0 5,6-12,-1 16,6-18,-1 13,3-5,4-8,3 3,1 2,-3 8,-2 10,4-4,-3 3,5-9,-5 7,0 1,5 2,-40 82,21-45,-18 25,-4 3,10-7,0 4,-1 3,3-8,2-3,0-6,2-4,0-6,0 1,3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40.084"/>
    </inkml:context>
    <inkml:brush xml:id="br0">
      <inkml:brushProperty name="width" value="0.5" units="cm"/>
      <inkml:brushProperty name="height" value="1" units="cm"/>
      <inkml:brushProperty name="color" value="#A2D762"/>
      <inkml:brushProperty name="tip" value="rectangle"/>
      <inkml:brushProperty name="rasterOp" value="maskPen"/>
    </inkml:brush>
  </inkml:definitions>
  <inkml:trace contextRef="#ctx0" brushRef="#br0">2131 288,'-64'0,"7"0,45-2,-11-1,-11-10,-6-2,-8-8,6 1,2 0,1 1,5 4,-10-3,-6 3,-19-3,-22 1,-4 4,41 9,0 1,2 1,1 0,-37-3,-3 0,16-2,11 2,12 0,21 5,-3 1,-5 1,-4 0,-1 0,1 0,1 5,4 1,-3 5,5 0,5 0,4-2,67 38,-22-7,43 33,-44-11,-2 0,0 6,0 4,0 0,-2 7,-3 4,-4 16,-4-43,0 3,-1 12,0 4,-3 16,-3 5,0-21,-1 3,-2 1,-2 8,-1 3,-2 1,2-16,-1 0,-1 1,0 0,0 1,0 1,-1-1,1-1,-4 14,0-1,0 1,3-13,0 1,1 2,-1-1,1-1,0 1,1 0,-1 0,1 0,0 1,-1-1,2 1,-1 1,0 0,1-1,0-3,1 6,0-4,1-1,1-8,-1-1,2-2,-2 20,2-4,1-17,0-3,0-1,0-2,1-5,0 0,0 1,0 1,1 1,1-1,1-1,0 0,1 1,-1 0,-1 41,1-47,1-1,-1 33,1-8,1 1,0-21,0-5,0-3,0-1,0-4,0-4,0-8,0-8,3 2,5 0,0 3,4 3,-5-6,-1 0,5 19,0-2,7 18,5-4,8-1,7 0,3 0,4-3,0-2,-4-6,-5-3,-7-7,-8-3,-2-7,0 2,3 2,6 3,7 4,18 3,20 1,-25-20,3-1,5-2,2-2,8-3,3-4,1-1,1-2,-4-1,-1-1,-1-1,-4 0,35-3,-20 0,-25 0,-19 0,-13 3,-5-41,-12 7,-9-46,-15-5,6 32,-1-5,-3-22,1-4,-1-3,3-1,2 4,4 0,2 2,3 1,4 11,0 0,1-9,1-2,-1 5,2-2,-1-16,2-3,3 25,1-1,2-1,2-5,2-2,1-4,1 4,0-3,2-2,0 2,0 5,1 0,-1 2,0-1,-2 0,1-1,-2 2,0 0,1-19,0 1,-4 4,-3 18,-3 3,0 1,1-29,-2 3,-3 11,0 4,0 10,0 2,-1 5,-1 0,-2 1,0 1,-2 3,0 0,0 0,0 1,0 3,2 2,0-1,2 0,-2-44,3 2,0 2,1 4,0 1,0-3,0-2,0 42,0-1,0-13,0-3,-2 4,-1 1,-2 2,0 3,-10-31,-2 42,3 14,3 16,-19 5,9 5,-21 2,5 2,-2 0,-4 3,2 0,3 0,0 1,8 4,-8 16,-2 12,-13 22,-7 8,9-6,8-4,22-20,10-9,8-2,2 2,1 8,2 8,5 5,4 9,2 6,6 28,-7-30,1 4,0 12,0 5,-3-15,-1 3,-1 1,-1 7,-2 1,-3 2,-1 11,-3 3,-3 0,0 0,-3 0,-3 3,0-13,-3 3,0 0,0 1,0 2,0 1,0 1,2 0,-1 5,1 0,1 0,1 2,2-17,2 1,-1 0,2-1,1-3,2 9,0-3,2 0,0 0,0 1,0 2,1-2,1-4,2 7,0-4,2-4,3 23,3-8,-1-23,2-11,8-5,-3-12,-3-22,0-7,-82-7,38-3,-66-4,64 0,9 0,-1-53,1-30,8 13,0-5,0 6,-1-1,0-14,-1 0,0 4,2 2,0 2,2 2,2 3,1 3,0-27,7 45,1 0,0-6,0-2,1-14,0-8,4 2,1-6,1-4,0 10,1-3,0-2,1-1,0-9,2-2,-1-2,0 1,0-2,-1 0,1 1,-2 3,-2 11,-1 2,0 1,-1 0,-1 2,0 0,-1 2,0 1,-1-15,0 3,0 2,0 9,0 1,0 3,0-21,0 5,-2 21,1 2,-1 5,0 2,-2-34,1 3,2 16,1 8,0-2,0 16,0-1,2 3,3 3,4-1,3 3,-1-5,-3 6,0 8,-1 8,1 7,9-3,1-2,17-14,8-2,15-9,10 2,2 6,-6 9,-12 13,-12 8,-11 7,-3 6,-3 7,2 13,0 15,5 27,0 16,-2 14,-14-40,-2 2,-1-1,-1 1,-2 4,-2 2,-1 0,-1 0,-2-8,-1-1,0 6,-2 2,2 0,-2 2,0 8,-2 2,-2 7,-1 1,-2 1,-1 0,-1 0,0 0,2 2,1 0,2-5,2 1,1-1,1 0,3-1,1-2,2-8,1-2,3-2,1-3,13 35,0-7,-6-19,-6 18,-6 12,-5-45,-3 2,0 8,-4 2,-3-8,-3-1,-2 1,-2 0,0-2,-2 0,1-7,0-1,-15 44,4-15,6-5,4-5,6 1,3 4,3 1,4-5,3-2,0-8,0-2,-1-9,1-9,0-6,1-9,2 3,3-5,2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Comparables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Comparables</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dirty="0"/>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dirty="0"/>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Comparables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CF_Ch15_Comp_24</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7.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A2CD8-6CE5-D879-99E9-C323CE763788}"/>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a:extLst>
              <a:ext uri="{FF2B5EF4-FFF2-40B4-BE49-F238E27FC236}">
                <a16:creationId xmlns:a16="http://schemas.microsoft.com/office/drawing/2014/main" id="{585CC6F9-1E29-A7C2-CE4F-2BD3CEE5FC5C}"/>
              </a:ext>
            </a:extLst>
          </p:cNvPr>
          <p:cNvSpPr>
            <a:spLocks noGrp="1"/>
          </p:cNvSpPr>
          <p:nvPr>
            <p:ph type="ftr" sz="quarter" idx="11"/>
          </p:nvPr>
        </p:nvSpPr>
        <p:spPr/>
        <p:txBody>
          <a:bodyPr/>
          <a:lstStyle/>
          <a:p>
            <a:pPr>
              <a:defRPr/>
            </a:pPr>
            <a:r>
              <a:rPr lang="en-US" dirty="0"/>
              <a:t>Comparables</a:t>
            </a:r>
          </a:p>
        </p:txBody>
      </p:sp>
      <p:sp>
        <p:nvSpPr>
          <p:cNvPr id="4" name="Rectangle 3">
            <a:extLst>
              <a:ext uri="{FF2B5EF4-FFF2-40B4-BE49-F238E27FC236}">
                <a16:creationId xmlns:a16="http://schemas.microsoft.com/office/drawing/2014/main" id="{582E7AC6-4E8A-AB47-015E-98882320500B}"/>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Comparables</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43286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2024:  </a:t>
                </a:r>
              </a:p>
              <a:p>
                <a:pPr lvl="1" eaLnBrk="1" hangingPunct="1">
                  <a:lnSpc>
                    <a:spcPct val="90000"/>
                  </a:lnSpc>
                </a:pPr>
                <a:r>
                  <a:rPr lang="en-US" sz="2000" dirty="0">
                    <a:latin typeface="Calibri" panose="020F0502020204030204" pitchFamily="34" charset="0"/>
                    <a:ea typeface="ＭＳ Ｐゴシック" charset="0"/>
                  </a:rPr>
                  <a:t>P/E SP 500: 29.81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23.2</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a:latin typeface="Calibri" panose="020F0502020204030204" pitchFamily="34" charset="0"/>
                    <a:ea typeface="ＭＳ Ｐゴシック" charset="0"/>
                  </a:rPr>
                  <a:t>Div Yield: 1.25%, E(g) = 3.5%</a:t>
                </a:r>
              </a:p>
              <a:p>
                <a:pPr lvl="1">
                  <a:lnSpc>
                    <a:spcPct val="90000"/>
                  </a:lnSpc>
                </a:pPr>
                <a:r>
                  <a:rPr lang="en-US" dirty="0">
                    <a:latin typeface="Calibri" panose="020F0502020204030204" pitchFamily="34" charset="0"/>
                    <a:ea typeface="ＭＳ Ｐゴシック" charset="0"/>
                  </a:rPr>
                  <a:t>1/23.2 + 3.5%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latin typeface="Calibri" panose="020F0502020204030204" pitchFamily="34" charset="0"/>
                    <a:ea typeface="ＭＳ Ｐゴシック" charset="0"/>
                  </a:rPr>
                  <a:t>7.8%</a:t>
                </a:r>
              </a:p>
            </p:txBody>
          </p:sp>
        </mc:Choice>
        <mc:Fallback>
          <p:sp>
            <p:nvSpPr>
              <p:cNvPr id="172035" name="Rectangle 3"/>
              <p:cNvSpPr>
                <a:spLocks noGrp="1" noRot="1" noChangeAspect="1" noMove="1" noResize="1" noEditPoints="1" noAdjustHandles="1" noChangeArrowheads="1" noChangeShapeType="1" noTextEdit="1"/>
              </p:cNvSpPr>
              <p:nvPr>
                <p:ph idx="1"/>
              </p:nvPr>
            </p:nvSpPr>
            <p:spPr>
              <a:blipFill>
                <a:blip r:embed="rId3"/>
                <a:stretch>
                  <a:fillRect l="-150" t="-1310" r="-1049"/>
                </a:stretch>
              </a:blipFill>
            </p:spPr>
            <p:txBody>
              <a:bodyPr/>
              <a:lstStyle/>
              <a:p>
                <a:r>
                  <a:rPr lang="en-US">
                    <a:noFill/>
                  </a:rPr>
                  <a:t> </a:t>
                </a:r>
              </a:p>
            </p:txBody>
          </p:sp>
        </mc:Fallback>
      </mc:AlternateContent>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4" imgW="3746500" imgH="393700" progId="Equation.3">
                  <p:embed/>
                </p:oleObj>
              </mc:Choice>
              <mc:Fallback>
                <p:oleObj name="Equation" r:id="rId4" imgW="3746500" imgH="393700" progId="Equation.3">
                  <p:embed/>
                  <p:pic>
                    <p:nvPicPr>
                      <p:cNvPr id="307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6" imgW="1079500" imgH="177800" progId="Equation.3">
                  <p:embed/>
                </p:oleObj>
              </mc:Choice>
              <mc:Fallback>
                <p:oleObj name="Equation" r:id="rId6" imgW="1079500" imgH="177800" progId="Equation.3">
                  <p:embed/>
                  <p:pic>
                    <p:nvPicPr>
                      <p:cNvPr id="30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CB2AABA-A82F-938F-B940-C434A09DAC87}"/>
              </a:ext>
            </a:extLst>
          </p:cNvPr>
          <p:cNvSpPr>
            <a:spLocks noGrp="1"/>
          </p:cNvSpPr>
          <p:nvPr>
            <p:ph type="title"/>
          </p:nvPr>
        </p:nvSpPr>
        <p:spPr>
          <a:xfrm>
            <a:off x="384048" y="41934"/>
            <a:ext cx="8458200" cy="365127"/>
          </a:xfrm>
        </p:spPr>
        <p:txBody>
          <a:bodyPr/>
          <a:lstStyle/>
          <a:p>
            <a:endParaRPr lang="en-US"/>
          </a:p>
        </p:txBody>
      </p:sp>
      <p:sp>
        <p:nvSpPr>
          <p:cNvPr id="4" name="Slide Number Placeholder 3">
            <a:extLst>
              <a:ext uri="{FF2B5EF4-FFF2-40B4-BE49-F238E27FC236}">
                <a16:creationId xmlns:a16="http://schemas.microsoft.com/office/drawing/2014/main" id="{DDF8563F-C081-4E3F-E507-64F668B338D8}"/>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13</a:t>
            </a:fld>
            <a:endParaRPr lang="en-US" altLang="en-US"/>
          </a:p>
        </p:txBody>
      </p:sp>
      <p:sp>
        <p:nvSpPr>
          <p:cNvPr id="5" name="Footer Placeholder 4">
            <a:extLst>
              <a:ext uri="{FF2B5EF4-FFF2-40B4-BE49-F238E27FC236}">
                <a16:creationId xmlns:a16="http://schemas.microsoft.com/office/drawing/2014/main" id="{E3067E6D-B87A-C793-A390-5971E807DEC5}"/>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graphicFrame>
        <p:nvGraphicFramePr>
          <p:cNvPr id="6" name="Content Placeholder 5">
            <a:extLst>
              <a:ext uri="{FF2B5EF4-FFF2-40B4-BE49-F238E27FC236}">
                <a16:creationId xmlns:a16="http://schemas.microsoft.com/office/drawing/2014/main" id="{6FF431EE-4E9D-5246-1FA1-E95111DC5E85}"/>
              </a:ext>
            </a:extLst>
          </p:cNvPr>
          <p:cNvGraphicFramePr>
            <a:graphicFrameLocks noGrp="1"/>
          </p:cNvGraphicFramePr>
          <p:nvPr>
            <p:ph idx="1"/>
            <p:extLst>
              <p:ext uri="{D42A27DB-BD31-4B8C-83A1-F6EECF244321}">
                <p14:modId xmlns:p14="http://schemas.microsoft.com/office/powerpoint/2010/main" val="1401457176"/>
              </p:ext>
            </p:extLst>
          </p:nvPr>
        </p:nvGraphicFramePr>
        <p:xfrm>
          <a:off x="384048" y="533400"/>
          <a:ext cx="8458200" cy="58120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016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8A7E18FB-A27E-3F94-EF95-7B8127AAE752}"/>
              </a:ext>
            </a:extLst>
          </p:cNvPr>
          <p:cNvSpPr>
            <a:spLocks noGrp="1"/>
          </p:cNvSpPr>
          <p:nvPr>
            <p:ph type="title"/>
          </p:nvPr>
        </p:nvSpPr>
        <p:spPr>
          <a:xfrm>
            <a:off x="384048" y="41934"/>
            <a:ext cx="8458200" cy="365127"/>
          </a:xfrm>
        </p:spPr>
        <p:txBody>
          <a:bodyPr/>
          <a:lstStyle/>
          <a:p>
            <a:endParaRPr lang="en-US"/>
          </a:p>
        </p:txBody>
      </p:sp>
      <p:sp>
        <p:nvSpPr>
          <p:cNvPr id="4" name="Slide Number Placeholder 3">
            <a:extLst>
              <a:ext uri="{FF2B5EF4-FFF2-40B4-BE49-F238E27FC236}">
                <a16:creationId xmlns:a16="http://schemas.microsoft.com/office/drawing/2014/main" id="{63BED876-B885-2AE2-80FC-C9FFFC49B8C5}"/>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14</a:t>
            </a:fld>
            <a:endParaRPr lang="en-US" altLang="en-US"/>
          </a:p>
        </p:txBody>
      </p:sp>
      <p:sp>
        <p:nvSpPr>
          <p:cNvPr id="5" name="Footer Placeholder 4">
            <a:extLst>
              <a:ext uri="{FF2B5EF4-FFF2-40B4-BE49-F238E27FC236}">
                <a16:creationId xmlns:a16="http://schemas.microsoft.com/office/drawing/2014/main" id="{753069D4-FE85-3767-BEF2-6DED32802A4B}"/>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graphicFrame>
        <p:nvGraphicFramePr>
          <p:cNvPr id="6" name="Content Placeholder 5">
            <a:extLst>
              <a:ext uri="{FF2B5EF4-FFF2-40B4-BE49-F238E27FC236}">
                <a16:creationId xmlns:a16="http://schemas.microsoft.com/office/drawing/2014/main" id="{A7EEF700-458C-FE64-38A8-81F801F8C2CF}"/>
              </a:ext>
            </a:extLst>
          </p:cNvPr>
          <p:cNvGraphicFramePr>
            <a:graphicFrameLocks noGrp="1"/>
          </p:cNvGraphicFramePr>
          <p:nvPr>
            <p:ph idx="1"/>
            <p:extLst>
              <p:ext uri="{D42A27DB-BD31-4B8C-83A1-F6EECF244321}">
                <p14:modId xmlns:p14="http://schemas.microsoft.com/office/powerpoint/2010/main" val="3813040436"/>
              </p:ext>
            </p:extLst>
          </p:nvPr>
        </p:nvGraphicFramePr>
        <p:xfrm>
          <a:off x="384048" y="533400"/>
          <a:ext cx="8458200" cy="58120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229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14493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C351-88A2-790E-029B-D318FCC97F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F979AB-1DC7-F709-167A-3DB57DF02CAB}"/>
              </a:ext>
            </a:extLst>
          </p:cNvPr>
          <p:cNvSpPr>
            <a:spLocks noGrp="1"/>
          </p:cNvSpPr>
          <p:nvPr>
            <p:ph type="title"/>
          </p:nvPr>
        </p:nvSpPr>
        <p:spPr/>
        <p:txBody>
          <a:bodyPr/>
          <a:lstStyle/>
          <a:p>
            <a:r>
              <a:rPr lang="en-US" dirty="0"/>
              <a:t>P/E and Lots of Other Financial Ratios of Selected Tech Companies: </a:t>
            </a:r>
          </a:p>
        </p:txBody>
      </p:sp>
      <p:sp>
        <p:nvSpPr>
          <p:cNvPr id="4" name="Slide Number Placeholder 3">
            <a:extLst>
              <a:ext uri="{FF2B5EF4-FFF2-40B4-BE49-F238E27FC236}">
                <a16:creationId xmlns:a16="http://schemas.microsoft.com/office/drawing/2014/main" id="{E00C8D20-0221-A745-BB09-D17A00FD198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C353480-7749-D9FE-F793-DB1B97F1FF5D}"/>
              </a:ext>
            </a:extLst>
          </p:cNvPr>
          <p:cNvSpPr>
            <a:spLocks noGrp="1"/>
          </p:cNvSpPr>
          <p:nvPr>
            <p:ph type="ftr" sz="quarter" idx="11"/>
          </p:nvPr>
        </p:nvSpPr>
        <p:spPr/>
        <p:txBody>
          <a:bodyPr/>
          <a:lstStyle/>
          <a:p>
            <a:pPr>
              <a:defRPr/>
            </a:pPr>
            <a:r>
              <a:rPr lang="en-US" dirty="0"/>
              <a:t>Comparables</a:t>
            </a:r>
          </a:p>
        </p:txBody>
      </p:sp>
      <p:graphicFrame>
        <p:nvGraphicFramePr>
          <p:cNvPr id="6" name="Table 5">
            <a:extLst>
              <a:ext uri="{FF2B5EF4-FFF2-40B4-BE49-F238E27FC236}">
                <a16:creationId xmlns:a16="http://schemas.microsoft.com/office/drawing/2014/main" id="{EB41E054-3980-B56B-CB65-F0AAAB4175B8}"/>
              </a:ext>
            </a:extLst>
          </p:cNvPr>
          <p:cNvGraphicFramePr>
            <a:graphicFrameLocks noGrp="1"/>
          </p:cNvGraphicFramePr>
          <p:nvPr>
            <p:extLst>
              <p:ext uri="{D42A27DB-BD31-4B8C-83A1-F6EECF244321}">
                <p14:modId xmlns:p14="http://schemas.microsoft.com/office/powerpoint/2010/main" val="1215163662"/>
              </p:ext>
            </p:extLst>
          </p:nvPr>
        </p:nvGraphicFramePr>
        <p:xfrm>
          <a:off x="381000" y="1447800"/>
          <a:ext cx="8310566" cy="4041641"/>
        </p:xfrm>
        <a:graphic>
          <a:graphicData uri="http://schemas.openxmlformats.org/drawingml/2006/table">
            <a:tbl>
              <a:tblPr/>
              <a:tblGrid>
                <a:gridCol w="1219574">
                  <a:extLst>
                    <a:ext uri="{9D8B030D-6E8A-4147-A177-3AD203B41FA5}">
                      <a16:colId xmlns:a16="http://schemas.microsoft.com/office/drawing/2014/main" val="1397296827"/>
                    </a:ext>
                  </a:extLst>
                </a:gridCol>
                <a:gridCol w="780900">
                  <a:extLst>
                    <a:ext uri="{9D8B030D-6E8A-4147-A177-3AD203B41FA5}">
                      <a16:colId xmlns:a16="http://schemas.microsoft.com/office/drawing/2014/main" val="783862184"/>
                    </a:ext>
                  </a:extLst>
                </a:gridCol>
                <a:gridCol w="604583">
                  <a:extLst>
                    <a:ext uri="{9D8B030D-6E8A-4147-A177-3AD203B41FA5}">
                      <a16:colId xmlns:a16="http://schemas.microsoft.com/office/drawing/2014/main" val="2316081792"/>
                    </a:ext>
                  </a:extLst>
                </a:gridCol>
                <a:gridCol w="690618">
                  <a:extLst>
                    <a:ext uri="{9D8B030D-6E8A-4147-A177-3AD203B41FA5}">
                      <a16:colId xmlns:a16="http://schemas.microsoft.com/office/drawing/2014/main" val="2257728889"/>
                    </a:ext>
                  </a:extLst>
                </a:gridCol>
                <a:gridCol w="831885">
                  <a:extLst>
                    <a:ext uri="{9D8B030D-6E8A-4147-A177-3AD203B41FA5}">
                      <a16:colId xmlns:a16="http://schemas.microsoft.com/office/drawing/2014/main" val="2221091367"/>
                    </a:ext>
                  </a:extLst>
                </a:gridCol>
                <a:gridCol w="843568">
                  <a:extLst>
                    <a:ext uri="{9D8B030D-6E8A-4147-A177-3AD203B41FA5}">
                      <a16:colId xmlns:a16="http://schemas.microsoft.com/office/drawing/2014/main" val="2034044702"/>
                    </a:ext>
                  </a:extLst>
                </a:gridCol>
                <a:gridCol w="600334">
                  <a:extLst>
                    <a:ext uri="{9D8B030D-6E8A-4147-A177-3AD203B41FA5}">
                      <a16:colId xmlns:a16="http://schemas.microsoft.com/office/drawing/2014/main" val="2749014721"/>
                    </a:ext>
                  </a:extLst>
                </a:gridCol>
                <a:gridCol w="708674">
                  <a:extLst>
                    <a:ext uri="{9D8B030D-6E8A-4147-A177-3AD203B41FA5}">
                      <a16:colId xmlns:a16="http://schemas.microsoft.com/office/drawing/2014/main" val="1834702007"/>
                    </a:ext>
                  </a:extLst>
                </a:gridCol>
                <a:gridCol w="604583">
                  <a:extLst>
                    <a:ext uri="{9D8B030D-6E8A-4147-A177-3AD203B41FA5}">
                      <a16:colId xmlns:a16="http://schemas.microsoft.com/office/drawing/2014/main" val="248935844"/>
                    </a:ext>
                  </a:extLst>
                </a:gridCol>
                <a:gridCol w="600334">
                  <a:extLst>
                    <a:ext uri="{9D8B030D-6E8A-4147-A177-3AD203B41FA5}">
                      <a16:colId xmlns:a16="http://schemas.microsoft.com/office/drawing/2014/main" val="1996439059"/>
                    </a:ext>
                  </a:extLst>
                </a:gridCol>
                <a:gridCol w="825513">
                  <a:extLst>
                    <a:ext uri="{9D8B030D-6E8A-4147-A177-3AD203B41FA5}">
                      <a16:colId xmlns:a16="http://schemas.microsoft.com/office/drawing/2014/main" val="2507049864"/>
                    </a:ext>
                  </a:extLst>
                </a:gridCol>
              </a:tblGrid>
              <a:tr h="717628">
                <a:tc>
                  <a:txBody>
                    <a:bodyPr/>
                    <a:lstStyle/>
                    <a:p>
                      <a:pPr algn="ctr" fontAlgn="ctr"/>
                      <a:r>
                        <a:rPr lang="en-US" sz="1400" b="1" i="0" u="none" strike="noStrike" dirty="0">
                          <a:solidFill>
                            <a:srgbClr val="1A1A1A"/>
                          </a:solidFill>
                          <a:effectLst/>
                          <a:latin typeface="Verdana" panose="020B0604030504040204" pitchFamily="34" charset="0"/>
                        </a:rPr>
                        <a:t>Name</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Market Cap</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Ratio</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EBITA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 Margin</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 B</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10</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S </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781525647"/>
                  </a:ext>
                </a:extLst>
              </a:tr>
              <a:tr h="384042">
                <a:tc>
                  <a:txBody>
                    <a:bodyPr/>
                    <a:lstStyle/>
                    <a:p>
                      <a:pPr algn="ctr" fontAlgn="ctr"/>
                      <a:r>
                        <a:rPr lang="en-US" sz="1400" b="1" i="0" u="none" strike="noStrike" dirty="0">
                          <a:solidFill>
                            <a:srgbClr val="1A1A1A"/>
                          </a:solidFill>
                          <a:effectLst/>
                          <a:latin typeface="Verdana" panose="020B0604030504040204" pitchFamily="34" charset="0"/>
                        </a:rPr>
                        <a:t>Alphabet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2.032T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23.68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16.83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115.43B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35.16%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6.756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57.13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6.433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31.96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60.79B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2261459185"/>
                  </a:ext>
                </a:extLst>
              </a:tr>
              <a:tr h="717628">
                <a:tc>
                  <a:txBody>
                    <a:bodyPr/>
                    <a:lstStyle/>
                    <a:p>
                      <a:pPr algn="ctr" fontAlgn="b"/>
                      <a:r>
                        <a:rPr lang="en-US" sz="1400" b="1" i="0" u="none" strike="noStrike" dirty="0">
                          <a:solidFill>
                            <a:srgbClr val="1A1A1A"/>
                          </a:solidFill>
                          <a:effectLst/>
                          <a:latin typeface="Verdana" panose="020B0604030504040204" pitchFamily="34" charset="0"/>
                        </a:rPr>
                        <a:t>Meta Platforms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1.458T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29.43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19.25</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73.69B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49.20%</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9.303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77.06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10.12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28.64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828157646"/>
                  </a:ext>
                </a:extLst>
              </a:tr>
              <a:tr h="527243">
                <a:tc>
                  <a:txBody>
                    <a:bodyPr/>
                    <a:lstStyle/>
                    <a:p>
                      <a:pPr algn="ctr" fontAlgn="b"/>
                      <a:r>
                        <a:rPr lang="en-US" sz="1400" b="1" i="0" u="none" strike="noStrike" dirty="0">
                          <a:solidFill>
                            <a:srgbClr val="1A1A1A"/>
                          </a:solidFill>
                          <a:effectLst/>
                          <a:latin typeface="Verdana" panose="020B0604030504040204" pitchFamily="34" charset="0"/>
                        </a:rPr>
                        <a:t>Microsoft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3.108T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35.41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23.19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133.01B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54.26%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75.68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12.74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41.64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74.07B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915768384"/>
                  </a:ext>
                </a:extLst>
              </a:tr>
              <a:tr h="384042">
                <a:tc>
                  <a:txBody>
                    <a:bodyPr/>
                    <a:lstStyle/>
                    <a:p>
                      <a:pPr algn="ctr" fontAlgn="b"/>
                      <a:r>
                        <a:rPr lang="en-US" sz="1400" b="1" i="0" u="none" strike="noStrike" dirty="0">
                          <a:solidFill>
                            <a:srgbClr val="1A1A1A"/>
                          </a:solidFill>
                          <a:effectLst/>
                          <a:latin typeface="Verdana" panose="020B0604030504040204" pitchFamily="34" charset="0"/>
                        </a:rPr>
                        <a:t>Apple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3.573T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35.77</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26.73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135.15B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35.05%</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53.56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62.84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9.456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34.62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104.34B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978775376"/>
                  </a:ext>
                </a:extLst>
              </a:tr>
              <a:tr h="542974">
                <a:tc>
                  <a:txBody>
                    <a:bodyPr/>
                    <a:lstStyle/>
                    <a:p>
                      <a:pPr algn="ctr" fontAlgn="b"/>
                      <a:r>
                        <a:rPr lang="en-US" sz="1400" b="1" i="0" u="none" strike="noStrike" dirty="0">
                          <a:solidFill>
                            <a:srgbClr val="1A1A1A"/>
                          </a:solidFill>
                          <a:effectLst/>
                          <a:latin typeface="Verdana" panose="020B0604030504040204" pitchFamily="34" charset="0"/>
                        </a:rPr>
                        <a:t>Amazon</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1.984T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45.21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18.3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106.53B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17.63%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8.389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167.7</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3.326</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40.33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48.34B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548773350"/>
                  </a:ext>
                </a:extLst>
              </a:tr>
              <a:tr h="384042">
                <a:tc>
                  <a:txBody>
                    <a:bodyPr/>
                    <a:lstStyle/>
                    <a:p>
                      <a:pPr algn="ctr" fontAlgn="b"/>
                      <a:r>
                        <a:rPr lang="en-US" sz="1400" b="1" i="0" u="none" strike="noStrike" dirty="0">
                          <a:solidFill>
                            <a:srgbClr val="1A1A1A"/>
                          </a:solidFill>
                          <a:effectLst/>
                          <a:latin typeface="Verdana" panose="020B0604030504040204" pitchFamily="34" charset="0"/>
                        </a:rPr>
                        <a:t>NVIDIA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3.385T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64.76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53.34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62.97B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65.39%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58.21</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495.34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35.69</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71.79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46.79B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204712056"/>
                  </a:ext>
                </a:extLst>
              </a:tr>
              <a:tr h="384042">
                <a:tc>
                  <a:txBody>
                    <a:bodyPr/>
                    <a:lstStyle/>
                    <a:p>
                      <a:pPr algn="ctr" fontAlgn="b"/>
                      <a:r>
                        <a:rPr lang="en-US" sz="1400" b="1" i="0" u="none" strike="noStrike" kern="1200" dirty="0">
                          <a:solidFill>
                            <a:srgbClr val="1A1A1A"/>
                          </a:solidFill>
                          <a:effectLst/>
                          <a:latin typeface="Verdana" panose="020B0604030504040204" pitchFamily="34" charset="0"/>
                          <a:ea typeface="+mn-ea"/>
                          <a:cs typeface="+mn-cs"/>
                        </a:rPr>
                        <a:t>SP500</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3">
                        <a:lumMod val="10000"/>
                        <a:lumOff val="90000"/>
                      </a:schemeClr>
                    </a:solid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29.94</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5.15</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3.06</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11537969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94D94C7-8CC2-47B0-931F-71C203290011}"/>
                  </a:ext>
                </a:extLst>
              </p14:cNvPr>
              <p14:cNvContentPartPr/>
              <p14:nvPr/>
            </p14:nvContentPartPr>
            <p14:xfrm>
              <a:off x="2436062" y="2387172"/>
              <a:ext cx="541800" cy="2569320"/>
            </p14:xfrm>
          </p:contentPart>
        </mc:Choice>
        <mc:Fallback>
          <p:pic>
            <p:nvPicPr>
              <p:cNvPr id="7" name="Ink 6">
                <a:extLst>
                  <a:ext uri="{FF2B5EF4-FFF2-40B4-BE49-F238E27FC236}">
                    <a16:creationId xmlns:a16="http://schemas.microsoft.com/office/drawing/2014/main" id="{794D94C7-8CC2-47B0-931F-71C203290011}"/>
                  </a:ext>
                </a:extLst>
              </p:cNvPr>
              <p:cNvPicPr/>
              <p:nvPr/>
            </p:nvPicPr>
            <p:blipFill>
              <a:blip r:embed="rId3"/>
              <a:stretch>
                <a:fillRect/>
              </a:stretch>
            </p:blipFill>
            <p:spPr>
              <a:xfrm>
                <a:off x="2346422" y="2207532"/>
                <a:ext cx="721440" cy="292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4E84999-64F1-E078-EF1E-8E064359A20E}"/>
                  </a:ext>
                </a:extLst>
              </p14:cNvPr>
              <p14:cNvContentPartPr/>
              <p14:nvPr/>
            </p14:nvContentPartPr>
            <p14:xfrm>
              <a:off x="3117542" y="2259012"/>
              <a:ext cx="447480" cy="2790720"/>
            </p14:xfrm>
          </p:contentPart>
        </mc:Choice>
        <mc:Fallback>
          <p:pic>
            <p:nvPicPr>
              <p:cNvPr id="8" name="Ink 7">
                <a:extLst>
                  <a:ext uri="{FF2B5EF4-FFF2-40B4-BE49-F238E27FC236}">
                    <a16:creationId xmlns:a16="http://schemas.microsoft.com/office/drawing/2014/main" id="{64E84999-64F1-E078-EF1E-8E064359A20E}"/>
                  </a:ext>
                </a:extLst>
              </p:cNvPr>
              <p:cNvPicPr/>
              <p:nvPr/>
            </p:nvPicPr>
            <p:blipFill>
              <a:blip r:embed="rId5"/>
              <a:stretch>
                <a:fillRect/>
              </a:stretch>
            </p:blipFill>
            <p:spPr>
              <a:xfrm>
                <a:off x="3027542" y="2079012"/>
                <a:ext cx="627120" cy="315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1B38DCC-BD3E-8573-8B14-454206AF0EF7}"/>
                  </a:ext>
                </a:extLst>
              </p14:cNvPr>
              <p14:cNvContentPartPr/>
              <p14:nvPr/>
            </p14:nvContentPartPr>
            <p14:xfrm>
              <a:off x="5287622" y="2378172"/>
              <a:ext cx="767160" cy="2577960"/>
            </p14:xfrm>
          </p:contentPart>
        </mc:Choice>
        <mc:Fallback>
          <p:pic>
            <p:nvPicPr>
              <p:cNvPr id="9" name="Ink 8">
                <a:extLst>
                  <a:ext uri="{FF2B5EF4-FFF2-40B4-BE49-F238E27FC236}">
                    <a16:creationId xmlns:a16="http://schemas.microsoft.com/office/drawing/2014/main" id="{E1B38DCC-BD3E-8573-8B14-454206AF0EF7}"/>
                  </a:ext>
                </a:extLst>
              </p:cNvPr>
              <p:cNvPicPr/>
              <p:nvPr/>
            </p:nvPicPr>
            <p:blipFill>
              <a:blip r:embed="rId7"/>
              <a:stretch>
                <a:fillRect/>
              </a:stretch>
            </p:blipFill>
            <p:spPr>
              <a:xfrm>
                <a:off x="5197982" y="2198172"/>
                <a:ext cx="946800" cy="2937600"/>
              </a:xfrm>
              <a:prstGeom prst="rect">
                <a:avLst/>
              </a:prstGeom>
            </p:spPr>
          </p:pic>
        </mc:Fallback>
      </mc:AlternateContent>
    </p:spTree>
    <p:extLst>
      <p:ext uri="{BB962C8B-B14F-4D97-AF65-F5344CB8AC3E}">
        <p14:creationId xmlns:p14="http://schemas.microsoft.com/office/powerpoint/2010/main" val="245443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comparables</a:t>
            </a:r>
          </a:p>
          <a:p>
            <a:pPr eaLnBrk="1" hangingPunct="1"/>
            <a:r>
              <a:rPr lang="en-US" dirty="0">
                <a:latin typeface="Calibri" panose="020F0502020204030204" pitchFamily="34" charset="0"/>
                <a:ea typeface="ＭＳ Ｐゴシック" charset="0"/>
              </a:rPr>
              <a:t>Comparables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comparables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Comparables: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68307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D/E </a:t>
            </a:r>
            <a:r>
              <a:rPr lang="en-US" sz="2000" dirty="0">
                <a:latin typeface="Calibri" panose="020F0502020204030204" pitchFamily="34" charset="0"/>
                <a:ea typeface="ＭＳ Ｐゴシック" charset="0"/>
              </a:rPr>
              <a:t>and </a:t>
            </a:r>
            <a:r>
              <a:rPr lang="en-US" sz="2000" b="1" dirty="0">
                <a:latin typeface="Calibri" panose="020F0502020204030204" pitchFamily="34" charset="0"/>
                <a:ea typeface="ＭＳ Ｐゴシック" charset="0"/>
              </a:rPr>
              <a:t>Total Liabilities/Equity</a:t>
            </a:r>
            <a:endParaRPr lang="en-US" sz="2000"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sz="2000" b="1" dirty="0">
                <a:latin typeface="Calibri" panose="020F0502020204030204" pitchFamily="34" charset="0"/>
                <a:ea typeface="ＭＳ Ｐゴシック" charset="0"/>
              </a:rPr>
              <a:t>Times Interest Earned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Oper</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Inc</a:t>
            </a:r>
            <a:r>
              <a:rPr lang="en-US" sz="2000" dirty="0">
                <a:latin typeface="Calibri" panose="020F0502020204030204" pitchFamily="34" charset="0"/>
                <a:ea typeface="ＭＳ Ｐゴシック" charset="0"/>
              </a:rPr>
              <a:t> /Int. Pay.</a:t>
            </a:r>
          </a:p>
          <a:p>
            <a:pPr eaLnBrk="1" hangingPunct="1"/>
            <a:r>
              <a:rPr lang="en-US" sz="2000" b="1" dirty="0">
                <a:latin typeface="Calibri" panose="020F0502020204030204" pitchFamily="34" charset="0"/>
                <a:ea typeface="ＭＳ Ｐゴシック" charset="0"/>
              </a:rPr>
              <a:t>Current Ratio</a:t>
            </a:r>
            <a:r>
              <a:rPr lang="en-US" sz="2000" dirty="0">
                <a:latin typeface="Calibri" panose="020F0502020204030204" pitchFamily="34" charset="0"/>
                <a:ea typeface="ＭＳ Ｐゴシック" charset="0"/>
              </a:rPr>
              <a:t>:  Current Assets/Current </a:t>
            </a:r>
            <a:r>
              <a:rPr lang="en-US" sz="2000" dirty="0" err="1">
                <a:latin typeface="Calibri" panose="020F0502020204030204" pitchFamily="34" charset="0"/>
                <a:ea typeface="ＭＳ Ｐゴシック" charset="0"/>
              </a:rPr>
              <a:t>Liab</a:t>
            </a:r>
            <a:endParaRPr lang="en-US" sz="2000" dirty="0">
              <a:latin typeface="Calibri" panose="020F0502020204030204" pitchFamily="34" charset="0"/>
              <a:ea typeface="ＭＳ Ｐゴシック" charset="0"/>
            </a:endParaRPr>
          </a:p>
          <a:p>
            <a:pPr eaLnBrk="1" hangingPunct="1"/>
            <a:r>
              <a:rPr lang="en-US" sz="2000" b="1" dirty="0">
                <a:latin typeface="Calibri" panose="020F0502020204030204" pitchFamily="34" charset="0"/>
                <a:ea typeface="ＭＳ Ｐゴシック" charset="0"/>
              </a:rPr>
              <a:t>Turnover Ratios</a:t>
            </a:r>
            <a:r>
              <a:rPr lang="en-US" sz="2000" dirty="0">
                <a:latin typeface="Calibri" panose="020F0502020204030204" pitchFamily="34" charset="0"/>
                <a:ea typeface="ＭＳ Ｐゴシック" charset="0"/>
              </a:rPr>
              <a:t>:  Net Sales / Inventories </a:t>
            </a:r>
          </a:p>
          <a:p>
            <a:pPr eaLnBrk="1" hangingPunct="1"/>
            <a:r>
              <a:rPr lang="en-US" sz="2000" b="1" dirty="0">
                <a:latin typeface="Calibri" panose="020F0502020204030204" pitchFamily="34" charset="0"/>
                <a:ea typeface="ＭＳ Ｐゴシック" charset="0"/>
              </a:rPr>
              <a:t>Days of Inventory Outstanding</a:t>
            </a:r>
            <a:r>
              <a:rPr lang="en-US" sz="2000" dirty="0">
                <a:latin typeface="Calibri" panose="020F0502020204030204" pitchFamily="34" charset="0"/>
                <a:ea typeface="ＭＳ Ｐゴシック" charset="0"/>
              </a:rPr>
              <a:t>:  365*</a:t>
            </a:r>
            <a:r>
              <a:rPr lang="en-US" sz="2000" dirty="0" err="1">
                <a:latin typeface="Calibri" panose="020F0502020204030204" pitchFamily="34" charset="0"/>
                <a:ea typeface="ＭＳ Ｐゴシック" charset="0"/>
              </a:rPr>
              <a:t>Inven</a:t>
            </a:r>
            <a:r>
              <a:rPr lang="en-US" sz="2000" dirty="0">
                <a:latin typeface="Calibri" panose="020F0502020204030204" pitchFamily="34" charset="0"/>
                <a:ea typeface="ＭＳ Ｐゴシック" charset="0"/>
              </a:rPr>
              <a:t>/Net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Profit Margin (Return on Sales):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Return on Assets or Equity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Ass or NI / E</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Dividend Yield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MV Equity</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Payout Ratio</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Equity repurchased) / NI</a:t>
            </a:r>
          </a:p>
          <a:p>
            <a:pPr eaLnBrk="1" hangingPunct="1"/>
            <a:endParaRPr lang="en-US" dirty="0">
              <a:latin typeface="Calibri" panose="020F0502020204030204" pitchFamily="34" charset="0"/>
              <a:ea typeface="ＭＳ Ｐゴシック" charset="0"/>
            </a:endParaRP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Some More Financial, Liquidity, and Operational Ratios </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a:t>
            </a:r>
            <a:r>
              <a:rPr lang="en-US" b="1" dirty="0">
                <a:latin typeface="Calibri" panose="020F0502020204030204" pitchFamily="34" charset="0"/>
                <a:ea typeface="ＭＳ Ｐゴシック" charset="0"/>
              </a:rPr>
              <a:t>or </a:t>
            </a:r>
            <a:r>
              <a:rPr lang="en-US" dirty="0">
                <a:latin typeface="Calibri" panose="020F0502020204030204" pitchFamily="34" charset="0"/>
                <a:ea typeface="ＭＳ Ｐゴシック" charset="0"/>
              </a:rPr>
              <a:t>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2286271948"/>
              </p:ext>
            </p:extLst>
          </p:nvPr>
        </p:nvGraphicFramePr>
        <p:xfrm>
          <a:off x="2209800" y="81346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1346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888008227"/>
              </p:ext>
            </p:extLst>
          </p:nvPr>
        </p:nvGraphicFramePr>
        <p:xfrm>
          <a:off x="4640187" y="5265285"/>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0187" y="5265285"/>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dirty="0"/>
              <a:t>Comparables</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a:t>
            </a:r>
            <a:r>
              <a:rPr lang="en-US" i="1" dirty="0">
                <a:latin typeface="Calibri" panose="020F0502020204030204" pitchFamily="34" charset="0"/>
                <a:ea typeface="ＭＳ Ｐゴシック" charset="0"/>
              </a:rPr>
              <a:t>may</a:t>
            </a:r>
            <a:r>
              <a:rPr lang="en-US" dirty="0">
                <a:latin typeface="Calibri" panose="020F0502020204030204" pitchFamily="34" charset="0"/>
                <a:ea typeface="ＭＳ Ｐゴシック" charset="0"/>
              </a:rPr>
              <a:t>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16161</TotalTime>
  <Words>1704</Words>
  <Application>Microsoft Macintosh PowerPoint</Application>
  <PresentationFormat>On-screen Show (4:3)</PresentationFormat>
  <Paragraphs>329</Paragraphs>
  <Slides>23</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ＭＳ Ｐゴシック</vt:lpstr>
      <vt:lpstr>NSimSun</vt:lpstr>
      <vt:lpstr>Arial</vt:lpstr>
      <vt:lpstr>Calibri</vt:lpstr>
      <vt:lpstr>Cambria Math</vt:lpstr>
      <vt:lpstr>Courier New</vt:lpstr>
      <vt:lpstr>Times New Roman</vt:lpstr>
      <vt:lpstr>Verdana</vt:lpstr>
      <vt:lpstr>Wingdings</vt:lpstr>
      <vt:lpstr>Wingdings 2</vt:lpstr>
      <vt:lpstr>CG Body - Standard</vt:lpstr>
      <vt:lpstr>Equation</vt:lpstr>
      <vt:lpstr>PowerPoint Presentation</vt:lpstr>
      <vt:lpstr>Two Approaches to Equity Valuations</vt:lpstr>
      <vt:lpstr>Valuation with Comparables</vt:lpstr>
      <vt:lpstr>Valuation with Comparables</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PowerPoint Presentation</vt:lpstr>
      <vt:lpstr>PowerPoint Presentation</vt:lpstr>
      <vt:lpstr>P/E Ratio, Yields, and Growth Rates SP500</vt:lpstr>
      <vt:lpstr>Limitations of P/E Ratios</vt:lpstr>
      <vt:lpstr>P/E Ratio Limitations:  Debt Adjustments</vt:lpstr>
      <vt:lpstr>P/E and Lots of Other Financial Ratios of Selected Tech Companies: </vt:lpstr>
      <vt:lpstr>Other Financial Ratios</vt:lpstr>
      <vt:lpstr>EBITDA</vt:lpstr>
      <vt:lpstr>JC Penny (2/3/18)</vt:lpstr>
      <vt:lpstr>EBITDA: SEC C&amp;DI (5/17/16)</vt:lpstr>
      <vt:lpstr>Some More Financial, Liquidity, and Operational Ratios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243</cp:revision>
  <cp:lastPrinted>2016-10-18T13:29:15Z</cp:lastPrinted>
  <dcterms:created xsi:type="dcterms:W3CDTF">2011-03-23T00:19:14Z</dcterms:created>
  <dcterms:modified xsi:type="dcterms:W3CDTF">2024-10-20T23:49:49Z</dcterms:modified>
</cp:coreProperties>
</file>