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6"/>
  </p:notesMasterIdLst>
  <p:handoutMasterIdLst>
    <p:handoutMasterId r:id="rId27"/>
  </p:handoutMasterIdLst>
  <p:sldIdLst>
    <p:sldId id="441" r:id="rId2"/>
    <p:sldId id="298" r:id="rId3"/>
    <p:sldId id="345" r:id="rId4"/>
    <p:sldId id="329" r:id="rId5"/>
    <p:sldId id="342" r:id="rId6"/>
    <p:sldId id="300" r:id="rId7"/>
    <p:sldId id="302" r:id="rId8"/>
    <p:sldId id="301" r:id="rId9"/>
    <p:sldId id="344" r:id="rId10"/>
    <p:sldId id="303" r:id="rId11"/>
    <p:sldId id="346" r:id="rId12"/>
    <p:sldId id="304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47" r:id="rId22"/>
    <p:sldId id="364" r:id="rId23"/>
    <p:sldId id="370" r:id="rId24"/>
    <p:sldId id="368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CB3FF-F96C-C44F-BC57-F3DDE351746A}" v="7" dt="2024-10-18T16:27:42.58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8"/>
    <p:restoredTop sz="94602"/>
  </p:normalViewPr>
  <p:slideViewPr>
    <p:cSldViewPr>
      <p:cViewPr varScale="1">
        <p:scale>
          <a:sx n="155" d="100"/>
          <a:sy n="155" d="100"/>
        </p:scale>
        <p:origin x="9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6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E6ECB3FF-F96C-C44F-BC57-F3DDE351746A}"/>
    <pc:docChg chg="undo custSel addSld delSld modSld modMainMaster">
      <pc:chgData name="Colon, Jeffrey M." userId="615143b1-cdee-493d-9a9d-1565ce8666d9" providerId="ADAL" clId="{E6ECB3FF-F96C-C44F-BC57-F3DDE351746A}" dt="2024-10-18T16:28:12.381" v="206" actId="20577"/>
      <pc:docMkLst>
        <pc:docMk/>
      </pc:docMkLst>
      <pc:sldChg chg="addSp delSp modSp mod">
        <pc:chgData name="Colon, Jeffrey M." userId="615143b1-cdee-493d-9a9d-1565ce8666d9" providerId="ADAL" clId="{E6ECB3FF-F96C-C44F-BC57-F3DDE351746A}" dt="2024-10-18T16:08:03.876" v="15" actId="14100"/>
        <pc:sldMkLst>
          <pc:docMk/>
          <pc:sldMk cId="0" sldId="300"/>
        </pc:sldMkLst>
        <pc:spChg chg="mod">
          <ac:chgData name="Colon, Jeffrey M." userId="615143b1-cdee-493d-9a9d-1565ce8666d9" providerId="ADAL" clId="{E6ECB3FF-F96C-C44F-BC57-F3DDE351746A}" dt="2024-10-18T16:06:03.611" v="6" actId="20577"/>
          <ac:spMkLst>
            <pc:docMk/>
            <pc:sldMk cId="0" sldId="300"/>
            <ac:spMk id="20483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08:03.876" v="15" actId="14100"/>
          <ac:picMkLst>
            <pc:docMk/>
            <pc:sldMk cId="0" sldId="300"/>
            <ac:picMk id="3" creationId="{807E704D-B7C3-FB1D-A31E-56C35173A575}"/>
          </ac:picMkLst>
        </pc:picChg>
        <pc:picChg chg="del">
          <ac:chgData name="Colon, Jeffrey M." userId="615143b1-cdee-493d-9a9d-1565ce8666d9" providerId="ADAL" clId="{E6ECB3FF-F96C-C44F-BC57-F3DDE351746A}" dt="2024-10-18T16:07:33.196" v="9" actId="478"/>
          <ac:picMkLst>
            <pc:docMk/>
            <pc:sldMk cId="0" sldId="300"/>
            <ac:picMk id="8" creationId="{4D508092-23B2-AC2F-0D39-804FB931A19D}"/>
          </ac:picMkLst>
        </pc:picChg>
      </pc:sldChg>
      <pc:sldChg chg="addSp delSp modSp mod">
        <pc:chgData name="Colon, Jeffrey M." userId="615143b1-cdee-493d-9a9d-1565ce8666d9" providerId="ADAL" clId="{E6ECB3FF-F96C-C44F-BC57-F3DDE351746A}" dt="2024-10-18T16:09:04.676" v="32" actId="14100"/>
        <pc:sldMkLst>
          <pc:docMk/>
          <pc:sldMk cId="0" sldId="302"/>
        </pc:sldMkLst>
        <pc:spChg chg="mod">
          <ac:chgData name="Colon, Jeffrey M." userId="615143b1-cdee-493d-9a9d-1565ce8666d9" providerId="ADAL" clId="{E6ECB3FF-F96C-C44F-BC57-F3DDE351746A}" dt="2024-10-18T16:07:23.173" v="8" actId="20577"/>
          <ac:spMkLst>
            <pc:docMk/>
            <pc:sldMk cId="0" sldId="302"/>
            <ac:spMk id="22531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09:04.676" v="32" actId="14100"/>
          <ac:picMkLst>
            <pc:docMk/>
            <pc:sldMk cId="0" sldId="302"/>
            <ac:picMk id="3" creationId="{10092F23-662E-1224-B767-4D56D17DDA9A}"/>
          </ac:picMkLst>
        </pc:picChg>
        <pc:picChg chg="add mod">
          <ac:chgData name="Colon, Jeffrey M." userId="615143b1-cdee-493d-9a9d-1565ce8666d9" providerId="ADAL" clId="{E6ECB3FF-F96C-C44F-BC57-F3DDE351746A}" dt="2024-10-18T16:08:48.626" v="28" actId="1076"/>
          <ac:picMkLst>
            <pc:docMk/>
            <pc:sldMk cId="0" sldId="302"/>
            <ac:picMk id="7" creationId="{7458CD04-A4ED-9CDF-ABD6-652E620DB221}"/>
          </ac:picMkLst>
        </pc:picChg>
        <pc:picChg chg="del">
          <ac:chgData name="Colon, Jeffrey M." userId="615143b1-cdee-493d-9a9d-1565ce8666d9" providerId="ADAL" clId="{E6ECB3FF-F96C-C44F-BC57-F3DDE351746A}" dt="2024-10-18T16:08:08.210" v="16" actId="478"/>
          <ac:picMkLst>
            <pc:docMk/>
            <pc:sldMk cId="0" sldId="302"/>
            <ac:picMk id="9" creationId="{26A8E732-18E7-9173-6937-B0DCB543325B}"/>
          </ac:picMkLst>
        </pc:picChg>
        <pc:picChg chg="del mod">
          <ac:chgData name="Colon, Jeffrey M." userId="615143b1-cdee-493d-9a9d-1565ce8666d9" providerId="ADAL" clId="{E6ECB3FF-F96C-C44F-BC57-F3DDE351746A}" dt="2024-10-18T16:08:16.308" v="18" actId="478"/>
          <ac:picMkLst>
            <pc:docMk/>
            <pc:sldMk cId="0" sldId="302"/>
            <ac:picMk id="11" creationId="{69BB5535-3EA6-7860-447F-4BAA9938EE14}"/>
          </ac:picMkLst>
        </pc:picChg>
      </pc:sldChg>
      <pc:sldChg chg="addSp delSp modSp mod">
        <pc:chgData name="Colon, Jeffrey M." userId="615143b1-cdee-493d-9a9d-1565ce8666d9" providerId="ADAL" clId="{E6ECB3FF-F96C-C44F-BC57-F3DDE351746A}" dt="2024-10-18T16:11:22.007" v="42" actId="14100"/>
        <pc:sldMkLst>
          <pc:docMk/>
          <pc:sldMk cId="0" sldId="303"/>
        </pc:sldMkLst>
        <pc:spChg chg="mod">
          <ac:chgData name="Colon, Jeffrey M." userId="615143b1-cdee-493d-9a9d-1565ce8666d9" providerId="ADAL" clId="{E6ECB3FF-F96C-C44F-BC57-F3DDE351746A}" dt="2024-10-18T16:10:02.398" v="34" actId="20577"/>
          <ac:spMkLst>
            <pc:docMk/>
            <pc:sldMk cId="0" sldId="303"/>
            <ac:spMk id="27651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11:22.007" v="42" actId="14100"/>
          <ac:picMkLst>
            <pc:docMk/>
            <pc:sldMk cId="0" sldId="303"/>
            <ac:picMk id="3" creationId="{991BD82F-9357-9D86-2A35-8F4F94B39AE5}"/>
          </ac:picMkLst>
        </pc:picChg>
        <pc:picChg chg="del">
          <ac:chgData name="Colon, Jeffrey M." userId="615143b1-cdee-493d-9a9d-1565ce8666d9" providerId="ADAL" clId="{E6ECB3FF-F96C-C44F-BC57-F3DDE351746A}" dt="2024-10-18T16:10:06.517" v="35" actId="478"/>
          <ac:picMkLst>
            <pc:docMk/>
            <pc:sldMk cId="0" sldId="303"/>
            <ac:picMk id="11" creationId="{497D79E5-9002-F569-A755-37E03CE3885B}"/>
          </ac:picMkLst>
        </pc:picChg>
      </pc:sldChg>
      <pc:sldChg chg="addSp delSp modSp mod">
        <pc:chgData name="Colon, Jeffrey M." userId="615143b1-cdee-493d-9a9d-1565ce8666d9" providerId="ADAL" clId="{E6ECB3FF-F96C-C44F-BC57-F3DDE351746A}" dt="2024-10-18T16:13:22.791" v="64" actId="14100"/>
        <pc:sldMkLst>
          <pc:docMk/>
          <pc:sldMk cId="0" sldId="304"/>
        </pc:sldMkLst>
        <pc:spChg chg="mod">
          <ac:chgData name="Colon, Jeffrey M." userId="615143b1-cdee-493d-9a9d-1565ce8666d9" providerId="ADAL" clId="{E6ECB3FF-F96C-C44F-BC57-F3DDE351746A}" dt="2024-10-18T16:13:07.747" v="58" actId="20577"/>
          <ac:spMkLst>
            <pc:docMk/>
            <pc:sldMk cId="0" sldId="304"/>
            <ac:spMk id="30723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13:22.791" v="64" actId="14100"/>
          <ac:picMkLst>
            <pc:docMk/>
            <pc:sldMk cId="0" sldId="304"/>
            <ac:picMk id="3" creationId="{3B3F8D97-AB4B-C86F-6896-81E39D0DBA36}"/>
          </ac:picMkLst>
        </pc:picChg>
        <pc:picChg chg="del">
          <ac:chgData name="Colon, Jeffrey M." userId="615143b1-cdee-493d-9a9d-1565ce8666d9" providerId="ADAL" clId="{E6ECB3FF-F96C-C44F-BC57-F3DDE351746A}" dt="2024-10-18T16:11:44.869" v="45" actId="478"/>
          <ac:picMkLst>
            <pc:docMk/>
            <pc:sldMk cId="0" sldId="304"/>
            <ac:picMk id="9" creationId="{68E349A8-58C8-9EE1-99C1-17DE6C61FCBB}"/>
          </ac:picMkLst>
        </pc:picChg>
      </pc:sldChg>
      <pc:sldChg chg="del">
        <pc:chgData name="Colon, Jeffrey M." userId="615143b1-cdee-493d-9a9d-1565ce8666d9" providerId="ADAL" clId="{E6ECB3FF-F96C-C44F-BC57-F3DDE351746A}" dt="2024-10-18T16:14:49.193" v="65" actId="2696"/>
        <pc:sldMkLst>
          <pc:docMk/>
          <pc:sldMk cId="0" sldId="330"/>
        </pc:sldMkLst>
      </pc:sldChg>
      <pc:sldChg chg="delSp modSp mod">
        <pc:chgData name="Colon, Jeffrey M." userId="615143b1-cdee-493d-9a9d-1565ce8666d9" providerId="ADAL" clId="{E6ECB3FF-F96C-C44F-BC57-F3DDE351746A}" dt="2024-10-18T16:20:37.454" v="105" actId="20577"/>
        <pc:sldMkLst>
          <pc:docMk/>
          <pc:sldMk cId="0" sldId="340"/>
        </pc:sldMkLst>
        <pc:spChg chg="mod">
          <ac:chgData name="Colon, Jeffrey M." userId="615143b1-cdee-493d-9a9d-1565ce8666d9" providerId="ADAL" clId="{E6ECB3FF-F96C-C44F-BC57-F3DDE351746A}" dt="2024-10-18T16:20:37.454" v="105" actId="20577"/>
          <ac:spMkLst>
            <pc:docMk/>
            <pc:sldMk cId="0" sldId="340"/>
            <ac:spMk id="33795" creationId="{00000000-0000-0000-0000-000000000000}"/>
          </ac:spMkLst>
        </pc:spChg>
        <pc:picChg chg="del">
          <ac:chgData name="Colon, Jeffrey M." userId="615143b1-cdee-493d-9a9d-1565ce8666d9" providerId="ADAL" clId="{E6ECB3FF-F96C-C44F-BC57-F3DDE351746A}" dt="2024-10-18T16:20:33.944" v="103" actId="478"/>
          <ac:picMkLst>
            <pc:docMk/>
            <pc:sldMk cId="0" sldId="340"/>
            <ac:picMk id="9" creationId="{68579ED5-BA32-9BC0-D169-7AE913B35CE0}"/>
          </ac:picMkLst>
        </pc:picChg>
      </pc:sldChg>
      <pc:sldChg chg="del">
        <pc:chgData name="Colon, Jeffrey M." userId="615143b1-cdee-493d-9a9d-1565ce8666d9" providerId="ADAL" clId="{E6ECB3FF-F96C-C44F-BC57-F3DDE351746A}" dt="2024-10-18T16:26:06.307" v="107" actId="2696"/>
        <pc:sldMkLst>
          <pc:docMk/>
          <pc:sldMk cId="0" sldId="348"/>
        </pc:sldMkLst>
      </pc:sldChg>
      <pc:sldChg chg="del">
        <pc:chgData name="Colon, Jeffrey M." userId="615143b1-cdee-493d-9a9d-1565ce8666d9" providerId="ADAL" clId="{E6ECB3FF-F96C-C44F-BC57-F3DDE351746A}" dt="2024-10-18T16:26:06.327" v="110" actId="2696"/>
        <pc:sldMkLst>
          <pc:docMk/>
          <pc:sldMk cId="0" sldId="349"/>
        </pc:sldMkLst>
      </pc:sldChg>
      <pc:sldChg chg="del">
        <pc:chgData name="Colon, Jeffrey M." userId="615143b1-cdee-493d-9a9d-1565ce8666d9" providerId="ADAL" clId="{E6ECB3FF-F96C-C44F-BC57-F3DDE351746A}" dt="2024-10-18T16:26:06.352" v="116" actId="2696"/>
        <pc:sldMkLst>
          <pc:docMk/>
          <pc:sldMk cId="0" sldId="350"/>
        </pc:sldMkLst>
      </pc:sldChg>
      <pc:sldChg chg="del">
        <pc:chgData name="Colon, Jeffrey M." userId="615143b1-cdee-493d-9a9d-1565ce8666d9" providerId="ADAL" clId="{E6ECB3FF-F96C-C44F-BC57-F3DDE351746A}" dt="2024-10-18T16:26:06.325" v="109" actId="2696"/>
        <pc:sldMkLst>
          <pc:docMk/>
          <pc:sldMk cId="0" sldId="351"/>
        </pc:sldMkLst>
      </pc:sldChg>
      <pc:sldChg chg="del">
        <pc:chgData name="Colon, Jeffrey M." userId="615143b1-cdee-493d-9a9d-1565ce8666d9" providerId="ADAL" clId="{E6ECB3FF-F96C-C44F-BC57-F3DDE351746A}" dt="2024-10-18T16:26:06.344" v="113" actId="2696"/>
        <pc:sldMkLst>
          <pc:docMk/>
          <pc:sldMk cId="0" sldId="352"/>
        </pc:sldMkLst>
      </pc:sldChg>
      <pc:sldChg chg="del">
        <pc:chgData name="Colon, Jeffrey M." userId="615143b1-cdee-493d-9a9d-1565ce8666d9" providerId="ADAL" clId="{E6ECB3FF-F96C-C44F-BC57-F3DDE351746A}" dt="2024-10-18T16:26:06.343" v="111" actId="2696"/>
        <pc:sldMkLst>
          <pc:docMk/>
          <pc:sldMk cId="0" sldId="353"/>
        </pc:sldMkLst>
      </pc:sldChg>
      <pc:sldChg chg="del">
        <pc:chgData name="Colon, Jeffrey M." userId="615143b1-cdee-493d-9a9d-1565ce8666d9" providerId="ADAL" clId="{E6ECB3FF-F96C-C44F-BC57-F3DDE351746A}" dt="2024-10-18T16:26:06.323" v="108" actId="2696"/>
        <pc:sldMkLst>
          <pc:docMk/>
          <pc:sldMk cId="0" sldId="354"/>
        </pc:sldMkLst>
      </pc:sldChg>
      <pc:sldChg chg="del">
        <pc:chgData name="Colon, Jeffrey M." userId="615143b1-cdee-493d-9a9d-1565ce8666d9" providerId="ADAL" clId="{E6ECB3FF-F96C-C44F-BC57-F3DDE351746A}" dt="2024-10-18T16:26:06.349" v="115" actId="2696"/>
        <pc:sldMkLst>
          <pc:docMk/>
          <pc:sldMk cId="0" sldId="355"/>
        </pc:sldMkLst>
      </pc:sldChg>
      <pc:sldChg chg="del">
        <pc:chgData name="Colon, Jeffrey M." userId="615143b1-cdee-493d-9a9d-1565ce8666d9" providerId="ADAL" clId="{E6ECB3FF-F96C-C44F-BC57-F3DDE351746A}" dt="2024-10-18T16:26:06.344" v="112" actId="2696"/>
        <pc:sldMkLst>
          <pc:docMk/>
          <pc:sldMk cId="0" sldId="356"/>
        </pc:sldMkLst>
      </pc:sldChg>
      <pc:sldChg chg="del">
        <pc:chgData name="Colon, Jeffrey M." userId="615143b1-cdee-493d-9a9d-1565ce8666d9" providerId="ADAL" clId="{E6ECB3FF-F96C-C44F-BC57-F3DDE351746A}" dt="2024-10-18T16:26:06.346" v="114" actId="2696"/>
        <pc:sldMkLst>
          <pc:docMk/>
          <pc:sldMk cId="0" sldId="357"/>
        </pc:sldMkLst>
      </pc:sldChg>
      <pc:sldChg chg="addSp delSp modSp mod">
        <pc:chgData name="Colon, Jeffrey M." userId="615143b1-cdee-493d-9a9d-1565ce8666d9" providerId="ADAL" clId="{E6ECB3FF-F96C-C44F-BC57-F3DDE351746A}" dt="2024-10-18T16:17:38.278" v="102" actId="1076"/>
        <pc:sldMkLst>
          <pc:docMk/>
          <pc:sldMk cId="4001303907" sldId="359"/>
        </pc:sldMkLst>
        <pc:spChg chg="mod">
          <ac:chgData name="Colon, Jeffrey M." userId="615143b1-cdee-493d-9a9d-1565ce8666d9" providerId="ADAL" clId="{E6ECB3FF-F96C-C44F-BC57-F3DDE351746A}" dt="2024-10-18T16:14:58.338" v="68" actId="20577"/>
          <ac:spMkLst>
            <pc:docMk/>
            <pc:sldMk cId="4001303907" sldId="359"/>
            <ac:spMk id="2" creationId="{00000000-0000-0000-0000-000000000000}"/>
          </ac:spMkLst>
        </pc:spChg>
        <pc:spChg chg="mod">
          <ac:chgData name="Colon, Jeffrey M." userId="615143b1-cdee-493d-9a9d-1565ce8666d9" providerId="ADAL" clId="{E6ECB3FF-F96C-C44F-BC57-F3DDE351746A}" dt="2024-10-18T16:17:38.278" v="102" actId="1076"/>
          <ac:spMkLst>
            <pc:docMk/>
            <pc:sldMk cId="4001303907" sldId="359"/>
            <ac:spMk id="10" creationId="{E221DD2F-806C-4B41-93B7-1DBEB963E181}"/>
          </ac:spMkLst>
        </pc:spChg>
        <pc:picChg chg="add mod">
          <ac:chgData name="Colon, Jeffrey M." userId="615143b1-cdee-493d-9a9d-1565ce8666d9" providerId="ADAL" clId="{E6ECB3FF-F96C-C44F-BC57-F3DDE351746A}" dt="2024-10-18T16:17:31.239" v="101" actId="14100"/>
          <ac:picMkLst>
            <pc:docMk/>
            <pc:sldMk cId="4001303907" sldId="359"/>
            <ac:picMk id="4" creationId="{B1E03A6F-FAEB-E0D8-C41A-53C0875022F7}"/>
          </ac:picMkLst>
        </pc:picChg>
        <pc:picChg chg="del">
          <ac:chgData name="Colon, Jeffrey M." userId="615143b1-cdee-493d-9a9d-1565ce8666d9" providerId="ADAL" clId="{E6ECB3FF-F96C-C44F-BC57-F3DDE351746A}" dt="2024-10-18T16:14:55.447" v="66" actId="478"/>
          <ac:picMkLst>
            <pc:docMk/>
            <pc:sldMk cId="4001303907" sldId="359"/>
            <ac:picMk id="6" creationId="{E2325748-9AF9-86C6-BF46-1CF1090426F4}"/>
          </ac:picMkLst>
        </pc:picChg>
      </pc:sldChg>
      <pc:sldChg chg="modSp mod">
        <pc:chgData name="Colon, Jeffrey M." userId="615143b1-cdee-493d-9a9d-1565ce8666d9" providerId="ADAL" clId="{E6ECB3FF-F96C-C44F-BC57-F3DDE351746A}" dt="2024-10-18T16:26:19.770" v="139" actId="20577"/>
        <pc:sldMkLst>
          <pc:docMk/>
          <pc:sldMk cId="1006572338" sldId="364"/>
        </pc:sldMkLst>
        <pc:spChg chg="mod">
          <ac:chgData name="Colon, Jeffrey M." userId="615143b1-cdee-493d-9a9d-1565ce8666d9" providerId="ADAL" clId="{E6ECB3FF-F96C-C44F-BC57-F3DDE351746A}" dt="2024-10-18T16:26:19.770" v="139" actId="20577"/>
          <ac:spMkLst>
            <pc:docMk/>
            <pc:sldMk cId="1006572338" sldId="364"/>
            <ac:spMk id="64515" creationId="{00000000-0000-0000-0000-000000000000}"/>
          </ac:spMkLst>
        </pc:spChg>
        <pc:graphicFrameChg chg="modGraphic">
          <ac:chgData name="Colon, Jeffrey M." userId="615143b1-cdee-493d-9a9d-1565ce8666d9" providerId="ADAL" clId="{E6ECB3FF-F96C-C44F-BC57-F3DDE351746A}" dt="2024-10-18T15:50:50.519" v="4"/>
          <ac:graphicFrameMkLst>
            <pc:docMk/>
            <pc:sldMk cId="1006572338" sldId="364"/>
            <ac:graphicFrameMk id="242813" creationId="{00000000-0000-0000-0000-000000000000}"/>
          </ac:graphicFrameMkLst>
        </pc:graphicFrameChg>
      </pc:sldChg>
      <pc:sldChg chg="del">
        <pc:chgData name="Colon, Jeffrey M." userId="615143b1-cdee-493d-9a9d-1565ce8666d9" providerId="ADAL" clId="{E6ECB3FF-F96C-C44F-BC57-F3DDE351746A}" dt="2024-10-18T16:24:05.098" v="106" actId="2696"/>
        <pc:sldMkLst>
          <pc:docMk/>
          <pc:sldMk cId="834871978" sldId="366"/>
        </pc:sldMkLst>
      </pc:sldChg>
      <pc:sldChg chg="modSp add mod">
        <pc:chgData name="Colon, Jeffrey M." userId="615143b1-cdee-493d-9a9d-1565ce8666d9" providerId="ADAL" clId="{E6ECB3FF-F96C-C44F-BC57-F3DDE351746A}" dt="2024-10-18T16:28:12.381" v="206" actId="20577"/>
        <pc:sldMkLst>
          <pc:docMk/>
          <pc:sldMk cId="3622871933" sldId="441"/>
        </pc:sldMkLst>
        <pc:spChg chg="mod">
          <ac:chgData name="Colon, Jeffrey M." userId="615143b1-cdee-493d-9a9d-1565ce8666d9" providerId="ADAL" clId="{E6ECB3FF-F96C-C44F-BC57-F3DDE351746A}" dt="2024-10-18T16:28:12.381" v="206" actId="20577"/>
          <ac:spMkLst>
            <pc:docMk/>
            <pc:sldMk cId="3622871933" sldId="441"/>
            <ac:spMk id="4" creationId="{5F26835F-3425-4D22-A3BF-7A8DB7F9F478}"/>
          </ac:spMkLst>
        </pc:spChg>
        <pc:spChg chg="mod">
          <ac:chgData name="Colon, Jeffrey M." userId="615143b1-cdee-493d-9a9d-1565ce8666d9" providerId="ADAL" clId="{E6ECB3FF-F96C-C44F-BC57-F3DDE351746A}" dt="2024-10-18T16:28:02.206" v="185" actId="20577"/>
          <ac:spMkLst>
            <pc:docMk/>
            <pc:sldMk cId="3622871933" sldId="441"/>
            <ac:spMk id="6" creationId="{E9ED9786-58D6-4467-A340-9C08B3251F1F}"/>
          </ac:spMkLst>
        </pc:spChg>
      </pc:sldChg>
      <pc:sldMasterChg chg="modSp mod">
        <pc:chgData name="Colon, Jeffrey M." userId="615143b1-cdee-493d-9a9d-1565ce8666d9" providerId="ADAL" clId="{E6ECB3FF-F96C-C44F-BC57-F3DDE351746A}" dt="2024-10-18T15:47:32.410" v="1" actId="20577"/>
        <pc:sldMasterMkLst>
          <pc:docMk/>
          <pc:sldMasterMk cId="2038482612" sldId="2147483760"/>
        </pc:sldMasterMkLst>
        <pc:spChg chg="mod">
          <ac:chgData name="Colon, Jeffrey M." userId="615143b1-cdee-493d-9a9d-1565ce8666d9" providerId="ADAL" clId="{E6ECB3FF-F96C-C44F-BC57-F3DDE351746A}" dt="2024-10-18T15:47:32.410" v="1" actId="20577"/>
          <ac:spMkLst>
            <pc:docMk/>
            <pc:sldMasterMk cId="2038482612" sldId="2147483760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9E68-7C1E-2840-BE01-6F2323EF3DB0}"/>
              </a:ext>
            </a:extLst>
          </p:cNvPr>
          <p:cNvSpPr txBox="1"/>
          <p:nvPr userDrawn="1"/>
        </p:nvSpPr>
        <p:spPr>
          <a:xfrm>
            <a:off x="782320" y="662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CF_Ch14_Accounting_24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Accounting to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Financial Statements to Economic Cash Flows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3" name="Picture 2" descr="A blue and white striped sheet with numbers and a person in a hat&#10;&#10;Description automatically generated with medium confidence">
            <a:extLst>
              <a:ext uri="{FF2B5EF4-FFF2-40B4-BE49-F238E27FC236}">
                <a16:creationId xmlns:a16="http://schemas.microsoft.com/office/drawing/2014/main" id="{991BD82F-9357-9D86-2A35-8F4F94B39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9578"/>
            <a:ext cx="8385048" cy="5708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Statement of Cash Flows:  Operating  &amp; Investing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3" name="Picture 2" descr="A screenshot of a report&#10;&#10;Description automatically generated">
            <a:extLst>
              <a:ext uri="{FF2B5EF4-FFF2-40B4-BE49-F238E27FC236}">
                <a16:creationId xmlns:a16="http://schemas.microsoft.com/office/drawing/2014/main" id="{3B3F8D97-AB4B-C86F-6896-81E39D0D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2" y="541368"/>
            <a:ext cx="8551947" cy="57070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1DD2F-806C-4B41-93B7-1DBEB963E181}"/>
              </a:ext>
            </a:extLst>
          </p:cNvPr>
          <p:cNvSpPr txBox="1"/>
          <p:nvPr/>
        </p:nvSpPr>
        <p:spPr>
          <a:xfrm>
            <a:off x="5943600" y="66108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2024	    2023      2022</a:t>
            </a:r>
            <a:endParaRPr lang="en-US" dirty="0"/>
          </a:p>
        </p:txBody>
      </p:sp>
      <p:pic>
        <p:nvPicPr>
          <p:cNvPr id="4" name="Picture 3" descr="A close-up of a financial statement&#10;&#10;Description automatically generated">
            <a:extLst>
              <a:ext uri="{FF2B5EF4-FFF2-40B4-BE49-F238E27FC236}">
                <a16:creationId xmlns:a16="http://schemas.microsoft.com/office/drawing/2014/main" id="{B1E03A6F-FAEB-E0D8-C41A-53C08750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4" y="1030418"/>
            <a:ext cx="8173006" cy="52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</a:t>
            </a:r>
            <a:r>
              <a:rPr lang="en-US" dirty="0">
                <a:ea typeface="ＭＳ Ｐゴシック" charset="0"/>
                <a:cs typeface="ＭＳ Ｐゴシック" charset="0"/>
              </a:rPr>
              <a:t>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4068E-789E-76DE-FE36-0BDF91BC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99355"/>
            <a:ext cx="6403848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IS,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Payables, such as interest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at amortized cost</a:t>
            </a:r>
            <a:r>
              <a:rPr lang="en-US" sz="2000" dirty="0">
                <a:ea typeface="ＭＳ Ｐゴシック" charset="0"/>
              </a:rPr>
              <a:t>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lower-of-cost-or-FV</a:t>
            </a:r>
            <a:r>
              <a:rPr lang="en-US" sz="2000" dirty="0">
                <a:ea typeface="ＭＳ Ｐゴシック" charset="0"/>
              </a:rPr>
              <a:t>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 dirty="0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 dirty="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e.g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3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</a:t>
            </a:r>
            <a:r>
              <a:rPr lang="en-US" sz="1800" b="1" dirty="0">
                <a:ea typeface="ＭＳ Ｐゴシック" charset="0"/>
              </a:rPr>
              <a:t>debt</a:t>
            </a:r>
            <a:r>
              <a:rPr lang="en-US" sz="1800" dirty="0">
                <a:ea typeface="ＭＳ Ｐゴシック" charset="0"/>
              </a:rPr>
              <a:t>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</a:p>
          <a:p>
            <a:pPr lvl="2"/>
            <a:endParaRPr lang="en-US" sz="1800" dirty="0">
              <a:ea typeface="ＭＳ Ｐゴシック" charset="0"/>
            </a:endParaRPr>
          </a:p>
          <a:p>
            <a:pPr marL="0" indent="0">
              <a:buNone/>
            </a:pPr>
            <a:endParaRPr lang="en-US" sz="215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Flow: 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40544"/>
              </p:ext>
            </p:extLst>
          </p:nvPr>
        </p:nvGraphicFramePr>
        <p:xfrm>
          <a:off x="1447800" y="992087"/>
          <a:ext cx="7010400" cy="45705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 (Inv, Pay) 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FASB</a:t>
            </a:r>
            <a:r>
              <a:rPr lang="en-US" sz="2000" dirty="0">
                <a:ea typeface="ＭＳ Ｐゴシック" charset="0"/>
              </a:rPr>
              <a:t>, Emerging Issues Task Force, AICPA,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</a:p>
          <a:p>
            <a:r>
              <a:rPr lang="en-US" sz="2150" dirty="0">
                <a:ea typeface="ＭＳ Ｐゴシック" charset="0"/>
              </a:rPr>
              <a:t>SEC Requirements</a:t>
            </a:r>
          </a:p>
          <a:p>
            <a:pPr lvl="1"/>
            <a:r>
              <a:rPr lang="en-US" sz="2000" dirty="0">
                <a:ea typeface="ＭＳ Ｐゴシック" charset="0"/>
              </a:rPr>
              <a:t>Regulations </a:t>
            </a:r>
            <a:r>
              <a:rPr lang="en-US" sz="2000" b="1" dirty="0">
                <a:ea typeface="ＭＳ Ｐゴシック" charset="0"/>
              </a:rPr>
              <a:t>S-X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</a:t>
            </a:r>
            <a:r>
              <a:rPr lang="en-US" sz="2000" dirty="0">
                <a:ea typeface="ＭＳ Ｐゴシック" charset="0"/>
              </a:rPr>
              <a:t>10 </a:t>
            </a:r>
            <a:r>
              <a:rPr lang="en-US" sz="2000" i="1" dirty="0">
                <a:ea typeface="ＭＳ Ｐゴシック" charset="0"/>
              </a:rPr>
              <a:t>et seq</a:t>
            </a:r>
            <a:r>
              <a:rPr lang="en-US" sz="2000" dirty="0">
                <a:ea typeface="ＭＳ Ｐゴシック" charset="0"/>
              </a:rPr>
              <a:t>.); </a:t>
            </a:r>
            <a:r>
              <a:rPr lang="en-US" sz="2000" b="1" dirty="0">
                <a:ea typeface="ＭＳ Ｐゴシック" charset="0"/>
              </a:rPr>
              <a:t>S-K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229.300 </a:t>
            </a:r>
            <a:r>
              <a:rPr lang="en-US" sz="2000" i="1" dirty="0"/>
              <a:t>et seq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>
                <a:ea typeface="ＭＳ Ｐゴシック" charset="0"/>
              </a:rPr>
              <a:t>Staff Accounting Bulletins, Interpretive Releases, etc.</a:t>
            </a:r>
          </a:p>
          <a:p>
            <a:pPr lvl="1"/>
            <a:r>
              <a:rPr lang="en-US" sz="2000" dirty="0">
                <a:ea typeface="ＭＳ Ｐゴシック" charset="0"/>
              </a:rPr>
              <a:t>Compliance and disclosure interpretations</a:t>
            </a:r>
          </a:p>
          <a:p>
            <a:pPr lvl="1"/>
            <a:r>
              <a:rPr lang="en-US" sz="2000" dirty="0">
                <a:ea typeface="ＭＳ Ｐゴシック" charset="0"/>
              </a:rPr>
              <a:t>Example: Item 7: </a:t>
            </a:r>
            <a:r>
              <a:rPr lang="en-US" sz="2000" i="1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endParaRPr lang="en-US" sz="175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8B8EC-6E7D-BA45-9F85-F85AC1B723C1}"/>
              </a:ext>
            </a:extLst>
          </p:cNvPr>
          <p:cNvSpPr txBox="1"/>
          <p:nvPr/>
        </p:nvSpPr>
        <p:spPr>
          <a:xfrm>
            <a:off x="589280" y="659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r>
              <a:rPr lang="en-US" sz="2150" b="1" dirty="0">
                <a:ea typeface="ＭＳ Ｐゴシック" charset="0"/>
              </a:rPr>
              <a:t>Notes</a:t>
            </a:r>
          </a:p>
          <a:p>
            <a:pPr lvl="1" eaLnBrk="1" hangingPunct="1"/>
            <a:endParaRPr lang="en-US" sz="2000" dirty="0"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048" y="533051"/>
            <a:ext cx="8458200" cy="5812064"/>
          </a:xfrm>
        </p:spPr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3951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285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3" name="Picture 2" descr="A blue and white striped background&#10;&#10;Description automatically generated">
            <a:extLst>
              <a:ext uri="{FF2B5EF4-FFF2-40B4-BE49-F238E27FC236}">
                <a16:creationId xmlns:a16="http://schemas.microsoft.com/office/drawing/2014/main" id="{807E704D-B7C3-FB1D-A31E-56C35173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8226552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3" name="Picture 2" descr="A blue and white striped document&#10;&#10;Description automatically generated">
            <a:extLst>
              <a:ext uri="{FF2B5EF4-FFF2-40B4-BE49-F238E27FC236}">
                <a16:creationId xmlns:a16="http://schemas.microsoft.com/office/drawing/2014/main" id="{10092F23-662E-1224-B767-4D56D17D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9" y="816302"/>
            <a:ext cx="8267286" cy="5432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8CD04-A4ED-9CDF-ABD6-652E620DB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65" y="609600"/>
            <a:ext cx="2895600" cy="2067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2400" b="1" dirty="0">
                <a:ea typeface="ＭＳ Ｐゴシック" charset="0"/>
              </a:rPr>
              <a:t>Self-created intangibles</a:t>
            </a:r>
          </a:p>
          <a:p>
            <a:pPr lvl="2"/>
            <a:r>
              <a:rPr lang="en-US" sz="2400" b="1" dirty="0">
                <a:ea typeface="ＭＳ Ｐゴシック" charset="0"/>
              </a:rPr>
              <a:t>Brands, Goodwill, Software, Employee Training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8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cash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Estimates/contingencies </a:t>
            </a:r>
          </a:p>
          <a:p>
            <a:pPr eaLnBrk="1" hangingPunct="1"/>
            <a:r>
              <a:rPr lang="en-US" sz="28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2400" b="1" i="1" dirty="0">
                <a:ea typeface="ＭＳ Ｐゴシック" charset="0"/>
              </a:rPr>
              <a:t>Fair market value v. historical cost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5029200"/>
            <a:ext cx="4724400" cy="4572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flows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Also referred to as 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19766</TotalTime>
  <Words>1093</Words>
  <Application>Microsoft Macintosh PowerPoint</Application>
  <PresentationFormat>On-screen Show (4:3)</PresentationFormat>
  <Paragraphs>207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NSimSun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Financial Statements</vt:lpstr>
      <vt:lpstr>GAAP</vt:lpstr>
      <vt:lpstr>Components of Financial Statements</vt:lpstr>
      <vt:lpstr>Balance Sheet</vt:lpstr>
      <vt:lpstr>Costco’s FY 2024 Balance Sheet (Assets)</vt:lpstr>
      <vt:lpstr>Costco’s FY 2024 Balance Sheet (L &amp; SH Equity)</vt:lpstr>
      <vt:lpstr>Balance Sheet Concerns</vt:lpstr>
      <vt:lpstr>Income Statement</vt:lpstr>
      <vt:lpstr>Costco’s FY 2024 Income Statement</vt:lpstr>
      <vt:lpstr>Statement of Cash Flows</vt:lpstr>
      <vt:lpstr>Costco’s FY 2024 Statement of Cash Flows:  Operating  &amp; Investing Activities</vt:lpstr>
      <vt:lpstr>Costco’s FY 2024 Statement of Cash Flows: Financing Activities</vt:lpstr>
      <vt:lpstr>Costco’s FY 2024’s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Cash Flows (Finance) vs. Accruals (Accounting)</vt:lpstr>
      <vt:lpstr>Free Cash Flow: Accounting to Finance</vt:lpstr>
      <vt:lpstr>FCF Analysis: Owen v. ESG, Del. Ch. Ct. 2015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341</cp:revision>
  <cp:lastPrinted>2021-10-24T02:13:45Z</cp:lastPrinted>
  <dcterms:created xsi:type="dcterms:W3CDTF">2010-03-20T00:16:08Z</dcterms:created>
  <dcterms:modified xsi:type="dcterms:W3CDTF">2024-10-18T16:28:13Z</dcterms:modified>
</cp:coreProperties>
</file>