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06" r:id="rId2"/>
    <p:sldId id="435" r:id="rId3"/>
    <p:sldId id="425" r:id="rId4"/>
    <p:sldId id="434" r:id="rId5"/>
    <p:sldId id="436" r:id="rId6"/>
    <p:sldId id="439" r:id="rId7"/>
    <p:sldId id="440" r:id="rId8"/>
    <p:sldId id="442" r:id="rId9"/>
    <p:sldId id="438" r:id="rId10"/>
    <p:sldId id="443" r:id="rId11"/>
    <p:sldId id="437" r:id="rId12"/>
    <p:sldId id="421" r:id="rId13"/>
    <p:sldId id="449" r:id="rId14"/>
    <p:sldId id="444" r:id="rId15"/>
    <p:sldId id="445" r:id="rId16"/>
    <p:sldId id="446" r:id="rId17"/>
    <p:sldId id="447" r:id="rId18"/>
    <p:sldId id="448" r:id="rId1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D7C22-3E5A-FD4F-A1A6-DA6B7031ED5D}" v="48" dt="2024-10-03T11:15:1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6320" autoAdjust="0"/>
  </p:normalViewPr>
  <p:slideViewPr>
    <p:cSldViewPr>
      <p:cViewPr varScale="1">
        <p:scale>
          <a:sx n="201" d="100"/>
          <a:sy n="201" d="100"/>
        </p:scale>
        <p:origin x="208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A58D7C22-3E5A-FD4F-A1A6-DA6B7031ED5D}"/>
    <pc:docChg chg="modSld">
      <pc:chgData name="Jeffrey M. Colon" userId="615143b1-cdee-493d-9a9d-1565ce8666d9" providerId="ADAL" clId="{A58D7C22-3E5A-FD4F-A1A6-DA6B7031ED5D}" dt="2024-10-03T11:15:16.079" v="5" actId="20577"/>
      <pc:docMkLst>
        <pc:docMk/>
      </pc:docMkLst>
      <pc:sldChg chg="modSp modAnim">
        <pc:chgData name="Jeffrey M. Colon" userId="615143b1-cdee-493d-9a9d-1565ce8666d9" providerId="ADAL" clId="{A58D7C22-3E5A-FD4F-A1A6-DA6B7031ED5D}" dt="2024-10-03T11:14:59.166" v="1" actId="20577"/>
        <pc:sldMkLst>
          <pc:docMk/>
          <pc:sldMk cId="1693772850" sldId="435"/>
        </pc:sldMkLst>
        <pc:spChg chg="mod">
          <ac:chgData name="Jeffrey M. Colon" userId="615143b1-cdee-493d-9a9d-1565ce8666d9" providerId="ADAL" clId="{A58D7C22-3E5A-FD4F-A1A6-DA6B7031ED5D}" dt="2024-10-03T11:14:59.166" v="1" actId="20577"/>
          <ac:spMkLst>
            <pc:docMk/>
            <pc:sldMk cId="1693772850" sldId="435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A58D7C22-3E5A-FD4F-A1A6-DA6B7031ED5D}" dt="2024-10-03T11:15:16.079" v="5" actId="20577"/>
        <pc:sldMkLst>
          <pc:docMk/>
          <pc:sldMk cId="1434143826" sldId="448"/>
        </pc:sldMkLst>
        <pc:spChg chg="mod">
          <ac:chgData name="Jeffrey M. Colon" userId="615143b1-cdee-493d-9a9d-1565ce8666d9" providerId="ADAL" clId="{A58D7C22-3E5A-FD4F-A1A6-DA6B7031ED5D}" dt="2024-10-03T11:15:16.079" v="5" actId="20577"/>
          <ac:spMkLst>
            <pc:docMk/>
            <pc:sldMk cId="1434143826" sldId="448"/>
            <ac:spMk id="3" creationId="{00000000-0000-0000-0000-000000000000}"/>
          </ac:spMkLst>
        </pc:spChg>
      </pc:sldChg>
    </pc:docChg>
  </pc:docChgLst>
  <pc:docChgLst>
    <pc:chgData name="Colon, Jeffrey M." userId="615143b1-cdee-493d-9a9d-1565ce8666d9" providerId="ADAL" clId="{A58D7C22-3E5A-FD4F-A1A6-DA6B7031ED5D}"/>
    <pc:docChg chg="custSel addSld modSld sldOrd modMainMaster">
      <pc:chgData name="Colon, Jeffrey M." userId="615143b1-cdee-493d-9a9d-1565ce8666d9" providerId="ADAL" clId="{A58D7C22-3E5A-FD4F-A1A6-DA6B7031ED5D}" dt="2024-10-03T01:58:43.838" v="108" actId="14100"/>
      <pc:docMkLst>
        <pc:docMk/>
      </pc:docMkLst>
      <pc:sldChg chg="modSp add mod">
        <pc:chgData name="Colon, Jeffrey M." userId="615143b1-cdee-493d-9a9d-1565ce8666d9" providerId="ADAL" clId="{A58D7C22-3E5A-FD4F-A1A6-DA6B7031ED5D}" dt="2024-10-03T00:13:55.667" v="46" actId="20577"/>
        <pc:sldMkLst>
          <pc:docMk/>
          <pc:sldMk cId="3622871933" sldId="306"/>
        </pc:sldMkLst>
        <pc:spChg chg="mod">
          <ac:chgData name="Colon, Jeffrey M." userId="615143b1-cdee-493d-9a9d-1565ce8666d9" providerId="ADAL" clId="{A58D7C22-3E5A-FD4F-A1A6-DA6B7031ED5D}" dt="2024-10-03T00:13:55.667" v="46" actId="20577"/>
          <ac:spMkLst>
            <pc:docMk/>
            <pc:sldMk cId="3622871933" sldId="306"/>
            <ac:spMk id="4" creationId="{5F26835F-3425-4D22-A3BF-7A8DB7F9F478}"/>
          </ac:spMkLst>
        </pc:spChg>
        <pc:spChg chg="mod">
          <ac:chgData name="Colon, Jeffrey M." userId="615143b1-cdee-493d-9a9d-1565ce8666d9" providerId="ADAL" clId="{A58D7C22-3E5A-FD4F-A1A6-DA6B7031ED5D}" dt="2024-09-30T13:22:26.304" v="41" actId="20577"/>
          <ac:spMkLst>
            <pc:docMk/>
            <pc:sldMk cId="3622871933" sldId="306"/>
            <ac:spMk id="6" creationId="{E9ED9786-58D6-4467-A340-9C08B3251F1F}"/>
          </ac:spMkLst>
        </pc:spChg>
      </pc:sldChg>
      <pc:sldChg chg="addSp delSp modSp mod">
        <pc:chgData name="Colon, Jeffrey M." userId="615143b1-cdee-493d-9a9d-1565ce8666d9" providerId="ADAL" clId="{A58D7C22-3E5A-FD4F-A1A6-DA6B7031ED5D}" dt="2024-10-03T01:58:43.838" v="108" actId="14100"/>
        <pc:sldMkLst>
          <pc:docMk/>
          <pc:sldMk cId="1715715324" sldId="421"/>
        </pc:sldMkLst>
        <pc:spChg chg="add del mod">
          <ac:chgData name="Colon, Jeffrey M." userId="615143b1-cdee-493d-9a9d-1565ce8666d9" providerId="ADAL" clId="{A58D7C22-3E5A-FD4F-A1A6-DA6B7031ED5D}" dt="2024-10-03T01:58:33.075" v="102" actId="478"/>
          <ac:spMkLst>
            <pc:docMk/>
            <pc:sldMk cId="1715715324" sldId="421"/>
            <ac:spMk id="5" creationId="{1B7CADCF-2530-A512-3339-CC8A79A80252}"/>
          </ac:spMkLst>
        </pc:spChg>
        <pc:spChg chg="mod">
          <ac:chgData name="Colon, Jeffrey M." userId="615143b1-cdee-493d-9a9d-1565ce8666d9" providerId="ADAL" clId="{A58D7C22-3E5A-FD4F-A1A6-DA6B7031ED5D}" dt="2024-10-03T01:58:20.091" v="100" actId="20577"/>
          <ac:spMkLst>
            <pc:docMk/>
            <pc:sldMk cId="1715715324" sldId="421"/>
            <ac:spMk id="8" creationId="{00000000-0000-0000-0000-000000000000}"/>
          </ac:spMkLst>
        </pc:spChg>
        <pc:picChg chg="add mod">
          <ac:chgData name="Colon, Jeffrey M." userId="615143b1-cdee-493d-9a9d-1565ce8666d9" providerId="ADAL" clId="{A58D7C22-3E5A-FD4F-A1A6-DA6B7031ED5D}" dt="2024-10-03T01:58:43.838" v="108" actId="14100"/>
          <ac:picMkLst>
            <pc:docMk/>
            <pc:sldMk cId="1715715324" sldId="421"/>
            <ac:picMk id="7" creationId="{072D0472-6C03-037C-5074-592A580CCCA6}"/>
          </ac:picMkLst>
        </pc:picChg>
        <pc:picChg chg="del">
          <ac:chgData name="Colon, Jeffrey M." userId="615143b1-cdee-493d-9a9d-1565ce8666d9" providerId="ADAL" clId="{A58D7C22-3E5A-FD4F-A1A6-DA6B7031ED5D}" dt="2024-10-03T01:58:01.916" v="90" actId="478"/>
          <ac:picMkLst>
            <pc:docMk/>
            <pc:sldMk cId="1715715324" sldId="421"/>
            <ac:picMk id="10" creationId="{AC667C6F-EA92-D248-94E9-E3F80235C3D0}"/>
          </ac:picMkLst>
        </pc:picChg>
      </pc:sldChg>
      <pc:sldChg chg="modSp ord modAnim">
        <pc:chgData name="Colon, Jeffrey M." userId="615143b1-cdee-493d-9a9d-1565ce8666d9" providerId="ADAL" clId="{A58D7C22-3E5A-FD4F-A1A6-DA6B7031ED5D}" dt="2024-10-03T00:14:21.227" v="77" actId="20577"/>
        <pc:sldMkLst>
          <pc:docMk/>
          <pc:sldMk cId="1274436704" sldId="436"/>
        </pc:sldMkLst>
        <pc:spChg chg="mod">
          <ac:chgData name="Colon, Jeffrey M." userId="615143b1-cdee-493d-9a9d-1565ce8666d9" providerId="ADAL" clId="{A58D7C22-3E5A-FD4F-A1A6-DA6B7031ED5D}" dt="2024-10-03T00:14:21.227" v="77" actId="20577"/>
          <ac:spMkLst>
            <pc:docMk/>
            <pc:sldMk cId="1274436704" sldId="436"/>
            <ac:spMk id="2" creationId="{00000000-0000-0000-0000-000000000000}"/>
          </ac:spMkLst>
        </pc:spChg>
      </pc:sldChg>
      <pc:sldChg chg="modSp modAnim">
        <pc:chgData name="Colon, Jeffrey M." userId="615143b1-cdee-493d-9a9d-1565ce8666d9" providerId="ADAL" clId="{A58D7C22-3E5A-FD4F-A1A6-DA6B7031ED5D}" dt="2024-10-03T01:57:48.858" v="89" actId="108"/>
        <pc:sldMkLst>
          <pc:docMk/>
          <pc:sldMk cId="696257037" sldId="437"/>
        </pc:sldMkLst>
        <pc:spChg chg="mod">
          <ac:chgData name="Colon, Jeffrey M." userId="615143b1-cdee-493d-9a9d-1565ce8666d9" providerId="ADAL" clId="{A58D7C22-3E5A-FD4F-A1A6-DA6B7031ED5D}" dt="2024-10-03T01:57:48.858" v="89" actId="108"/>
          <ac:spMkLst>
            <pc:docMk/>
            <pc:sldMk cId="696257037" sldId="437"/>
            <ac:spMk id="3" creationId="{00000000-0000-0000-0000-000000000000}"/>
          </ac:spMkLst>
        </pc:spChg>
      </pc:sldChg>
      <pc:sldChg chg="ord">
        <pc:chgData name="Colon, Jeffrey M." userId="615143b1-cdee-493d-9a9d-1565ce8666d9" providerId="ADAL" clId="{A58D7C22-3E5A-FD4F-A1A6-DA6B7031ED5D}" dt="2024-10-03T00:14:55.352" v="79" actId="20578"/>
        <pc:sldMkLst>
          <pc:docMk/>
          <pc:sldMk cId="1164336613" sldId="439"/>
        </pc:sldMkLst>
      </pc:sldChg>
      <pc:sldChg chg="ord">
        <pc:chgData name="Colon, Jeffrey M." userId="615143b1-cdee-493d-9a9d-1565ce8666d9" providerId="ADAL" clId="{A58D7C22-3E5A-FD4F-A1A6-DA6B7031ED5D}" dt="2024-10-03T00:14:44.419" v="78" actId="20578"/>
        <pc:sldMkLst>
          <pc:docMk/>
          <pc:sldMk cId="1955550161" sldId="440"/>
        </pc:sldMkLst>
      </pc:sldChg>
      <pc:sldMasterChg chg="modSp mod">
        <pc:chgData name="Colon, Jeffrey M." userId="615143b1-cdee-493d-9a9d-1565ce8666d9" providerId="ADAL" clId="{A58D7C22-3E5A-FD4F-A1A6-DA6B7031ED5D}" dt="2024-09-30T13:22:02.082" v="2" actId="20577"/>
        <pc:sldMasterMkLst>
          <pc:docMk/>
          <pc:sldMasterMk cId="1570544089" sldId="2147483662"/>
        </pc:sldMasterMkLst>
        <pc:spChg chg="mod">
          <ac:chgData name="Colon, Jeffrey M." userId="615143b1-cdee-493d-9a9d-1565ce8666d9" providerId="ADAL" clId="{A58D7C22-3E5A-FD4F-A1A6-DA6B7031ED5D}" dt="2024-09-30T13:22:02.082" v="2" actId="20577"/>
          <ac:spMkLst>
            <pc:docMk/>
            <pc:sldMasterMk cId="1570544089" sldId="2147483662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CF_Ch9_Benchmark_24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Benchmarked CoC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Benchmarked Cost of Capital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EDC748D-3671-18C5-A69E-33989903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7" y="529090"/>
            <a:ext cx="8458200" cy="1960660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98D27FD-366E-796A-83E2-9D4027CD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0292"/>
            <a:ext cx="77724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Historical averages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m</a:t>
            </a:r>
            <a:r>
              <a:rPr lang="en-US" sz="3200" dirty="0">
                <a:ea typeface="ＭＳ Ｐゴシック" charset="0"/>
              </a:rPr>
              <a:t>:</a:t>
            </a:r>
            <a:r>
              <a:rPr lang="en-US" sz="28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Note: The practice is to use arithmetic in the </a:t>
            </a:r>
            <a:r>
              <a:rPr lang="en-US" sz="2800" dirty="0" err="1">
                <a:ea typeface="ＭＳ Ｐゴシック" charset="0"/>
              </a:rPr>
              <a:t>NPV</a:t>
            </a:r>
            <a:r>
              <a:rPr lang="en-US" sz="2800" dirty="0">
                <a:ea typeface="ＭＳ Ｐゴシック" charset="0"/>
              </a:rPr>
              <a:t> formula.  What is that implicitly assuming the future relative performance of stock vs. bonds in the future? </a:t>
            </a:r>
          </a:p>
          <a:p>
            <a:pPr marL="814388" lvl="1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Peso problem: What’s this?</a:t>
            </a:r>
          </a:p>
          <a:p>
            <a:pPr marL="457200" indent="-452438">
              <a:lnSpc>
                <a:spcPct val="80000"/>
              </a:lnSpc>
            </a:pPr>
            <a:r>
              <a:rPr lang="en-US" sz="2950" dirty="0">
                <a:ea typeface="ＭＳ Ｐゴシック" charset="0"/>
              </a:rPr>
              <a:t>Adjustment for bubbles and busts?</a:t>
            </a:r>
          </a:p>
          <a:p>
            <a:pPr marL="457200" indent="-452438">
              <a:lnSpc>
                <a:spcPct val="80000"/>
              </a:lnSpc>
            </a:pPr>
            <a:r>
              <a:rPr lang="en-US" sz="295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6189887"/>
            <a:ext cx="3358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i="1" dirty="0"/>
              <a:t>Market Risk Premium</a:t>
            </a:r>
            <a:r>
              <a:rPr lang="en-US" sz="1000" dirty="0"/>
              <a:t>, Fernandez (2021)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A table with numbers and a number of miles per survey&#10;&#10;Description automatically generated with medium confidence">
            <a:extLst>
              <a:ext uri="{FF2B5EF4-FFF2-40B4-BE49-F238E27FC236}">
                <a16:creationId xmlns:a16="http://schemas.microsoft.com/office/drawing/2014/main" id="{072D0472-6C03-037C-5074-592A580C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685800"/>
            <a:ext cx="841679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9DB13-6E2C-3B80-2236-0B9AEFD9983D}"/>
              </a:ext>
            </a:extLst>
          </p:cNvPr>
          <p:cNvSpPr txBox="1"/>
          <p:nvPr/>
        </p:nvSpPr>
        <p:spPr>
          <a:xfrm>
            <a:off x="650929" y="759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DAEE307-B38F-E64C-4C5B-69874426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</a:t>
            </a:r>
            <a:r>
              <a:rPr lang="en-US" sz="2400"/>
              <a:t>E(CF) </a:t>
            </a:r>
            <a:r>
              <a:rPr lang="en-US" sz="2400" dirty="0"/>
              <a:t>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Benchmarked COC 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3098" y="3646262"/>
            <a:ext cx="2644901" cy="1230539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Nominal most common (in US)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235</a:t>
            </a:r>
            <a:endParaRPr lang="en-US" sz="3200" dirty="0">
              <a:ea typeface="ＭＳ Ｐゴシック" charset="0"/>
            </a:endParaRP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Fig.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</a:t>
            </a:r>
            <a:r>
              <a:rPr lang="en-US" sz="3200" b="1" dirty="0">
                <a:ea typeface="ＭＳ Ｐゴシック" charset="0"/>
              </a:rPr>
              <a:t>50 years</a:t>
            </a:r>
            <a:r>
              <a:rPr lang="en-US" sz="3200" dirty="0">
                <a:ea typeface="ＭＳ Ｐゴシック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F1E7CE7-8E1E-C112-FD74-C9040EF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20677</TotalTime>
  <Words>724</Words>
  <Application>Microsoft Macintosh PowerPoint</Application>
  <PresentationFormat>On-screen Show (4:3)</PresentationFormat>
  <Paragraphs>155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The Issue:  The Right Discount Rate</vt:lpstr>
      <vt:lpstr>Relationship between Risk and Expected Return: CAPM</vt:lpstr>
      <vt:lpstr>Benchmarked Costs of Capital</vt:lpstr>
      <vt:lpstr>Risk-free Rate</vt:lpstr>
      <vt:lpstr>ERP Estimates: Academic Corporate Finance Textbooks</vt:lpstr>
      <vt:lpstr>Equity Risk Premium</vt:lpstr>
      <vt:lpstr>Asset Class Geometric Rates of Return</vt:lpstr>
      <vt:lpstr>Equity (Market)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411</cp:revision>
  <cp:lastPrinted>2018-10-04T16:23:39Z</cp:lastPrinted>
  <dcterms:created xsi:type="dcterms:W3CDTF">2011-02-27T12:28:13Z</dcterms:created>
  <dcterms:modified xsi:type="dcterms:W3CDTF">2024-10-03T11:15:17Z</dcterms:modified>
</cp:coreProperties>
</file>