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5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9"/>
    <p:restoredTop sz="94700"/>
  </p:normalViewPr>
  <p:slideViewPr>
    <p:cSldViewPr snapToGrid="0" snapToObjects="1">
      <p:cViewPr varScale="1">
        <p:scale>
          <a:sx n="87" d="100"/>
          <a:sy n="87" d="100"/>
        </p:scale>
        <p:origin x="200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CF_Ch3_PerpAnn_22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508000" progId="Equation.3">
                  <p:embed/>
                </p:oleObj>
              </mc:Choice>
              <mc:Fallback>
                <p:oleObj name="Equation" r:id="rId5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3">
                  <p:embed/>
                </p:oleObj>
              </mc:Choice>
              <mc:Fallback>
                <p:oleObj name="Equation" r:id="rId3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393700" progId="Equation.3">
                  <p:embed/>
                </p:oleObj>
              </mc:Choice>
              <mc:Fallback>
                <p:oleObj name="Equation" r:id="rId3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19100" progId="Equation.3">
                  <p:embed/>
                </p:oleObj>
              </mc:Choice>
              <mc:Fallback>
                <p:oleObj name="Equation" r:id="rId5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76502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0.94%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9.50%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0.94%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9.5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10.44%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10.44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C793F6-A9F0-C7BF-14D2-267129B34D4F}"/>
              </a:ext>
            </a:extLst>
          </p:cNvPr>
          <p:cNvSpPr txBox="1"/>
          <p:nvPr/>
        </p:nvSpPr>
        <p:spPr>
          <a:xfrm>
            <a:off x="9409082" y="6073155"/>
            <a:ext cx="1587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78424"/>
              </p:ext>
            </p:extLst>
          </p:nvPr>
        </p:nvGraphicFramePr>
        <p:xfrm>
          <a:off x="1280826" y="554235"/>
          <a:ext cx="10041827" cy="538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(1/(P/E) equals the Dividend Yield (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Div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/Price):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26.05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(next 5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yrs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) = </a:t>
                      </a:r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15.54%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26.05)+ 15.54%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3.84% + 15.54% = 19.318%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31800" progId="Equation.3">
                  <p:embed/>
                </p:oleObj>
              </mc:Choice>
              <mc:Fallback>
                <p:oleObj name="Equation" r:id="rId5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224974" y="5427936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24193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0D20-5890-9AFB-1082-CB36EBDCE874}"/>
              </a:ext>
            </a:extLst>
          </p:cNvPr>
          <p:cNvSpPr/>
          <p:nvPr/>
        </p:nvSpPr>
        <p:spPr>
          <a:xfrm>
            <a:off x="3451215" y="5369572"/>
            <a:ext cx="138019" cy="1040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800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09D7A-0209-DFFD-4AF3-8A16BFA4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5370798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457200" progId="Equation.3">
                  <p:embed/>
                </p:oleObj>
              </mc:Choice>
              <mc:Fallback>
                <p:oleObj name="Equation" r:id="rId3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1719</Words>
  <Application>Microsoft Macintosh PowerPoint</Application>
  <PresentationFormat>Widescreen</PresentationFormat>
  <Paragraphs>325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111</cp:revision>
  <cp:lastPrinted>2018-08-30T16:24:50Z</cp:lastPrinted>
  <dcterms:created xsi:type="dcterms:W3CDTF">2016-08-01T04:04:31Z</dcterms:created>
  <dcterms:modified xsi:type="dcterms:W3CDTF">2022-08-31T19:20:57Z</dcterms:modified>
</cp:coreProperties>
</file>