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92" r:id="rId2"/>
    <p:sldId id="293" r:id="rId3"/>
    <p:sldId id="307" r:id="rId4"/>
    <p:sldId id="327" r:id="rId5"/>
    <p:sldId id="328" r:id="rId6"/>
    <p:sldId id="330" r:id="rId7"/>
    <p:sldId id="331" r:id="rId8"/>
    <p:sldId id="319" r:id="rId9"/>
    <p:sldId id="332" r:id="rId10"/>
    <p:sldId id="300" r:id="rId11"/>
    <p:sldId id="294" r:id="rId12"/>
    <p:sldId id="295" r:id="rId13"/>
    <p:sldId id="320" r:id="rId14"/>
    <p:sldId id="325" r:id="rId15"/>
    <p:sldId id="329" r:id="rId16"/>
    <p:sldId id="315" r:id="rId17"/>
    <p:sldId id="321" r:id="rId18"/>
    <p:sldId id="322" r:id="rId19"/>
    <p:sldId id="303" r:id="rId20"/>
    <p:sldId id="323" r:id="rId21"/>
    <p:sldId id="324" r:id="rId22"/>
    <p:sldId id="316" r:id="rId23"/>
    <p:sldId id="317" r:id="rId2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49"/>
    <p:restoredTop sz="86469" autoAdjust="0"/>
  </p:normalViewPr>
  <p:slideViewPr>
    <p:cSldViewPr>
      <p:cViewPr varScale="1">
        <p:scale>
          <a:sx n="96" d="100"/>
          <a:sy n="96" d="100"/>
        </p:scale>
        <p:origin x="192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CF_Ch11_MrkImp_22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6.33%: 81K-215K (single); 162K-323K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$147,000 (2022); ($160,200 for 2023)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$147,000 (2022); ($160,200 for 2023)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(2022)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894415E-E1B5-87EF-9FA8-727655E3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5" y="532703"/>
            <a:ext cx="8458199" cy="3271324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A9F57AB-9D65-D673-02FC-96471686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88740"/>
            <a:ext cx="4335246" cy="2189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2023, expect about a 7%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$80,000 (TI= 67,450 (80k – 12.5k stan. deduct.) [TY 2021]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</a:t>
            </a:r>
            <a:r>
              <a:rPr lang="en-US" sz="1800"/>
              <a:t>= 10,588 </a:t>
            </a:r>
            <a:r>
              <a:rPr lang="en-US" sz="1800" dirty="0"/>
              <a:t>/ 67,450 = 15.7%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9F158D3-A1B7-1708-3C8C-B8A6337BD5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1" b="6060"/>
          <a:stretch/>
        </p:blipFill>
        <p:spPr>
          <a:xfrm>
            <a:off x="533400" y="4343400"/>
            <a:ext cx="8226552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Sept 2022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4.72%.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F581F3A-5F03-0693-6E0E-6456AE83F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9" y="685800"/>
            <a:ext cx="3803109" cy="3429000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14258E3B-874B-D7DD-E90A-0F68A279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69235"/>
            <a:ext cx="4264152" cy="3479800"/>
          </a:xfrm>
          <a:prstGeom prst="rect">
            <a:avLst/>
          </a:prstGeom>
          <a:solidFill>
            <a:schemeClr val="accent2"/>
          </a:solidFill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11.25: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4.4% and the one-year E(inflation) is 5.70%.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4.4%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2.77%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[(1+.0277) / (1+.0570)] - 1							=  </a:t>
            </a:r>
            <a:r>
              <a:rPr lang="en-US" sz="2400" b="1" dirty="0">
                <a:solidFill>
                  <a:srgbClr val="FF0000"/>
                </a:solidFill>
              </a:rPr>
              <a:t>-0.0277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-2.77%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10258</TotalTime>
  <Words>1550</Words>
  <Application>Microsoft Macintosh PowerPoint</Application>
  <PresentationFormat>On-screen Show (4:3)</PresentationFormat>
  <Paragraphs>242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</vt:lpstr>
      <vt:lpstr>Marginal Federal Income Tax Rates (2022)</vt:lpstr>
      <vt:lpstr>Taxes:  Marginal and Average Rates</vt:lpstr>
      <vt:lpstr>Taxes:  Different Income and Taxpayers</vt:lpstr>
      <vt:lpstr>Yields, Prices, and Taxes</vt:lpstr>
      <vt:lpstr>Vanguard NJ LT Tax-Exempt Inv Sept 2022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243</cp:revision>
  <cp:lastPrinted>2018-10-10T20:51:39Z</cp:lastPrinted>
  <dcterms:created xsi:type="dcterms:W3CDTF">2010-03-06T12:54:42Z</dcterms:created>
  <dcterms:modified xsi:type="dcterms:W3CDTF">2022-10-16T11:41:15Z</dcterms:modified>
</cp:coreProperties>
</file>