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/>
    <p:restoredTop sz="95442"/>
  </p:normalViewPr>
  <p:slideViewPr>
    <p:cSldViewPr snapToGrid="0" snapToObjects="1">
      <p:cViewPr varScale="1">
        <p:scale>
          <a:sx n="99" d="100"/>
          <a:sy n="99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_Intro_21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ivo-welch.info/" TargetMode="External"/><Relationship Id="rId7" Type="http://schemas.openxmlformats.org/officeDocument/2006/relationships/hyperlink" Target="https://twitter.com/stoolpreside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TikTokInvestors" TargetMode="External"/><Relationship Id="rId5" Type="http://schemas.openxmlformats.org/officeDocument/2006/relationships/hyperlink" Target="http://www.bloomberg.com/view/?alcmpid=view&amp;subscribe-form=levine" TargetMode="External"/><Relationship Id="rId4" Type="http://schemas.openxmlformats.org/officeDocument/2006/relationships/hyperlink" Target="http://pages.stern.nyu.edu/~adamoda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Fall 2021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98391" y="1209316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H="1" flipV="1">
            <a:off x="5863591" y="2045330"/>
            <a:ext cx="1" cy="10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school (or not taking a year off because of COVID), what 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‘20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58359"/>
              </p:ext>
            </p:extLst>
          </p:nvPr>
        </p:nvGraphicFramePr>
        <p:xfrm>
          <a:off x="8477296" y="789940"/>
          <a:ext cx="3312368" cy="527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7" y="60932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933D55C-20ED-C04D-B53D-8084682A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675430"/>
            <a:ext cx="7769051" cy="52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Content Placeholder 5" descr="lawdeg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0819907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wDegree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533400"/>
            <a:ext cx="11017044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(4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2017)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(concordance):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4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 Alphaville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6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7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14963</TotalTime>
  <Words>862</Words>
  <Application>Microsoft Macintosh PowerPoint</Application>
  <PresentationFormat>Widescreen</PresentationFormat>
  <Paragraphs>210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(Some) Legal Applications of Valuation</vt:lpstr>
      <vt:lpstr>Overview of Class</vt:lpstr>
      <vt:lpstr>Overview of Class</vt:lpstr>
      <vt:lpstr>Overview of Class</vt:lpstr>
      <vt:lpstr>Valuation Ties Together Many Classes</vt:lpstr>
      <vt:lpstr>Valuation Hypothetical: Law School</vt:lpstr>
      <vt:lpstr>Distribution of US Legal Salaries (Class of ‘20 )</vt:lpstr>
      <vt:lpstr>Valuation Hypothetical: Law School</vt:lpstr>
      <vt:lpstr>Valuation Hypothetical: Law School</vt:lpstr>
      <vt:lpstr>Valuation Hypothetical: Law School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69</cp:revision>
  <cp:lastPrinted>2017-08-08T21:31:08Z</cp:lastPrinted>
  <dcterms:created xsi:type="dcterms:W3CDTF">2016-08-01T04:04:31Z</dcterms:created>
  <dcterms:modified xsi:type="dcterms:W3CDTF">2021-08-26T11:28:48Z</dcterms:modified>
  <cp:category/>
</cp:coreProperties>
</file>