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1"/>
    <p:restoredTop sz="95442"/>
  </p:normalViewPr>
  <p:slideViewPr>
    <p:cSldViewPr snapToGrid="0" snapToObjects="1">
      <p:cViewPr>
        <p:scale>
          <a:sx n="98" d="100"/>
          <a:sy n="98" d="100"/>
        </p:scale>
        <p:origin x="-10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ivo-welch.info/home/" TargetMode="External"/><Relationship Id="rId7" Type="http://schemas.openxmlformats.org/officeDocument/2006/relationships/hyperlink" Target="https://twitter.com/stoolpresiden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TikTokInvestors" TargetMode="External"/><Relationship Id="rId5" Type="http://schemas.openxmlformats.org/officeDocument/2006/relationships/hyperlink" Target="http://www.bloomberg.com/view/?alcmpid=view&amp;subscribe-form=levine" TargetMode="External"/><Relationship Id="rId4" Type="http://schemas.openxmlformats.org/officeDocument/2006/relationships/hyperlink" Target="http://pages.stern.nyu.edu/~adamoda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Fall 2022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98391" y="1209316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H="1" flipV="1">
            <a:off x="5863591" y="2045330"/>
            <a:ext cx="1" cy="100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‘21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19850"/>
              </p:ext>
            </p:extLst>
          </p:nvPr>
        </p:nvGraphicFramePr>
        <p:xfrm>
          <a:off x="8477296" y="675430"/>
          <a:ext cx="3312368" cy="56640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4746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109,469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530091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7" y="609329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FA0B587-99FF-03F6-A4AD-814E4F7E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6" y="776287"/>
            <a:ext cx="7772400" cy="50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" name="Content Placeholder 5" descr="lawdeg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0819907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wDegree2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533400"/>
            <a:ext cx="11017044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(concordance):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4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6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</a:t>
            </a:r>
            <a:r>
              <a:rPr lang="en-US" dirty="0">
                <a:ea typeface="ＭＳ Ｐゴシック" pitchFamily="-110" charset="-128"/>
                <a:hlinkClick r:id="rId7"/>
              </a:rPr>
              <a:t>BarStoolDave</a:t>
            </a:r>
            <a:r>
              <a:rPr lang="en-US" dirty="0">
                <a:ea typeface="ＭＳ Ｐゴシック" pitchFamily="-110" charset="-128"/>
              </a:rPr>
              <a:t> !)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19132</TotalTime>
  <Words>863</Words>
  <Application>Microsoft Macintosh PowerPoint</Application>
  <PresentationFormat>Widescreen</PresentationFormat>
  <Paragraphs>215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(Some) Legal Applications of Valuation</vt:lpstr>
      <vt:lpstr>Overview of Class</vt:lpstr>
      <vt:lpstr>Overview of Class</vt:lpstr>
      <vt:lpstr>Overview of Class</vt:lpstr>
      <vt:lpstr>Valuation Ties Together Many Classes</vt:lpstr>
      <vt:lpstr>Valuation Hypothetical: Law School</vt:lpstr>
      <vt:lpstr>Distribution of US Legal Salaries (Class of ‘21 )</vt:lpstr>
      <vt:lpstr>Valuation Hypothetical: Law School</vt:lpstr>
      <vt:lpstr>Valuation Hypothetical: Law School</vt:lpstr>
      <vt:lpstr>Valuation Hypothetical: Law School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72</cp:revision>
  <cp:lastPrinted>2017-08-08T21:31:08Z</cp:lastPrinted>
  <dcterms:created xsi:type="dcterms:W3CDTF">2016-08-01T04:04:31Z</dcterms:created>
  <dcterms:modified xsi:type="dcterms:W3CDTF">2022-08-04T23:49:04Z</dcterms:modified>
  <cp:category/>
</cp:coreProperties>
</file>