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1" r:id="rId1"/>
  </p:sldMasterIdLst>
  <p:notesMasterIdLst>
    <p:notesMasterId r:id="rId22"/>
  </p:notesMasterIdLst>
  <p:handoutMasterIdLst>
    <p:handoutMasterId r:id="rId23"/>
  </p:handoutMasterIdLst>
  <p:sldIdLst>
    <p:sldId id="292" r:id="rId2"/>
    <p:sldId id="293" r:id="rId3"/>
    <p:sldId id="307" r:id="rId4"/>
    <p:sldId id="327" r:id="rId5"/>
    <p:sldId id="328" r:id="rId6"/>
    <p:sldId id="319" r:id="rId7"/>
    <p:sldId id="300" r:id="rId8"/>
    <p:sldId id="294" r:id="rId9"/>
    <p:sldId id="295" r:id="rId10"/>
    <p:sldId id="320" r:id="rId11"/>
    <p:sldId id="325" r:id="rId12"/>
    <p:sldId id="329" r:id="rId13"/>
    <p:sldId id="315" r:id="rId14"/>
    <p:sldId id="321" r:id="rId15"/>
    <p:sldId id="322" r:id="rId16"/>
    <p:sldId id="303" r:id="rId17"/>
    <p:sldId id="323" r:id="rId18"/>
    <p:sldId id="324" r:id="rId19"/>
    <p:sldId id="316" r:id="rId20"/>
    <p:sldId id="317" r:id="rId21"/>
  </p:sldIdLst>
  <p:sldSz cx="9144000" cy="6858000" type="screen4x3"/>
  <p:notesSz cx="7010400" cy="9236075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itchFamily="34" charset="0"/>
        <a:ea typeface="MS PGothic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3E3CB"/>
    <a:srgbClr val="FF9E06"/>
    <a:srgbClr val="FF0021"/>
    <a:srgbClr val="FF484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4378"/>
    <p:restoredTop sz="86469" autoAdjust="0"/>
  </p:normalViewPr>
  <p:slideViewPr>
    <p:cSldViewPr>
      <p:cViewPr varScale="1">
        <p:scale>
          <a:sx n="70" d="100"/>
          <a:sy n="70" d="100"/>
        </p:scale>
        <p:origin x="1164" y="7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-7312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200" d="100"/>
        <a:sy n="200" d="100"/>
      </p:scale>
      <p:origin x="0" y="648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Arial" charset="0"/>
                <a:ea typeface="+mn-ea"/>
              </a:defRPr>
            </a:lvl1pPr>
          </a:lstStyle>
          <a:p>
            <a:pPr>
              <a:defRPr/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216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Arial" charset="0"/>
                <a:ea typeface="ＭＳ Ｐゴシック" charset="-128"/>
              </a:defRPr>
            </a:lvl1pPr>
          </a:lstStyle>
          <a:p>
            <a:pPr>
              <a:defRPr/>
            </a:pPr>
            <a:fld id="{51AF3137-615A-45BA-ADC6-9A042F1198D5}" type="slidenum">
              <a:rPr lang="en-US">
                <a:latin typeface="Calibri" pitchFamily="34" charset="0"/>
              </a:rPr>
              <a:pPr>
                <a:defRPr/>
              </a:pPr>
              <a:t>‹#›</a:t>
            </a:fld>
            <a:endParaRPr lang="en-US" dirty="0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24857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71183" y="0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96975" y="693738"/>
            <a:ext cx="4616450" cy="346233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1359" y="4387452"/>
            <a:ext cx="5607684" cy="4155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dirty="0"/>
              <a:t>Click to 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defTabSz="930275">
              <a:defRPr sz="1200">
                <a:latin typeface="Calibri" pitchFamily="34" charset="0"/>
                <a:ea typeface="+mn-ea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71183" y="8773324"/>
            <a:ext cx="3037628" cy="4611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3031" tIns="46516" rIns="93031" bIns="46516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>
                <a:latin typeface="Calibri" pitchFamily="34" charset="0"/>
                <a:ea typeface="ＭＳ Ｐゴシック" charset="-128"/>
              </a:defRPr>
            </a:lvl1pPr>
          </a:lstStyle>
          <a:p>
            <a:pPr>
              <a:defRPr/>
            </a:pPr>
            <a:fld id="{A07F6AB4-608C-4F29-9C47-8C1C943F921D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630708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itchFamily="34" charset="0"/>
        <a:ea typeface="MS PGothic" pitchFamily="34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328907D-13A5-4DA1-9C9E-47AA90611AF1}" type="slidenum">
              <a:rPr lang="en-US" smtClean="0">
                <a:ea typeface="MS PGothic" pitchFamily="34" charset="-128"/>
              </a:rPr>
              <a:pPr/>
              <a:t>9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015506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31ED011-D3A6-4381-BB8D-D1F330BD7809}" type="slidenum">
              <a:rPr lang="en-US" smtClean="0">
                <a:ea typeface="MS PGothic" pitchFamily="34" charset="-128"/>
              </a:rPr>
              <a:pPr/>
              <a:t>10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35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355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7089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B2937ED-37F2-4F3C-A337-4A409DB8C5B5}" type="slidenum">
              <a:rPr lang="en-US" smtClean="0">
                <a:ea typeface="MS PGothic" pitchFamily="34" charset="-128"/>
              </a:rPr>
              <a:pPr/>
              <a:t>13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87725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AF1C5D2-7A91-4432-AC05-8DF768327AE2}" type="slidenum">
              <a:rPr lang="en-US" smtClean="0">
                <a:ea typeface="MS PGothic" pitchFamily="34" charset="-128"/>
              </a:rPr>
              <a:pPr/>
              <a:t>17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56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 lIns="92821" tIns="46410" rIns="92821" bIns="46410"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900686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727E33A-373A-4C90-BB0E-5AAFAE639693}" type="slidenum">
              <a:rPr lang="en-US" smtClean="0">
                <a:ea typeface="MS PGothic" pitchFamily="34" charset="-128"/>
              </a:rPr>
              <a:pPr/>
              <a:t>19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25103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5A571E-DA1E-4E58-8DAF-04A70B42BDF0}" type="slidenum">
              <a:rPr lang="en-US" smtClean="0">
                <a:ea typeface="MS PGothic" pitchFamily="34" charset="-128"/>
              </a:rPr>
              <a:pPr/>
              <a:t>20</a:t>
            </a:fld>
            <a:endParaRPr lang="en-US" dirty="0">
              <a:ea typeface="MS PGothic" pitchFamily="34" charset="-128"/>
            </a:endParaRPr>
          </a:p>
        </p:txBody>
      </p:sp>
      <p:sp>
        <p:nvSpPr>
          <p:cNvPr id="276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27652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35144" y="4387452"/>
            <a:ext cx="5140112" cy="4155287"/>
          </a:xfrm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940536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1"/>
          <p:cNvSpPr txBox="1">
            <a:spLocks noChangeArrowheads="1"/>
          </p:cNvSpPr>
          <p:nvPr userDrawn="1"/>
        </p:nvSpPr>
        <p:spPr bwMode="auto">
          <a:xfrm>
            <a:off x="0" y="914400"/>
            <a:ext cx="9144000" cy="300082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>
                <a:alpha val="0"/>
              </a:schemeClr>
            </a:solidFill>
            <a:miter lim="800000"/>
            <a:headEnd/>
            <a:tailEnd/>
          </a:ln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 eaLnBrk="1" hangingPunct="1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 algn="r">
              <a:defRPr/>
            </a:lvl1pPr>
          </a:lstStyle>
          <a:p>
            <a:fld id="{22D706CB-156B-8643-9A07-D8448DABBCBD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74734"/>
            <a:ext cx="2895600" cy="288925"/>
          </a:xfrm>
        </p:spPr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45181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Arrow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>
            <a:off x="4038600" y="3046413"/>
            <a:ext cx="990600" cy="1009650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28800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652385A1-7A9F-1D44-AA51-16856D64E5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9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19060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Double Arro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ight Arrow 8"/>
          <p:cNvSpPr/>
          <p:nvPr userDrawn="1"/>
        </p:nvSpPr>
        <p:spPr bwMode="auto">
          <a:xfrm>
            <a:off x="4019344" y="2692959"/>
            <a:ext cx="994787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Right Arrow 11"/>
          <p:cNvSpPr/>
          <p:nvPr userDrawn="1"/>
        </p:nvSpPr>
        <p:spPr bwMode="auto">
          <a:xfrm rot="10800000">
            <a:off x="4070503" y="3778177"/>
            <a:ext cx="1014887" cy="1022289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2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5029200" y="1371600"/>
            <a:ext cx="3657600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1"/>
          </p:nvPr>
        </p:nvSpPr>
        <p:spPr>
          <a:xfrm>
            <a:off x="5029200" y="1807534"/>
            <a:ext cx="3657600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9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2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0A6B8188-A85F-5349-B14D-08361E6A724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4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3545063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ne Top Arrow to Two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4479952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180753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141732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4114800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7C6F7C23-5FF9-2A4B-BF08-C1294322DB5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607237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Arrow to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Arrow 9"/>
          <p:cNvSpPr/>
          <p:nvPr userDrawn="1"/>
        </p:nvSpPr>
        <p:spPr bwMode="auto">
          <a:xfrm rot="5400000">
            <a:off x="4244941" y="3276599"/>
            <a:ext cx="654118" cy="1022294"/>
          </a:xfrm>
          <a:prstGeom prst="rightArrow">
            <a:avLst>
              <a:gd name="adj1" fmla="val 50000"/>
              <a:gd name="adj2" fmla="val 62230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scene3d>
            <a:camera prst="orthographicFront"/>
            <a:lightRig rig="threePt" dir="t"/>
          </a:scene3d>
          <a:sp3d prstMaterial="dkEdge"/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  <a:cs typeface="Arial" charset="0"/>
              </a:defRPr>
            </a:lvl9pPr>
          </a:lstStyle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4572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800600" y="1783080"/>
            <a:ext cx="3886200" cy="164592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505014"/>
            <a:ext cx="8229600" cy="1645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3"/>
          </p:nvPr>
        </p:nvSpPr>
        <p:spPr>
          <a:xfrm>
            <a:off x="457200" y="4114800"/>
            <a:ext cx="82296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572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0"/>
          </p:nvPr>
        </p:nvSpPr>
        <p:spPr>
          <a:xfrm>
            <a:off x="4800600" y="1417928"/>
            <a:ext cx="388620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06494A95-A7E5-E34F-8DB1-F10A4839B0B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6834648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Six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46434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7"/>
          </p:nvPr>
        </p:nvSpPr>
        <p:spPr>
          <a:xfrm>
            <a:off x="376238" y="4627745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6"/>
          </p:nvPr>
        </p:nvSpPr>
        <p:spPr>
          <a:xfrm>
            <a:off x="3762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29"/>
          </p:nvPr>
        </p:nvSpPr>
        <p:spPr>
          <a:xfrm>
            <a:off x="4643438" y="3015622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28"/>
          </p:nvPr>
        </p:nvSpPr>
        <p:spPr>
          <a:xfrm>
            <a:off x="46434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376238" y="1403499"/>
            <a:ext cx="388620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762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376238" y="3302419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2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762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4643438" y="167640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4643438" y="3302418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4643438" y="4914990"/>
            <a:ext cx="3886200" cy="12527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7"/>
          </p:nvPr>
        </p:nvSpPr>
        <p:spPr/>
        <p:txBody>
          <a:bodyPr/>
          <a:lstStyle>
            <a:lvl1pPr>
              <a:defRPr/>
            </a:lvl1pPr>
          </a:lstStyle>
          <a:p>
            <a:fld id="{A23329EE-AB34-E748-89A3-8E74FFF398F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2"/>
          <p:cNvSpPr>
            <a:spLocks noGrp="1"/>
          </p:cNvSpPr>
          <p:nvPr>
            <p:ph type="ftr" sz="quarter" idx="38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07935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Five Palett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5"/>
          <p:cNvSpPr>
            <a:spLocks noGrp="1"/>
          </p:cNvSpPr>
          <p:nvPr>
            <p:ph type="body" sz="quarter" idx="25"/>
          </p:nvPr>
        </p:nvSpPr>
        <p:spPr>
          <a:xfrm>
            <a:off x="451174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6"/>
          </p:nvPr>
        </p:nvSpPr>
        <p:spPr>
          <a:xfrm>
            <a:off x="3847770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7"/>
          </p:nvPr>
        </p:nvSpPr>
        <p:spPr>
          <a:xfrm>
            <a:off x="5556729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5"/>
          <p:cNvSpPr>
            <a:spLocks noGrp="1"/>
          </p:cNvSpPr>
          <p:nvPr>
            <p:ph type="body" sz="quarter" idx="38"/>
          </p:nvPr>
        </p:nvSpPr>
        <p:spPr>
          <a:xfrm>
            <a:off x="7310438" y="1402080"/>
            <a:ext cx="1508760" cy="27432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marR="0" indent="0" algn="l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Tx/>
              <a:buFont typeface="Wingdings" pitchFamily="2" charset="2"/>
              <a:buNone/>
              <a:tabLst/>
              <a:defRPr sz="825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9"/>
          </p:nvPr>
        </p:nvSpPr>
        <p:spPr>
          <a:xfrm>
            <a:off x="451174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40"/>
          </p:nvPr>
        </p:nvSpPr>
        <p:spPr>
          <a:xfrm>
            <a:off x="213360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41"/>
          </p:nvPr>
        </p:nvSpPr>
        <p:spPr>
          <a:xfrm>
            <a:off x="3847770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42"/>
          </p:nvPr>
        </p:nvSpPr>
        <p:spPr>
          <a:xfrm>
            <a:off x="5556729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9" name="Text Placeholder 5"/>
          <p:cNvSpPr>
            <a:spLocks noGrp="1"/>
          </p:cNvSpPr>
          <p:nvPr>
            <p:ph type="body" sz="quarter" idx="43"/>
          </p:nvPr>
        </p:nvSpPr>
        <p:spPr>
          <a:xfrm>
            <a:off x="7310438" y="1676400"/>
            <a:ext cx="1508760" cy="43891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825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825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825" baseline="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1EB3DA79-8920-3645-A529-9AD16B41E65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9" name="Footer Placeholder 12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9577609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jor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457200" y="1417320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457200" y="3065544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457200" y="4713767"/>
            <a:ext cx="1682496" cy="1508760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>
              <a:buNone/>
              <a:defRPr sz="900" b="1" baseline="0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417320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3065543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4713767"/>
            <a:ext cx="6556248" cy="15087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15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055F7767-1EA1-1B4C-AF44-6A3FCE36527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1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1015504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 Placeholder 2"/>
          <p:cNvSpPr>
            <a:spLocks noGrp="1"/>
          </p:cNvSpPr>
          <p:nvPr>
            <p:ph type="body" sz="quarter" idx="12"/>
          </p:nvPr>
        </p:nvSpPr>
        <p:spPr>
          <a:xfrm>
            <a:off x="422276" y="1397000"/>
            <a:ext cx="1738313" cy="1155700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2060576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4"/>
          <p:cNvSpPr>
            <a:spLocks noGrp="1"/>
          </p:cNvSpPr>
          <p:nvPr>
            <p:ph type="body" sz="quarter" idx="15"/>
          </p:nvPr>
        </p:nvSpPr>
        <p:spPr>
          <a:xfrm>
            <a:off x="5335590" y="1397000"/>
            <a:ext cx="1738312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3698876" y="1397000"/>
            <a:ext cx="1736725" cy="1155700"/>
          </a:xfrm>
          <a:prstGeom prst="chevron">
            <a:avLst>
              <a:gd name="adj" fmla="val 1868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6"/>
          <p:cNvSpPr>
            <a:spLocks noGrp="1"/>
          </p:cNvSpPr>
          <p:nvPr>
            <p:ph type="body" sz="quarter" idx="17"/>
          </p:nvPr>
        </p:nvSpPr>
        <p:spPr>
          <a:xfrm>
            <a:off x="6973891" y="1397000"/>
            <a:ext cx="173672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7"/>
          <p:cNvSpPr>
            <a:spLocks noGrp="1"/>
          </p:cNvSpPr>
          <p:nvPr>
            <p:ph type="body" sz="quarter" idx="18"/>
          </p:nvPr>
        </p:nvSpPr>
        <p:spPr>
          <a:xfrm>
            <a:off x="422275" y="2954338"/>
            <a:ext cx="2147888" cy="1155700"/>
          </a:xfrm>
          <a:prstGeom prst="homePlate">
            <a:avLst>
              <a:gd name="adj" fmla="val 19557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8"/>
          <p:cNvSpPr>
            <a:spLocks noGrp="1"/>
          </p:cNvSpPr>
          <p:nvPr>
            <p:ph type="body" sz="quarter" idx="19"/>
          </p:nvPr>
        </p:nvSpPr>
        <p:spPr>
          <a:xfrm>
            <a:off x="2468564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9"/>
          <p:cNvSpPr>
            <a:spLocks noGrp="1"/>
          </p:cNvSpPr>
          <p:nvPr>
            <p:ph type="body" sz="quarter" idx="20"/>
          </p:nvPr>
        </p:nvSpPr>
        <p:spPr>
          <a:xfrm>
            <a:off x="6561140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0"/>
          <p:cNvSpPr>
            <a:spLocks noGrp="1"/>
          </p:cNvSpPr>
          <p:nvPr>
            <p:ph type="body" sz="quarter" idx="21"/>
          </p:nvPr>
        </p:nvSpPr>
        <p:spPr>
          <a:xfrm>
            <a:off x="4514852" y="2954338"/>
            <a:ext cx="2149475" cy="1155700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1"/>
          <p:cNvSpPr>
            <a:spLocks noGrp="1"/>
          </p:cNvSpPr>
          <p:nvPr>
            <p:ph type="body" sz="quarter" idx="22"/>
          </p:nvPr>
        </p:nvSpPr>
        <p:spPr>
          <a:xfrm>
            <a:off x="431801" y="4497388"/>
            <a:ext cx="2816225" cy="1154112"/>
          </a:xfrm>
          <a:prstGeom prst="homePlate">
            <a:avLst>
              <a:gd name="adj" fmla="val 19565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23"/>
          </p:nvPr>
        </p:nvSpPr>
        <p:spPr>
          <a:xfrm>
            <a:off x="3170239" y="4497388"/>
            <a:ext cx="2816225" cy="1154112"/>
          </a:xfrm>
          <a:prstGeom prst="chevron">
            <a:avLst>
              <a:gd name="adj" fmla="val 18696"/>
            </a:avLst>
          </a:prstGeom>
          <a:solidFill>
            <a:srgbClr val="D7D7D7"/>
          </a:solidFill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3"/>
          <p:cNvSpPr>
            <a:spLocks noGrp="1"/>
          </p:cNvSpPr>
          <p:nvPr>
            <p:ph type="body" sz="quarter" idx="25"/>
          </p:nvPr>
        </p:nvSpPr>
        <p:spPr>
          <a:xfrm>
            <a:off x="5908676" y="4497388"/>
            <a:ext cx="2816225" cy="1154112"/>
          </a:xfrm>
          <a:prstGeom prst="chevron">
            <a:avLst>
              <a:gd name="adj" fmla="val 1871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26"/>
          </p:nvPr>
        </p:nvSpPr>
        <p:spPr/>
        <p:txBody>
          <a:bodyPr/>
          <a:lstStyle>
            <a:lvl1pPr>
              <a:defRPr/>
            </a:lvl1pPr>
          </a:lstStyle>
          <a:p>
            <a:fld id="{48E524AC-D0C7-2340-84EA-A4DF70E8214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010974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 Blocks - Major Points -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33600" y="1344304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33600" y="2360778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133600" y="3377252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133600" y="4393726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5"/>
          </p:nvPr>
        </p:nvSpPr>
        <p:spPr>
          <a:xfrm>
            <a:off x="2133600" y="5410200"/>
            <a:ext cx="6629400" cy="859536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36576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457200" y="1344304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457200" y="2357366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24"/>
          </p:nvPr>
        </p:nvSpPr>
        <p:spPr>
          <a:xfrm>
            <a:off x="457200" y="3370428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26"/>
          </p:nvPr>
        </p:nvSpPr>
        <p:spPr>
          <a:xfrm>
            <a:off x="457200" y="4383490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8"/>
          </p:nvPr>
        </p:nvSpPr>
        <p:spPr>
          <a:xfrm>
            <a:off x="457200" y="5396552"/>
            <a:ext cx="1905000" cy="859536"/>
          </a:xfrm>
          <a:prstGeom prst="homePlate">
            <a:avLst>
              <a:gd name="adj" fmla="val 29359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19846C2F-D19C-FA45-A159-B087F18BCDE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3281768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Line 105"/>
          <p:cNvSpPr>
            <a:spLocks noChangeShapeType="1"/>
          </p:cNvSpPr>
          <p:nvPr/>
        </p:nvSpPr>
        <p:spPr bwMode="gray">
          <a:xfrm>
            <a:off x="44196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6" name="Line 115"/>
          <p:cNvSpPr>
            <a:spLocks noChangeShapeType="1"/>
          </p:cNvSpPr>
          <p:nvPr userDrawn="1"/>
        </p:nvSpPr>
        <p:spPr bwMode="gray">
          <a:xfrm>
            <a:off x="2286000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17" name="Line 118"/>
          <p:cNvSpPr>
            <a:spLocks noChangeShapeType="1"/>
          </p:cNvSpPr>
          <p:nvPr/>
        </p:nvSpPr>
        <p:spPr bwMode="gray">
          <a:xfrm>
            <a:off x="6753225" y="3632202"/>
            <a:ext cx="0" cy="51911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grpSp>
        <p:nvGrpSpPr>
          <p:cNvPr id="18" name="Group 123"/>
          <p:cNvGrpSpPr>
            <a:grpSpLocks/>
          </p:cNvGrpSpPr>
          <p:nvPr userDrawn="1"/>
        </p:nvGrpSpPr>
        <p:grpSpPr bwMode="auto">
          <a:xfrm>
            <a:off x="458789" y="3478213"/>
            <a:ext cx="7769225" cy="182562"/>
            <a:chOff x="289" y="2191"/>
            <a:chExt cx="4894" cy="115"/>
          </a:xfrm>
        </p:grpSpPr>
        <p:grpSp>
          <p:nvGrpSpPr>
            <p:cNvPr id="19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53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4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5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6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7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8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9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0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1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2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3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4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65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0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40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1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2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3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4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5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6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7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8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49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0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1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52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21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27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8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29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0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1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2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3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4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5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6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7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8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39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22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3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4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5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26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66" name="Line 125"/>
          <p:cNvSpPr>
            <a:spLocks noChangeShapeType="1"/>
          </p:cNvSpPr>
          <p:nvPr userDrawn="1"/>
        </p:nvSpPr>
        <p:spPr bwMode="gray">
          <a:xfrm>
            <a:off x="3429000" y="3651252"/>
            <a:ext cx="0" cy="1757363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7" name="Line 4"/>
          <p:cNvSpPr>
            <a:spLocks noChangeShapeType="1"/>
          </p:cNvSpPr>
          <p:nvPr userDrawn="1"/>
        </p:nvSpPr>
        <p:spPr bwMode="gray">
          <a:xfrm>
            <a:off x="16764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8" name="Line 108"/>
          <p:cNvSpPr>
            <a:spLocks noChangeShapeType="1"/>
          </p:cNvSpPr>
          <p:nvPr userDrawn="1"/>
        </p:nvSpPr>
        <p:spPr bwMode="gray">
          <a:xfrm>
            <a:off x="55626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69" name="Line 111"/>
          <p:cNvSpPr>
            <a:spLocks noChangeShapeType="1"/>
          </p:cNvSpPr>
          <p:nvPr userDrawn="1"/>
        </p:nvSpPr>
        <p:spPr bwMode="gray">
          <a:xfrm>
            <a:off x="7696200" y="2976563"/>
            <a:ext cx="0" cy="5127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0" name="Line 139"/>
          <p:cNvSpPr>
            <a:spLocks noChangeShapeType="1"/>
          </p:cNvSpPr>
          <p:nvPr userDrawn="1"/>
        </p:nvSpPr>
        <p:spPr bwMode="gray">
          <a:xfrm>
            <a:off x="3281363" y="2074863"/>
            <a:ext cx="0" cy="1414462"/>
          </a:xfrm>
          <a:prstGeom prst="line">
            <a:avLst/>
          </a:prstGeom>
          <a:noFill/>
          <a:ln w="12700">
            <a:solidFill>
              <a:srgbClr val="C0C0C0"/>
            </a:solidFill>
            <a:round/>
            <a:headEnd type="none" w="sm" len="sm"/>
            <a:tailEnd type="none" w="med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tIns="68580" bIns="68580"/>
          <a:lstStyle/>
          <a:p>
            <a:endParaRPr lang="en-US" sz="1350"/>
          </a:p>
        </p:txBody>
      </p:sp>
      <p:sp>
        <p:nvSpPr>
          <p:cNvPr id="71" name="AutoShape 3"/>
          <p:cNvSpPr>
            <a:spLocks noChangeArrowheads="1"/>
          </p:cNvSpPr>
          <p:nvPr userDrawn="1"/>
        </p:nvSpPr>
        <p:spPr bwMode="gray">
          <a:xfrm>
            <a:off x="452438" y="3413125"/>
            <a:ext cx="8239125" cy="311150"/>
          </a:xfrm>
          <a:prstGeom prst="rightArrow">
            <a:avLst>
              <a:gd name="adj1" fmla="val 52037"/>
              <a:gd name="adj2" fmla="val 96479"/>
            </a:avLst>
          </a:prstGeom>
          <a:solidFill>
            <a:srgbClr val="808080"/>
          </a:solidFill>
          <a:ln>
            <a:noFill/>
          </a:ln>
          <a:extLs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 type="none" w="sm" len="sm"/>
                <a:tailEnd type="none" w="med" len="lg"/>
              </a14:hiddenLine>
            </a:ext>
          </a:extLst>
        </p:spPr>
        <p:txBody>
          <a:bodyPr wrap="none" tIns="68580" bIns="68580" anchor="ctr"/>
          <a:lstStyle>
            <a:lvl1pPr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1435100" algn="ctr"/>
                <a:tab pos="2870200" algn="ctr"/>
                <a:tab pos="4305300" algn="ctr"/>
                <a:tab pos="5740400" algn="ctr"/>
                <a:tab pos="7175500" algn="r"/>
              </a:tabLs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nl-NL" altLang="en-US" sz="750" b="1">
              <a:solidFill>
                <a:srgbClr val="4D4D4D"/>
              </a:solidFill>
              <a:latin typeface="Arial" charset="0"/>
            </a:endParaRPr>
          </a:p>
        </p:txBody>
      </p:sp>
      <p:grpSp>
        <p:nvGrpSpPr>
          <p:cNvPr id="72" name="Group 123"/>
          <p:cNvGrpSpPr>
            <a:grpSpLocks/>
          </p:cNvGrpSpPr>
          <p:nvPr userDrawn="1"/>
        </p:nvGrpSpPr>
        <p:grpSpPr bwMode="auto">
          <a:xfrm>
            <a:off x="611189" y="3460752"/>
            <a:ext cx="7769225" cy="182563"/>
            <a:chOff x="289" y="2191"/>
            <a:chExt cx="4894" cy="115"/>
          </a:xfrm>
        </p:grpSpPr>
        <p:grpSp>
          <p:nvGrpSpPr>
            <p:cNvPr id="73" name="Group 44"/>
            <p:cNvGrpSpPr>
              <a:grpSpLocks/>
            </p:cNvGrpSpPr>
            <p:nvPr/>
          </p:nvGrpSpPr>
          <p:grpSpPr bwMode="auto">
            <a:xfrm>
              <a:off x="289" y="2191"/>
              <a:ext cx="1470" cy="115"/>
              <a:chOff x="696" y="2508"/>
              <a:chExt cx="1470" cy="168"/>
            </a:xfrm>
          </p:grpSpPr>
          <p:sp>
            <p:nvSpPr>
              <p:cNvPr id="107" name="Line 45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8" name="Line 46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9" name="Line 47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0" name="Line 48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1" name="Line 49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2" name="Line 50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3" name="Line 51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4" name="Line 52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5" name="Line 53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6" name="Line 54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7" name="Line 55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8" name="Line 56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19" name="Line 57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4" name="Group 58"/>
            <p:cNvGrpSpPr>
              <a:grpSpLocks/>
            </p:cNvGrpSpPr>
            <p:nvPr/>
          </p:nvGrpSpPr>
          <p:grpSpPr bwMode="auto">
            <a:xfrm>
              <a:off x="1758" y="2191"/>
              <a:ext cx="1470" cy="115"/>
              <a:chOff x="696" y="2508"/>
              <a:chExt cx="1470" cy="168"/>
            </a:xfrm>
          </p:grpSpPr>
          <p:sp>
            <p:nvSpPr>
              <p:cNvPr id="94" name="Line 59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5" name="Line 60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6" name="Line 61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7" name="Line 62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8" name="Line 63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9" name="Line 64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0" name="Line 65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1" name="Line 66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2" name="Line 67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3" name="Line 68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4" name="Line 69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5" name="Line 70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106" name="Line 71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grpSp>
          <p:nvGrpSpPr>
            <p:cNvPr id="75" name="Group 72"/>
            <p:cNvGrpSpPr>
              <a:grpSpLocks/>
            </p:cNvGrpSpPr>
            <p:nvPr/>
          </p:nvGrpSpPr>
          <p:grpSpPr bwMode="auto">
            <a:xfrm>
              <a:off x="3227" y="2191"/>
              <a:ext cx="1470" cy="115"/>
              <a:chOff x="696" y="2508"/>
              <a:chExt cx="1470" cy="168"/>
            </a:xfrm>
          </p:grpSpPr>
          <p:sp>
            <p:nvSpPr>
              <p:cNvPr id="81" name="Line 73"/>
              <p:cNvSpPr>
                <a:spLocks noChangeShapeType="1"/>
              </p:cNvSpPr>
              <p:nvPr/>
            </p:nvSpPr>
            <p:spPr bwMode="gray">
              <a:xfrm>
                <a:off x="69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2" name="Line 74"/>
              <p:cNvSpPr>
                <a:spLocks noChangeShapeType="1"/>
              </p:cNvSpPr>
              <p:nvPr/>
            </p:nvSpPr>
            <p:spPr bwMode="gray">
              <a:xfrm>
                <a:off x="81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3" name="Line 75"/>
              <p:cNvSpPr>
                <a:spLocks noChangeShapeType="1"/>
              </p:cNvSpPr>
              <p:nvPr/>
            </p:nvSpPr>
            <p:spPr bwMode="gray">
              <a:xfrm>
                <a:off x="94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4" name="Line 76"/>
              <p:cNvSpPr>
                <a:spLocks noChangeShapeType="1"/>
              </p:cNvSpPr>
              <p:nvPr/>
            </p:nvSpPr>
            <p:spPr bwMode="gray">
              <a:xfrm>
                <a:off x="106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5" name="Line 77"/>
              <p:cNvSpPr>
                <a:spLocks noChangeShapeType="1"/>
              </p:cNvSpPr>
              <p:nvPr/>
            </p:nvSpPr>
            <p:spPr bwMode="gray">
              <a:xfrm>
                <a:off x="118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6" name="Line 78"/>
              <p:cNvSpPr>
                <a:spLocks noChangeShapeType="1"/>
              </p:cNvSpPr>
              <p:nvPr/>
            </p:nvSpPr>
            <p:spPr bwMode="gray">
              <a:xfrm>
                <a:off x="130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7" name="Line 79"/>
              <p:cNvSpPr>
                <a:spLocks noChangeShapeType="1"/>
              </p:cNvSpPr>
              <p:nvPr/>
            </p:nvSpPr>
            <p:spPr bwMode="gray">
              <a:xfrm>
                <a:off x="143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8" name="Line 80"/>
              <p:cNvSpPr>
                <a:spLocks noChangeShapeType="1"/>
              </p:cNvSpPr>
              <p:nvPr/>
            </p:nvSpPr>
            <p:spPr bwMode="gray">
              <a:xfrm>
                <a:off x="155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89" name="Line 81"/>
              <p:cNvSpPr>
                <a:spLocks noChangeShapeType="1"/>
              </p:cNvSpPr>
              <p:nvPr/>
            </p:nvSpPr>
            <p:spPr bwMode="gray">
              <a:xfrm>
                <a:off x="1676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0" name="Line 82"/>
              <p:cNvSpPr>
                <a:spLocks noChangeShapeType="1"/>
              </p:cNvSpPr>
              <p:nvPr/>
            </p:nvSpPr>
            <p:spPr bwMode="gray">
              <a:xfrm>
                <a:off x="2166" y="2508"/>
                <a:ext cx="0" cy="168"/>
              </a:xfrm>
              <a:prstGeom prst="line">
                <a:avLst/>
              </a:prstGeom>
              <a:noFill/>
              <a:ln w="19050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1" name="Line 83"/>
              <p:cNvSpPr>
                <a:spLocks noChangeShapeType="1"/>
              </p:cNvSpPr>
              <p:nvPr/>
            </p:nvSpPr>
            <p:spPr bwMode="gray">
              <a:xfrm>
                <a:off x="1798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2" name="Line 84"/>
              <p:cNvSpPr>
                <a:spLocks noChangeShapeType="1"/>
              </p:cNvSpPr>
              <p:nvPr/>
            </p:nvSpPr>
            <p:spPr bwMode="gray">
              <a:xfrm>
                <a:off x="1921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  <p:sp>
            <p:nvSpPr>
              <p:cNvPr id="93" name="Line 85"/>
              <p:cNvSpPr>
                <a:spLocks noChangeShapeType="1"/>
              </p:cNvSpPr>
              <p:nvPr/>
            </p:nvSpPr>
            <p:spPr bwMode="gray">
              <a:xfrm>
                <a:off x="2043" y="2508"/>
                <a:ext cx="0" cy="168"/>
              </a:xfrm>
              <a:prstGeom prst="line">
                <a:avLst/>
              </a:prstGeom>
              <a:noFill/>
              <a:ln w="9525">
                <a:solidFill>
                  <a:schemeClr val="bg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en-US" sz="1350"/>
              </a:p>
            </p:txBody>
          </p:sp>
        </p:grpSp>
        <p:sp>
          <p:nvSpPr>
            <p:cNvPr id="76" name="Line 90"/>
            <p:cNvSpPr>
              <a:spLocks noChangeShapeType="1"/>
            </p:cNvSpPr>
            <p:nvPr/>
          </p:nvSpPr>
          <p:spPr bwMode="gray">
            <a:xfrm>
              <a:off x="4698" y="2191"/>
              <a:ext cx="0" cy="115"/>
            </a:xfrm>
            <a:prstGeom prst="line">
              <a:avLst/>
            </a:prstGeom>
            <a:noFill/>
            <a:ln w="19050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7" name="Line 91"/>
            <p:cNvSpPr>
              <a:spLocks noChangeShapeType="1"/>
            </p:cNvSpPr>
            <p:nvPr/>
          </p:nvSpPr>
          <p:spPr bwMode="gray">
            <a:xfrm>
              <a:off x="4820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8" name="Line 92"/>
            <p:cNvSpPr>
              <a:spLocks noChangeShapeType="1"/>
            </p:cNvSpPr>
            <p:nvPr/>
          </p:nvSpPr>
          <p:spPr bwMode="gray">
            <a:xfrm>
              <a:off x="494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79" name="Line 93"/>
            <p:cNvSpPr>
              <a:spLocks noChangeShapeType="1"/>
            </p:cNvSpPr>
            <p:nvPr/>
          </p:nvSpPr>
          <p:spPr bwMode="gray">
            <a:xfrm>
              <a:off x="5065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  <p:sp>
          <p:nvSpPr>
            <p:cNvPr id="80" name="Line 122"/>
            <p:cNvSpPr>
              <a:spLocks noChangeShapeType="1"/>
            </p:cNvSpPr>
            <p:nvPr/>
          </p:nvSpPr>
          <p:spPr bwMode="gray">
            <a:xfrm>
              <a:off x="5183" y="2191"/>
              <a:ext cx="0" cy="115"/>
            </a:xfrm>
            <a:prstGeom prst="line">
              <a:avLst/>
            </a:prstGeom>
            <a:noFill/>
            <a:ln w="9525">
              <a:solidFill>
                <a:schemeClr val="bg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en-US" sz="1350"/>
            </a:p>
          </p:txBody>
        </p:sp>
      </p:grpSp>
      <p:sp>
        <p:nvSpPr>
          <p:cNvPr id="248" name="Text Placeholder 246"/>
          <p:cNvSpPr>
            <a:spLocks noGrp="1"/>
          </p:cNvSpPr>
          <p:nvPr>
            <p:ph type="body" sz="quarter" idx="11"/>
          </p:nvPr>
        </p:nvSpPr>
        <p:spPr>
          <a:xfrm>
            <a:off x="2535866" y="12954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3" name="Text Placeholder 142"/>
          <p:cNvSpPr>
            <a:spLocks noGrp="1"/>
          </p:cNvSpPr>
          <p:nvPr>
            <p:ph type="body" sz="quarter" idx="19"/>
          </p:nvPr>
        </p:nvSpPr>
        <p:spPr>
          <a:xfrm>
            <a:off x="10668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4" name="Text Placeholder 142"/>
          <p:cNvSpPr>
            <a:spLocks noGrp="1"/>
          </p:cNvSpPr>
          <p:nvPr>
            <p:ph type="body" sz="quarter" idx="20"/>
          </p:nvPr>
        </p:nvSpPr>
        <p:spPr>
          <a:xfrm>
            <a:off x="358140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6" name="Text Placeholder 142"/>
          <p:cNvSpPr>
            <a:spLocks noGrp="1"/>
          </p:cNvSpPr>
          <p:nvPr>
            <p:ph type="body" sz="quarter" idx="21"/>
          </p:nvPr>
        </p:nvSpPr>
        <p:spPr>
          <a:xfrm>
            <a:off x="530352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7" name="Text Placeholder 142"/>
          <p:cNvSpPr>
            <a:spLocks noGrp="1"/>
          </p:cNvSpPr>
          <p:nvPr>
            <p:ph type="body" sz="quarter" idx="22"/>
          </p:nvPr>
        </p:nvSpPr>
        <p:spPr>
          <a:xfrm>
            <a:off x="7223760" y="3733800"/>
            <a:ext cx="457200" cy="137160"/>
          </a:xfrm>
          <a:prstGeom prst="rect">
            <a:avLst/>
          </a:prstGeom>
          <a:ln>
            <a:noFill/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675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2" name="Text Placeholder 246"/>
          <p:cNvSpPr>
            <a:spLocks noGrp="1"/>
          </p:cNvSpPr>
          <p:nvPr>
            <p:ph type="body" sz="quarter" idx="23"/>
          </p:nvPr>
        </p:nvSpPr>
        <p:spPr>
          <a:xfrm>
            <a:off x="9144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8" name="Text Placeholder 246"/>
          <p:cNvSpPr>
            <a:spLocks noGrp="1"/>
          </p:cNvSpPr>
          <p:nvPr>
            <p:ph type="body" sz="quarter" idx="24"/>
          </p:nvPr>
        </p:nvSpPr>
        <p:spPr>
          <a:xfrm>
            <a:off x="69342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49" name="Text Placeholder 246"/>
          <p:cNvSpPr>
            <a:spLocks noGrp="1"/>
          </p:cNvSpPr>
          <p:nvPr>
            <p:ph type="body" sz="quarter" idx="25"/>
          </p:nvPr>
        </p:nvSpPr>
        <p:spPr>
          <a:xfrm>
            <a:off x="15240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0" name="Text Placeholder 246"/>
          <p:cNvSpPr>
            <a:spLocks noGrp="1"/>
          </p:cNvSpPr>
          <p:nvPr>
            <p:ph type="body" sz="quarter" idx="26"/>
          </p:nvPr>
        </p:nvSpPr>
        <p:spPr>
          <a:xfrm>
            <a:off x="4800600" y="2133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1" name="Text Placeholder 246"/>
          <p:cNvSpPr>
            <a:spLocks noGrp="1"/>
          </p:cNvSpPr>
          <p:nvPr>
            <p:ph type="body" sz="quarter" idx="27"/>
          </p:nvPr>
        </p:nvSpPr>
        <p:spPr>
          <a:xfrm>
            <a:off x="2667000" y="51816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2" name="Text Placeholder 246"/>
          <p:cNvSpPr>
            <a:spLocks noGrp="1"/>
          </p:cNvSpPr>
          <p:nvPr>
            <p:ph type="body" sz="quarter" idx="28"/>
          </p:nvPr>
        </p:nvSpPr>
        <p:spPr>
          <a:xfrm>
            <a:off x="5991225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53" name="Text Placeholder 246"/>
          <p:cNvSpPr>
            <a:spLocks noGrp="1"/>
          </p:cNvSpPr>
          <p:nvPr>
            <p:ph type="body" sz="quarter" idx="29"/>
          </p:nvPr>
        </p:nvSpPr>
        <p:spPr>
          <a:xfrm>
            <a:off x="3657600" y="4114800"/>
            <a:ext cx="1524000" cy="838200"/>
          </a:xfrm>
          <a:prstGeom prst="rect">
            <a:avLst/>
          </a:prstGeom>
          <a:solidFill>
            <a:schemeClr val="bg1"/>
          </a:solidFill>
          <a:ln>
            <a:solidFill>
              <a:srgbClr val="C0C0C0"/>
            </a:solidFill>
          </a:ln>
        </p:spPr>
        <p:txBody>
          <a:bodyPr/>
          <a:lstStyle>
            <a:lvl1pPr marL="0" indent="0">
              <a:buFont typeface="NSimSun" pitchFamily="49" charset="-122"/>
              <a:buChar char=" "/>
              <a:defRPr sz="750" b="1">
                <a:solidFill>
                  <a:srgbClr val="B01C2E"/>
                </a:solidFill>
              </a:defRPr>
            </a:lvl1pPr>
            <a:lvl2pPr marL="0" indent="0">
              <a:buFont typeface="NSimSun" pitchFamily="49" charset="-122"/>
              <a:buChar char=" "/>
              <a:tabLst/>
              <a:defRPr sz="675" baseline="0"/>
            </a:lvl2pPr>
            <a:lvl3pPr>
              <a:buNone/>
              <a:defRPr sz="750"/>
            </a:lvl3pPr>
            <a:lvl4pPr>
              <a:buNone/>
              <a:defRPr sz="750"/>
            </a:lvl4pPr>
            <a:lvl5pPr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120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132B4441-E44F-854A-A9C3-46F08E0FCFC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1" name="Footer Placeholder 133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61509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9FBF32-49B7-5B4A-BA9F-C05643F0C3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5"/>
            <a:ext cx="78867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D741D51-6F47-D741-9AED-DB28625E8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8EBC95A-1CA7-C543-814C-C37515F92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381989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/ TO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 Placeholder 27"/>
          <p:cNvSpPr>
            <a:spLocks noGrp="1"/>
          </p:cNvSpPr>
          <p:nvPr>
            <p:ph type="body" sz="quarter" idx="21"/>
          </p:nvPr>
        </p:nvSpPr>
        <p:spPr>
          <a:xfrm>
            <a:off x="914401" y="129540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7"/>
          <p:cNvSpPr>
            <a:spLocks noGrp="1"/>
          </p:cNvSpPr>
          <p:nvPr>
            <p:ph type="body" sz="quarter" idx="22"/>
          </p:nvPr>
        </p:nvSpPr>
        <p:spPr>
          <a:xfrm>
            <a:off x="914401" y="1800013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7"/>
          <p:cNvSpPr>
            <a:spLocks noGrp="1"/>
          </p:cNvSpPr>
          <p:nvPr>
            <p:ph type="body" sz="quarter" idx="23"/>
          </p:nvPr>
        </p:nvSpPr>
        <p:spPr>
          <a:xfrm>
            <a:off x="914401" y="2304626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7"/>
          <p:cNvSpPr>
            <a:spLocks noGrp="1"/>
          </p:cNvSpPr>
          <p:nvPr>
            <p:ph type="body" sz="quarter" idx="24"/>
          </p:nvPr>
        </p:nvSpPr>
        <p:spPr>
          <a:xfrm>
            <a:off x="914401" y="2809239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7"/>
          <p:cNvSpPr>
            <a:spLocks noGrp="1"/>
          </p:cNvSpPr>
          <p:nvPr>
            <p:ph type="body" sz="quarter" idx="25"/>
          </p:nvPr>
        </p:nvSpPr>
        <p:spPr>
          <a:xfrm>
            <a:off x="914401" y="3313852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7"/>
          <p:cNvSpPr>
            <a:spLocks noGrp="1"/>
          </p:cNvSpPr>
          <p:nvPr>
            <p:ph type="body" sz="quarter" idx="26"/>
          </p:nvPr>
        </p:nvSpPr>
        <p:spPr>
          <a:xfrm>
            <a:off x="914401" y="3818465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7"/>
          <p:cNvSpPr>
            <a:spLocks noGrp="1"/>
          </p:cNvSpPr>
          <p:nvPr>
            <p:ph type="body" sz="quarter" idx="27"/>
          </p:nvPr>
        </p:nvSpPr>
        <p:spPr>
          <a:xfrm>
            <a:off x="914401" y="4323078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7"/>
          <p:cNvSpPr>
            <a:spLocks noGrp="1"/>
          </p:cNvSpPr>
          <p:nvPr>
            <p:ph type="body" sz="quarter" idx="28"/>
          </p:nvPr>
        </p:nvSpPr>
        <p:spPr>
          <a:xfrm>
            <a:off x="914401" y="4827691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457200" y="129540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457200" y="1800013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457200" y="2304626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457200" y="2809239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457200" y="3313852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457200" y="3818465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5"/>
          </p:nvPr>
        </p:nvSpPr>
        <p:spPr>
          <a:xfrm>
            <a:off x="457200" y="4323078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6"/>
          </p:nvPr>
        </p:nvSpPr>
        <p:spPr>
          <a:xfrm>
            <a:off x="457200" y="4827691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Text Placeholder 22"/>
          <p:cNvSpPr>
            <a:spLocks noGrp="1"/>
          </p:cNvSpPr>
          <p:nvPr>
            <p:ph type="body" sz="quarter" idx="37"/>
          </p:nvPr>
        </p:nvSpPr>
        <p:spPr>
          <a:xfrm>
            <a:off x="8229600" y="129540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2"/>
          <p:cNvSpPr>
            <a:spLocks noGrp="1"/>
          </p:cNvSpPr>
          <p:nvPr>
            <p:ph type="body" sz="quarter" idx="38"/>
          </p:nvPr>
        </p:nvSpPr>
        <p:spPr>
          <a:xfrm>
            <a:off x="8229600" y="1800013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2"/>
          <p:cNvSpPr>
            <a:spLocks noGrp="1"/>
          </p:cNvSpPr>
          <p:nvPr>
            <p:ph type="body" sz="quarter" idx="39"/>
          </p:nvPr>
        </p:nvSpPr>
        <p:spPr>
          <a:xfrm>
            <a:off x="8229600" y="2304626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40"/>
          </p:nvPr>
        </p:nvSpPr>
        <p:spPr>
          <a:xfrm>
            <a:off x="8229600" y="2809239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2"/>
          <p:cNvSpPr>
            <a:spLocks noGrp="1"/>
          </p:cNvSpPr>
          <p:nvPr>
            <p:ph type="body" sz="quarter" idx="41"/>
          </p:nvPr>
        </p:nvSpPr>
        <p:spPr>
          <a:xfrm>
            <a:off x="8229600" y="3313852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2"/>
          <p:cNvSpPr>
            <a:spLocks noGrp="1"/>
          </p:cNvSpPr>
          <p:nvPr>
            <p:ph type="body" sz="quarter" idx="42"/>
          </p:nvPr>
        </p:nvSpPr>
        <p:spPr>
          <a:xfrm>
            <a:off x="8229600" y="3818465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22"/>
          <p:cNvSpPr>
            <a:spLocks noGrp="1"/>
          </p:cNvSpPr>
          <p:nvPr>
            <p:ph type="body" sz="quarter" idx="43"/>
          </p:nvPr>
        </p:nvSpPr>
        <p:spPr>
          <a:xfrm>
            <a:off x="8229600" y="4323078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22"/>
          <p:cNvSpPr>
            <a:spLocks noGrp="1"/>
          </p:cNvSpPr>
          <p:nvPr>
            <p:ph type="body" sz="quarter" idx="44"/>
          </p:nvPr>
        </p:nvSpPr>
        <p:spPr>
          <a:xfrm>
            <a:off x="8229600" y="4827691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27"/>
          <p:cNvSpPr>
            <a:spLocks noGrp="1"/>
          </p:cNvSpPr>
          <p:nvPr>
            <p:ph type="body" sz="quarter" idx="45"/>
          </p:nvPr>
        </p:nvSpPr>
        <p:spPr>
          <a:xfrm>
            <a:off x="911777" y="5332304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22"/>
          <p:cNvSpPr>
            <a:spLocks noGrp="1"/>
          </p:cNvSpPr>
          <p:nvPr>
            <p:ph type="body" sz="quarter" idx="46"/>
          </p:nvPr>
        </p:nvSpPr>
        <p:spPr>
          <a:xfrm>
            <a:off x="454575" y="5332304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22"/>
          <p:cNvSpPr>
            <a:spLocks noGrp="1"/>
          </p:cNvSpPr>
          <p:nvPr>
            <p:ph type="body" sz="quarter" idx="47"/>
          </p:nvPr>
        </p:nvSpPr>
        <p:spPr>
          <a:xfrm>
            <a:off x="8226975" y="5332304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27"/>
          <p:cNvSpPr>
            <a:spLocks noGrp="1"/>
          </p:cNvSpPr>
          <p:nvPr>
            <p:ph type="body" sz="quarter" idx="48"/>
          </p:nvPr>
        </p:nvSpPr>
        <p:spPr>
          <a:xfrm>
            <a:off x="911777" y="5836920"/>
            <a:ext cx="7174523" cy="4114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anchor="ctr"/>
          <a:lstStyle>
            <a:lvl1pPr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22"/>
          <p:cNvSpPr>
            <a:spLocks noGrp="1"/>
          </p:cNvSpPr>
          <p:nvPr>
            <p:ph type="body" sz="quarter" idx="49"/>
          </p:nvPr>
        </p:nvSpPr>
        <p:spPr>
          <a:xfrm>
            <a:off x="454575" y="5836920"/>
            <a:ext cx="457200" cy="411480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10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22"/>
          <p:cNvSpPr>
            <a:spLocks noGrp="1"/>
          </p:cNvSpPr>
          <p:nvPr>
            <p:ph type="body" sz="quarter" idx="50"/>
          </p:nvPr>
        </p:nvSpPr>
        <p:spPr>
          <a:xfrm>
            <a:off x="8226975" y="5836920"/>
            <a:ext cx="457200" cy="41148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chemeClr val="tx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Slide Number Placeholder 9"/>
          <p:cNvSpPr>
            <a:spLocks noGrp="1"/>
          </p:cNvSpPr>
          <p:nvPr>
            <p:ph type="sldNum" sz="quarter" idx="51"/>
          </p:nvPr>
        </p:nvSpPr>
        <p:spPr/>
        <p:txBody>
          <a:bodyPr/>
          <a:lstStyle>
            <a:lvl1pPr>
              <a:defRPr/>
            </a:lvl1pPr>
          </a:lstStyle>
          <a:p>
            <a:fld id="{4A9EBD57-3091-C548-9F5E-83F63CC3338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53" name="Footer Placeholder 12"/>
          <p:cNvSpPr>
            <a:spLocks noGrp="1"/>
          </p:cNvSpPr>
          <p:nvPr>
            <p:ph type="ftr" sz="quarter" idx="5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7638781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Major and Sub Poi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1335024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5"/>
          <p:cNvSpPr>
            <a:spLocks noGrp="1"/>
          </p:cNvSpPr>
          <p:nvPr>
            <p:ph type="body" sz="quarter" idx="22"/>
          </p:nvPr>
        </p:nvSpPr>
        <p:spPr>
          <a:xfrm>
            <a:off x="457200" y="3744363"/>
            <a:ext cx="1371600" cy="2322576"/>
          </a:xfrm>
          <a:prstGeom prst="rect">
            <a:avLst/>
          </a:prstGeom>
          <a:solidFill>
            <a:srgbClr val="B01C2E"/>
          </a:solidFill>
        </p:spPr>
        <p:txBody>
          <a:bodyPr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1905000" y="1348565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1905000" y="3763963"/>
            <a:ext cx="914400" cy="7772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5"/>
          <p:cNvSpPr>
            <a:spLocks noGrp="1"/>
          </p:cNvSpPr>
          <p:nvPr>
            <p:ph type="body" sz="quarter" idx="25"/>
          </p:nvPr>
        </p:nvSpPr>
        <p:spPr>
          <a:xfrm>
            <a:off x="1905000" y="2199167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5"/>
          <p:cNvSpPr>
            <a:spLocks noGrp="1"/>
          </p:cNvSpPr>
          <p:nvPr>
            <p:ph type="body" sz="quarter" idx="26"/>
          </p:nvPr>
        </p:nvSpPr>
        <p:spPr>
          <a:xfrm>
            <a:off x="1905000" y="4619625"/>
            <a:ext cx="914400" cy="1463040"/>
          </a:xfrm>
          <a:prstGeom prst="rect">
            <a:avLst/>
          </a:prstGeom>
          <a:solidFill>
            <a:srgbClr val="8E8E8E"/>
          </a:solidFill>
          <a:ln>
            <a:solidFill>
              <a:srgbClr val="8E8E8E"/>
            </a:solidFill>
          </a:ln>
        </p:spPr>
        <p:txBody>
          <a:bodyPr rIns="45720" anchor="ctr"/>
          <a:lstStyle>
            <a:lvl1pPr marL="0" indent="0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819400" y="1348565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819400" y="3763963"/>
            <a:ext cx="5870448" cy="777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2819400" y="2199167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2819400" y="4619625"/>
            <a:ext cx="5870448" cy="14630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rIns="45720" anchor="ctr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1622A13A-1CFD-CA4E-A8DD-C641C07281E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3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2683010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4"/>
          <p:cNvSpPr>
            <a:spLocks/>
          </p:cNvSpPr>
          <p:nvPr userDrawn="1"/>
        </p:nvSpPr>
        <p:spPr bwMode="auto">
          <a:xfrm>
            <a:off x="4646613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8" name="Freeform 4"/>
          <p:cNvSpPr>
            <a:spLocks/>
          </p:cNvSpPr>
          <p:nvPr userDrawn="1"/>
        </p:nvSpPr>
        <p:spPr bwMode="auto">
          <a:xfrm>
            <a:off x="752475" y="1914525"/>
            <a:ext cx="3657600" cy="4184650"/>
          </a:xfrm>
          <a:custGeom>
            <a:avLst/>
            <a:gdLst>
              <a:gd name="T0" fmla="*/ 2147483647 w 2475"/>
              <a:gd name="T1" fmla="*/ 2147483647 h 2469"/>
              <a:gd name="T2" fmla="*/ 2147483647 w 2475"/>
              <a:gd name="T3" fmla="*/ 0 h 2469"/>
              <a:gd name="T4" fmla="*/ 2147483647 w 2475"/>
              <a:gd name="T5" fmla="*/ 2147483647 h 2469"/>
              <a:gd name="T6" fmla="*/ 0 w 2475"/>
              <a:gd name="T7" fmla="*/ 2147483647 h 2469"/>
              <a:gd name="T8" fmla="*/ 0 w 2475"/>
              <a:gd name="T9" fmla="*/ 0 h 2469"/>
              <a:gd name="T10" fmla="*/ 2147483647 w 2475"/>
              <a:gd name="T11" fmla="*/ 2147483647 h 2469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475" h="2469">
                <a:moveTo>
                  <a:pt x="1235" y="147"/>
                </a:moveTo>
                <a:lnTo>
                  <a:pt x="2475" y="0"/>
                </a:lnTo>
                <a:lnTo>
                  <a:pt x="2475" y="2469"/>
                </a:lnTo>
                <a:lnTo>
                  <a:pt x="0" y="2469"/>
                </a:lnTo>
                <a:lnTo>
                  <a:pt x="0" y="0"/>
                </a:lnTo>
                <a:lnTo>
                  <a:pt x="1235" y="147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37160" tIns="274320" rIns="137160" bIns="137160"/>
          <a:lstStyle/>
          <a:p>
            <a:endParaRPr lang="en-US" sz="135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2262459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8"/>
          <p:cNvSpPr>
            <a:spLocks noGrp="1"/>
          </p:cNvSpPr>
          <p:nvPr>
            <p:ph type="body" sz="quarter" idx="25"/>
          </p:nvPr>
        </p:nvSpPr>
        <p:spPr>
          <a:xfrm rot="5400000">
            <a:off x="6157271" y="-89846"/>
            <a:ext cx="636898" cy="3657600"/>
          </a:xfrm>
          <a:prstGeom prst="homePlate">
            <a:avLst>
              <a:gd name="adj" fmla="val 35000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752108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4646920" y="2282953"/>
            <a:ext cx="3657600" cy="3813048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9B3A2EF8-18A0-3548-8284-3CDE95E84B9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0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3676616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Vertical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4"/>
          <p:cNvSpPr>
            <a:spLocks/>
          </p:cNvSpPr>
          <p:nvPr userDrawn="1"/>
        </p:nvSpPr>
        <p:spPr bwMode="auto">
          <a:xfrm>
            <a:off x="441326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2" name="Freeform 4"/>
          <p:cNvSpPr>
            <a:spLocks/>
          </p:cNvSpPr>
          <p:nvPr userDrawn="1"/>
        </p:nvSpPr>
        <p:spPr bwMode="auto">
          <a:xfrm>
            <a:off x="2552701" y="1911352"/>
            <a:ext cx="1919288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3" name="Freeform 4"/>
          <p:cNvSpPr>
            <a:spLocks/>
          </p:cNvSpPr>
          <p:nvPr userDrawn="1"/>
        </p:nvSpPr>
        <p:spPr bwMode="auto">
          <a:xfrm>
            <a:off x="4648201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4" name="Freeform 4"/>
          <p:cNvSpPr>
            <a:spLocks/>
          </p:cNvSpPr>
          <p:nvPr userDrawn="1"/>
        </p:nvSpPr>
        <p:spPr bwMode="auto">
          <a:xfrm>
            <a:off x="6770689" y="1911352"/>
            <a:ext cx="1920875" cy="4206875"/>
          </a:xfrm>
          <a:custGeom>
            <a:avLst/>
            <a:gdLst>
              <a:gd name="T0" fmla="*/ 2147483647 w 2475"/>
              <a:gd name="T1" fmla="*/ 2147483647 h 2946"/>
              <a:gd name="T2" fmla="*/ 2147483647 w 2475"/>
              <a:gd name="T3" fmla="*/ 2147483647 h 2946"/>
              <a:gd name="T4" fmla="*/ 2147483647 w 2475"/>
              <a:gd name="T5" fmla="*/ 2147483647 h 2946"/>
              <a:gd name="T6" fmla="*/ 2147483647 w 2475"/>
              <a:gd name="T7" fmla="*/ 2147483647 h 2946"/>
              <a:gd name="T8" fmla="*/ 0 w 2475"/>
              <a:gd name="T9" fmla="*/ 2147483647 h 2946"/>
              <a:gd name="T10" fmla="*/ 0 w 2475"/>
              <a:gd name="T11" fmla="*/ 2147483647 h 2946"/>
              <a:gd name="T12" fmla="*/ 2147483647 w 2475"/>
              <a:gd name="T13" fmla="*/ 0 h 2946"/>
              <a:gd name="T14" fmla="*/ 2147483647 w 2475"/>
              <a:gd name="T15" fmla="*/ 2147483647 h 294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60000 65536"/>
              <a:gd name="T22" fmla="*/ 0 60000 65536"/>
              <a:gd name="T23" fmla="*/ 0 60000 65536"/>
            </a:gdLst>
            <a:ahLst/>
            <a:cxnLst>
              <a:cxn ang="T16">
                <a:pos x="T0" y="T1"/>
              </a:cxn>
              <a:cxn ang="T17">
                <a:pos x="T2" y="T3"/>
              </a:cxn>
              <a:cxn ang="T18">
                <a:pos x="T4" y="T5"/>
              </a:cxn>
              <a:cxn ang="T19">
                <a:pos x="T6" y="T7"/>
              </a:cxn>
              <a:cxn ang="T20">
                <a:pos x="T8" y="T9"/>
              </a:cxn>
              <a:cxn ang="T21">
                <a:pos x="T10" y="T11"/>
              </a:cxn>
              <a:cxn ang="T22">
                <a:pos x="T12" y="T13"/>
              </a:cxn>
              <a:cxn ang="T23">
                <a:pos x="T14" y="T15"/>
              </a:cxn>
            </a:cxnLst>
            <a:rect l="0" t="0" r="r" b="b"/>
            <a:pathLst>
              <a:path w="2475" h="2946">
                <a:moveTo>
                  <a:pt x="1235" y="149"/>
                </a:moveTo>
                <a:lnTo>
                  <a:pt x="2475" y="2"/>
                </a:lnTo>
                <a:lnTo>
                  <a:pt x="2475" y="2471"/>
                </a:lnTo>
                <a:cubicBezTo>
                  <a:pt x="2466" y="2473"/>
                  <a:pt x="2458" y="2937"/>
                  <a:pt x="2449" y="2939"/>
                </a:cubicBezTo>
                <a:lnTo>
                  <a:pt x="0" y="2946"/>
                </a:lnTo>
                <a:lnTo>
                  <a:pt x="0" y="2"/>
                </a:lnTo>
                <a:cubicBezTo>
                  <a:pt x="1" y="1"/>
                  <a:pt x="2" y="1"/>
                  <a:pt x="3" y="0"/>
                </a:cubicBezTo>
                <a:lnTo>
                  <a:pt x="1235" y="149"/>
                </a:lnTo>
                <a:close/>
              </a:path>
            </a:pathLst>
          </a:custGeom>
          <a:noFill/>
          <a:ln w="6350" cap="flat" cmpd="sng">
            <a:solidFill>
              <a:srgbClr val="C0C0C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tIns="205740" bIns="68580"/>
          <a:lstStyle/>
          <a:p>
            <a:endParaRPr lang="en-US" sz="1350"/>
          </a:p>
        </p:txBody>
      </p:sp>
      <p:sp>
        <p:nvSpPr>
          <p:cNvPr id="1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1095755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8"/>
          <p:cNvSpPr>
            <a:spLocks noGrp="1"/>
          </p:cNvSpPr>
          <p:nvPr>
            <p:ph type="body" sz="quarter" idx="27"/>
          </p:nvPr>
        </p:nvSpPr>
        <p:spPr>
          <a:xfrm rot="5400000">
            <a:off x="320617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8"/>
          <p:cNvSpPr>
            <a:spLocks noGrp="1"/>
          </p:cNvSpPr>
          <p:nvPr>
            <p:ph type="body" sz="quarter" idx="28"/>
          </p:nvPr>
        </p:nvSpPr>
        <p:spPr>
          <a:xfrm rot="5400000">
            <a:off x="5301996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8"/>
          <p:cNvSpPr>
            <a:spLocks noGrp="1"/>
          </p:cNvSpPr>
          <p:nvPr>
            <p:ph type="body" sz="quarter" idx="29"/>
          </p:nvPr>
        </p:nvSpPr>
        <p:spPr>
          <a:xfrm rot="5400000">
            <a:off x="7425119" y="794004"/>
            <a:ext cx="612648" cy="1920240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441959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55238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4648200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34"/>
          </p:nvPr>
        </p:nvSpPr>
        <p:spPr>
          <a:xfrm>
            <a:off x="6771323" y="2155123"/>
            <a:ext cx="1920240" cy="3959352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6D75ED15-758A-614E-A17B-56CD5E692F69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7597463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338328" y="1450181"/>
            <a:ext cx="2596896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l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3273554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3"/>
          <p:cNvSpPr>
            <a:spLocks noGrp="1"/>
          </p:cNvSpPr>
          <p:nvPr>
            <p:ph type="body" sz="quarter" idx="29"/>
          </p:nvPr>
        </p:nvSpPr>
        <p:spPr>
          <a:xfrm>
            <a:off x="6208779" y="1447806"/>
            <a:ext cx="2651125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3273552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6208776" y="2057400"/>
            <a:ext cx="2523744" cy="310896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5"/>
          <p:cNvSpPr>
            <a:spLocks noGrp="1"/>
          </p:cNvSpPr>
          <p:nvPr>
            <p:ph type="body" sz="quarter" idx="33"/>
          </p:nvPr>
        </p:nvSpPr>
        <p:spPr>
          <a:xfrm>
            <a:off x="338328" y="2057403"/>
            <a:ext cx="2523744" cy="230832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91440" anchor="t" anchorCtr="0">
            <a:spAutoFit/>
          </a:bodyPr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30302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685800">
              <a:buClr>
                <a:srgbClr val="B01C2E"/>
              </a:buClr>
              <a:buFont typeface="Arial" pitchFamily="34" charset="0"/>
              <a:buChar char="–"/>
              <a:defRPr sz="1500"/>
            </a:lvl5pPr>
            <a:lvl6pPr marL="857250">
              <a:buClr>
                <a:srgbClr val="B01C2E"/>
              </a:buClr>
              <a:buFont typeface="Arial" pitchFamily="34" charset="0"/>
              <a:buChar char="–"/>
              <a:defRPr/>
            </a:lvl6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8A4AF9FF-8501-8442-BA34-6C86C862CF8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9724913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rge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8"/>
          <p:cNvSpPr>
            <a:spLocks noGrp="1"/>
          </p:cNvSpPr>
          <p:nvPr>
            <p:ph type="body" sz="quarter" idx="29"/>
          </p:nvPr>
        </p:nvSpPr>
        <p:spPr>
          <a:xfrm>
            <a:off x="7129272" y="1493520"/>
            <a:ext cx="1481328" cy="4754880"/>
          </a:xfrm>
          <a:prstGeom prst="rect">
            <a:avLst/>
          </a:prstGeom>
          <a:ln>
            <a:solidFill>
              <a:srgbClr val="C0C0C0"/>
            </a:solidFill>
          </a:ln>
        </p:spPr>
        <p:txBody>
          <a:bodyPr lIns="45720" anchor="t"/>
          <a:lstStyle>
            <a:lvl1pPr marL="123444" indent="-123444" algn="l">
              <a:lnSpc>
                <a:spcPts val="1050"/>
              </a:lnSpc>
              <a:spcBef>
                <a:spcPts val="0"/>
              </a:spcBef>
              <a:buClr>
                <a:schemeClr val="accent1"/>
              </a:buClr>
              <a:buFont typeface="Wingdings" pitchFamily="2" charset="2"/>
              <a:buChar char="§"/>
              <a:defRPr sz="900" b="0">
                <a:solidFill>
                  <a:srgbClr val="000000"/>
                </a:solidFill>
              </a:defRPr>
            </a:lvl1pPr>
            <a:lvl2pPr marL="123444" indent="0" algn="l">
              <a:spcBef>
                <a:spcPts val="525"/>
              </a:spcBef>
              <a:buNone/>
              <a:defRPr sz="900" b="0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5"/>
          <p:cNvSpPr>
            <a:spLocks noGrp="1"/>
          </p:cNvSpPr>
          <p:nvPr>
            <p:ph type="body" sz="quarter" idx="21"/>
          </p:nvPr>
        </p:nvSpPr>
        <p:spPr>
          <a:xfrm>
            <a:off x="457200" y="16002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C0C0C0"/>
              </a:buClr>
              <a:buSzTx/>
              <a:buFont typeface="Wingdings 2" pitchFamily="18" charset="2"/>
              <a:buChar char="¡"/>
              <a:tabLst/>
              <a:defRPr sz="900" b="1" baseline="0">
                <a:solidFill>
                  <a:srgbClr val="FFFFFF"/>
                </a:solidFill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5"/>
          <p:cNvSpPr>
            <a:spLocks noGrp="1"/>
          </p:cNvSpPr>
          <p:nvPr>
            <p:ph type="body" sz="quarter" idx="23"/>
          </p:nvPr>
        </p:nvSpPr>
        <p:spPr>
          <a:xfrm>
            <a:off x="457200" y="48768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5"/>
          <p:cNvSpPr>
            <a:spLocks noGrp="1"/>
          </p:cNvSpPr>
          <p:nvPr>
            <p:ph type="body" sz="quarter" idx="24"/>
          </p:nvPr>
        </p:nvSpPr>
        <p:spPr>
          <a:xfrm>
            <a:off x="457200" y="3238500"/>
            <a:ext cx="1600200" cy="128016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marL="89154" marR="0" indent="-8915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¡"/>
              <a:tabLst/>
              <a:defRPr lang="en-US" sz="900" b="1" kern="1200" baseline="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  <a:lvl2pPr marL="88106" indent="0">
              <a:buFontTx/>
              <a:buNone/>
              <a:defRPr sz="75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30"/>
          </p:nvPr>
        </p:nvSpPr>
        <p:spPr>
          <a:xfrm>
            <a:off x="2191512" y="16002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31"/>
          </p:nvPr>
        </p:nvSpPr>
        <p:spPr>
          <a:xfrm>
            <a:off x="2191512" y="32385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5"/>
          <p:cNvSpPr>
            <a:spLocks noGrp="1"/>
          </p:cNvSpPr>
          <p:nvPr>
            <p:ph type="body" sz="quarter" idx="32"/>
          </p:nvPr>
        </p:nvSpPr>
        <p:spPr>
          <a:xfrm>
            <a:off x="2191512" y="4876800"/>
            <a:ext cx="4864608" cy="1280160"/>
          </a:xfrm>
          <a:prstGeom prst="homePlate">
            <a:avLst>
              <a:gd name="adj" fmla="val 25111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" anchor="ctr"/>
          <a:lstStyle>
            <a:lvl1pPr marL="123444" marR="0" indent="-123444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Tx/>
              <a:buFont typeface="Wingdings 2" pitchFamily="18" charset="2"/>
              <a:buChar char=""/>
              <a:tabLst/>
              <a:defRPr sz="900" baseline="0"/>
            </a:lvl1pPr>
            <a:lvl2pPr marL="246888" indent="-123444"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29184" indent="-123444">
              <a:buClr>
                <a:srgbClr val="B01C2E"/>
              </a:buClr>
              <a:buFont typeface="Arial" pitchFamily="34" charset="0"/>
              <a:buChar char="‒"/>
              <a:defRPr sz="900" baseline="0"/>
            </a:lvl3pPr>
            <a:lvl4pPr marL="452628" indent="-123444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576072" indent="-123444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685800" indent="-123444">
              <a:buClr>
                <a:srgbClr val="B01C2E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33"/>
          </p:nvPr>
        </p:nvSpPr>
        <p:spPr/>
        <p:txBody>
          <a:bodyPr/>
          <a:lstStyle>
            <a:lvl1pPr>
              <a:defRPr/>
            </a:lvl1pPr>
          </a:lstStyle>
          <a:p>
            <a:fld id="{00398512-78EB-D84B-88E3-8EFD360D49E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28193019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Two palettes moving forw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AutoShape 3"/>
          <p:cNvSpPr>
            <a:spLocks noChangeArrowheads="1"/>
          </p:cNvSpPr>
          <p:nvPr userDrawn="1"/>
        </p:nvSpPr>
        <p:spPr bwMode="auto">
          <a:xfrm>
            <a:off x="684213" y="2635250"/>
            <a:ext cx="7777162" cy="1587500"/>
          </a:xfrm>
          <a:prstGeom prst="homePlate">
            <a:avLst>
              <a:gd name="adj" fmla="val 32592"/>
            </a:avLst>
          </a:prstGeom>
          <a:gradFill rotWithShape="1">
            <a:gsLst>
              <a:gs pos="0">
                <a:srgbClr val="9E9E9E"/>
              </a:gs>
              <a:gs pos="50000">
                <a:srgbClr val="C4C4C4"/>
              </a:gs>
              <a:gs pos="100000">
                <a:srgbClr val="E3E3E3"/>
              </a:gs>
            </a:gsLst>
            <a:lin ang="10800000" scaled="1"/>
          </a:gradFill>
          <a:ln>
            <a:noFill/>
          </a:ln>
          <a:extLst>
            <a:ext uri="{91240B29-F687-4F45-9708-019B960494DF}">
              <a14:hiddenLine xmlns:a14="http://schemas.microsoft.com/office/drawing/2010/main" w="63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tIns="68580" bIns="6858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eaLnBrk="1" hangingPunct="1"/>
            <a:endParaRPr lang="en-US" altLang="en-US" sz="1350">
              <a:latin typeface="Arial" charset="0"/>
            </a:endParaRP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105156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4572000" y="1417320"/>
            <a:ext cx="3291840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Content Placeholder 10"/>
          <p:cNvSpPr>
            <a:spLocks noGrp="1"/>
          </p:cNvSpPr>
          <p:nvPr>
            <p:ph sz="quarter" idx="20"/>
          </p:nvPr>
        </p:nvSpPr>
        <p:spPr>
          <a:xfrm>
            <a:off x="105156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Content Placeholder 10"/>
          <p:cNvSpPr>
            <a:spLocks noGrp="1"/>
          </p:cNvSpPr>
          <p:nvPr>
            <p:ph sz="quarter" idx="24"/>
          </p:nvPr>
        </p:nvSpPr>
        <p:spPr>
          <a:xfrm>
            <a:off x="4572000" y="1874520"/>
            <a:ext cx="3291840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B47071-B393-DC4F-9921-408D035EE572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81267686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fli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7"/>
          <p:cNvSpPr>
            <a:spLocks/>
          </p:cNvSpPr>
          <p:nvPr userDrawn="1"/>
        </p:nvSpPr>
        <p:spPr bwMode="auto">
          <a:xfrm>
            <a:off x="4384675" y="3341688"/>
            <a:ext cx="376238" cy="1403350"/>
          </a:xfrm>
          <a:custGeom>
            <a:avLst/>
            <a:gdLst>
              <a:gd name="T0" fmla="*/ 2147483647 w 176"/>
              <a:gd name="T1" fmla="*/ 0 h 608"/>
              <a:gd name="T2" fmla="*/ 0 w 176"/>
              <a:gd name="T3" fmla="*/ 2147483647 h 608"/>
              <a:gd name="T4" fmla="*/ 2147483647 w 176"/>
              <a:gd name="T5" fmla="*/ 2147483647 h 608"/>
              <a:gd name="T6" fmla="*/ 0 w 176"/>
              <a:gd name="T7" fmla="*/ 2147483647 h 608"/>
              <a:gd name="T8" fmla="*/ 2147483647 w 176"/>
              <a:gd name="T9" fmla="*/ 2147483647 h 608"/>
              <a:gd name="T10" fmla="*/ 2147483647 w 176"/>
              <a:gd name="T11" fmla="*/ 2147483647 h 608"/>
              <a:gd name="T12" fmla="*/ 0 w 176"/>
              <a:gd name="T13" fmla="*/ 2147483647 h 608"/>
              <a:gd name="T14" fmla="*/ 0 w 176"/>
              <a:gd name="T15" fmla="*/ 2147483647 h 608"/>
              <a:gd name="T16" fmla="*/ 2147483647 w 176"/>
              <a:gd name="T17" fmla="*/ 2147483647 h 608"/>
              <a:gd name="T18" fmla="*/ 2147483647 w 176"/>
              <a:gd name="T19" fmla="*/ 2147483647 h 608"/>
              <a:gd name="T20" fmla="*/ 2147483647 w 176"/>
              <a:gd name="T21" fmla="*/ 2147483647 h 608"/>
              <a:gd name="T22" fmla="*/ 2147483647 w 176"/>
              <a:gd name="T23" fmla="*/ 2147483647 h 608"/>
              <a:gd name="T24" fmla="*/ 2147483647 w 176"/>
              <a:gd name="T25" fmla="*/ 2147483647 h 608"/>
              <a:gd name="T26" fmla="*/ 2147483647 w 176"/>
              <a:gd name="T27" fmla="*/ 2147483647 h 608"/>
              <a:gd name="T28" fmla="*/ 2147483647 w 176"/>
              <a:gd name="T29" fmla="*/ 0 h 608"/>
              <a:gd name="T30" fmla="*/ 2147483647 w 176"/>
              <a:gd name="T31" fmla="*/ 0 h 608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0" t="0" r="r" b="b"/>
            <a:pathLst>
              <a:path w="176" h="608">
                <a:moveTo>
                  <a:pt x="72" y="0"/>
                </a:moveTo>
                <a:lnTo>
                  <a:pt x="0" y="232"/>
                </a:lnTo>
                <a:lnTo>
                  <a:pt x="48" y="232"/>
                </a:lnTo>
                <a:lnTo>
                  <a:pt x="0" y="376"/>
                </a:lnTo>
                <a:lnTo>
                  <a:pt x="72" y="376"/>
                </a:lnTo>
                <a:lnTo>
                  <a:pt x="32" y="504"/>
                </a:lnTo>
                <a:lnTo>
                  <a:pt x="0" y="504"/>
                </a:lnTo>
                <a:lnTo>
                  <a:pt x="0" y="608"/>
                </a:lnTo>
                <a:lnTo>
                  <a:pt x="96" y="496"/>
                </a:lnTo>
                <a:lnTo>
                  <a:pt x="48" y="504"/>
                </a:lnTo>
                <a:lnTo>
                  <a:pt x="144" y="336"/>
                </a:lnTo>
                <a:lnTo>
                  <a:pt x="72" y="336"/>
                </a:lnTo>
                <a:lnTo>
                  <a:pt x="144" y="192"/>
                </a:lnTo>
                <a:lnTo>
                  <a:pt x="88" y="192"/>
                </a:lnTo>
                <a:lnTo>
                  <a:pt x="176" y="0"/>
                </a:lnTo>
                <a:lnTo>
                  <a:pt x="72" y="0"/>
                </a:lnTo>
                <a:close/>
              </a:path>
            </a:pathLst>
          </a:custGeom>
          <a:solidFill>
            <a:srgbClr val="B01C2E"/>
          </a:solidFill>
          <a:ln w="6350" cap="flat" cmpd="sng">
            <a:solidFill>
              <a:srgbClr val="B01C2E"/>
            </a:solidFill>
            <a:prstDash val="solid"/>
            <a:round/>
            <a:headEnd/>
            <a:tailEnd/>
          </a:ln>
        </p:spPr>
        <p:txBody>
          <a:bodyPr lIns="54000" tIns="54000" rIns="54000" bIns="54000" anchor="ctr"/>
          <a:lstStyle/>
          <a:p>
            <a:endParaRPr lang="en-US" sz="1350"/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21"/>
          </p:nvPr>
        </p:nvSpPr>
        <p:spPr>
          <a:xfrm>
            <a:off x="835152" y="1417320"/>
            <a:ext cx="3035808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 baseline="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7"/>
          <p:cNvSpPr>
            <a:spLocks noGrp="1"/>
          </p:cNvSpPr>
          <p:nvPr>
            <p:ph type="body" sz="quarter" idx="23"/>
          </p:nvPr>
        </p:nvSpPr>
        <p:spPr>
          <a:xfrm>
            <a:off x="5266627" y="1417320"/>
            <a:ext cx="3054096" cy="457200"/>
          </a:xfrm>
          <a:prstGeom prst="rect">
            <a:avLst/>
          </a:prstGeom>
          <a:solidFill>
            <a:srgbClr val="B01C2E"/>
          </a:solidFill>
          <a:ln>
            <a:solidFill>
              <a:srgbClr val="C0C0C0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835152" y="1874520"/>
            <a:ext cx="3291840" cy="4343400"/>
          </a:xfrm>
          <a:prstGeom prst="homePlate">
            <a:avLst>
              <a:gd name="adj" fmla="val 7684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4"/>
          </p:nvPr>
        </p:nvSpPr>
        <p:spPr>
          <a:xfrm flipH="1">
            <a:off x="5028883" y="1874520"/>
            <a:ext cx="3291840" cy="4343400"/>
          </a:xfrm>
          <a:prstGeom prst="homePlate">
            <a:avLst>
              <a:gd name="adj" fmla="val 7343"/>
            </a:avLst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2286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5"/>
          </p:nvPr>
        </p:nvSpPr>
        <p:spPr/>
        <p:txBody>
          <a:bodyPr/>
          <a:lstStyle>
            <a:lvl1pPr>
              <a:defRPr/>
            </a:lvl1pPr>
          </a:lstStyle>
          <a:p>
            <a:fld id="{6C637242-61C1-4C47-AFEF-079B86936FE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" name="Footer Placeholder 12"/>
          <p:cNvSpPr>
            <a:spLocks noGrp="1"/>
          </p:cNvSpPr>
          <p:nvPr>
            <p:ph type="ftr" sz="quarter" idx="2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33276141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sequences 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Content Placeholder 10"/>
          <p:cNvSpPr>
            <a:spLocks noGrp="1"/>
          </p:cNvSpPr>
          <p:nvPr>
            <p:ph sz="quarter" idx="35"/>
          </p:nvPr>
        </p:nvSpPr>
        <p:spPr>
          <a:xfrm>
            <a:off x="6181725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0" rIns="9144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Content Placeholder 10"/>
          <p:cNvSpPr>
            <a:spLocks noGrp="1"/>
          </p:cNvSpPr>
          <p:nvPr>
            <p:ph sz="quarter" idx="20"/>
          </p:nvPr>
        </p:nvSpPr>
        <p:spPr>
          <a:xfrm>
            <a:off x="484632" y="1577977"/>
            <a:ext cx="2487168" cy="393192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4" name="Text Placeholder 23"/>
          <p:cNvSpPr>
            <a:spLocks noGrp="1"/>
          </p:cNvSpPr>
          <p:nvPr>
            <p:ph type="body" sz="quarter" idx="10"/>
          </p:nvPr>
        </p:nvSpPr>
        <p:spPr>
          <a:xfrm>
            <a:off x="2667000" y="18288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3"/>
          <p:cNvSpPr>
            <a:spLocks noGrp="1"/>
          </p:cNvSpPr>
          <p:nvPr>
            <p:ph type="body" sz="quarter" idx="21"/>
          </p:nvPr>
        </p:nvSpPr>
        <p:spPr>
          <a:xfrm>
            <a:off x="2667000" y="242316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3"/>
          <p:cNvSpPr>
            <a:spLocks noGrp="1"/>
          </p:cNvSpPr>
          <p:nvPr>
            <p:ph type="body" sz="quarter" idx="22"/>
          </p:nvPr>
        </p:nvSpPr>
        <p:spPr>
          <a:xfrm>
            <a:off x="2667000" y="301752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3"/>
          <p:cNvSpPr>
            <a:spLocks noGrp="1"/>
          </p:cNvSpPr>
          <p:nvPr>
            <p:ph type="body" sz="quarter" idx="23"/>
          </p:nvPr>
        </p:nvSpPr>
        <p:spPr>
          <a:xfrm>
            <a:off x="2667000" y="361188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3"/>
          <p:cNvSpPr>
            <a:spLocks noGrp="1"/>
          </p:cNvSpPr>
          <p:nvPr>
            <p:ph type="body" sz="quarter" idx="24"/>
          </p:nvPr>
        </p:nvSpPr>
        <p:spPr>
          <a:xfrm>
            <a:off x="2667000" y="420624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3"/>
          <p:cNvSpPr>
            <a:spLocks noGrp="1"/>
          </p:cNvSpPr>
          <p:nvPr>
            <p:ph type="body" sz="quarter" idx="25"/>
          </p:nvPr>
        </p:nvSpPr>
        <p:spPr>
          <a:xfrm>
            <a:off x="2667000" y="4800600"/>
            <a:ext cx="3931920" cy="484632"/>
          </a:xfrm>
          <a:prstGeom prst="homePlate">
            <a:avLst>
              <a:gd name="adj" fmla="val 162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133350" indent="0">
              <a:spcBef>
                <a:spcPts val="0"/>
              </a:spcBef>
              <a:buNone/>
              <a:defRPr sz="9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22"/>
          <p:cNvSpPr>
            <a:spLocks noGrp="1"/>
          </p:cNvSpPr>
          <p:nvPr>
            <p:ph type="body" sz="quarter" idx="29"/>
          </p:nvPr>
        </p:nvSpPr>
        <p:spPr>
          <a:xfrm>
            <a:off x="2514600" y="1981200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2"/>
          <p:cNvSpPr>
            <a:spLocks noGrp="1"/>
          </p:cNvSpPr>
          <p:nvPr>
            <p:ph type="body" sz="quarter" idx="30"/>
          </p:nvPr>
        </p:nvSpPr>
        <p:spPr>
          <a:xfrm>
            <a:off x="2514600" y="2570074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2"/>
          <p:cNvSpPr>
            <a:spLocks noGrp="1"/>
          </p:cNvSpPr>
          <p:nvPr>
            <p:ph type="body" sz="quarter" idx="31"/>
          </p:nvPr>
        </p:nvSpPr>
        <p:spPr>
          <a:xfrm>
            <a:off x="2514600" y="315894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2"/>
          <p:cNvSpPr>
            <a:spLocks noGrp="1"/>
          </p:cNvSpPr>
          <p:nvPr>
            <p:ph type="body" sz="quarter" idx="32"/>
          </p:nvPr>
        </p:nvSpPr>
        <p:spPr>
          <a:xfrm>
            <a:off x="2514600" y="3747822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2"/>
          <p:cNvSpPr>
            <a:spLocks noGrp="1"/>
          </p:cNvSpPr>
          <p:nvPr>
            <p:ph type="body" sz="quarter" idx="33"/>
          </p:nvPr>
        </p:nvSpPr>
        <p:spPr>
          <a:xfrm>
            <a:off x="2514600" y="4336696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2"/>
          <p:cNvSpPr>
            <a:spLocks noGrp="1"/>
          </p:cNvSpPr>
          <p:nvPr>
            <p:ph type="body" sz="quarter" idx="34"/>
          </p:nvPr>
        </p:nvSpPr>
        <p:spPr>
          <a:xfrm>
            <a:off x="2514600" y="4925568"/>
            <a:ext cx="237744" cy="256032"/>
          </a:xfrm>
          <a:prstGeom prst="rect">
            <a:avLst/>
          </a:prstGeom>
          <a:solidFill>
            <a:srgbClr val="B01C2E"/>
          </a:solidFill>
          <a:ln>
            <a:solidFill>
              <a:srgbClr val="999999"/>
            </a:solidFill>
          </a:ln>
        </p:spPr>
        <p:txBody>
          <a:bodyPr lIns="0" tIns="0" rIns="0" bIns="0" anchor="ctr"/>
          <a:lstStyle>
            <a:lvl1pPr marL="0" indent="0" algn="ctr">
              <a:spcBef>
                <a:spcPts val="0"/>
              </a:spcBef>
              <a:buNone/>
              <a:defRPr sz="12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6F716D94-026E-1240-A247-91A0127FD88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7911018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Horizont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Placeholder 19"/>
          <p:cNvSpPr>
            <a:spLocks noGrp="1"/>
          </p:cNvSpPr>
          <p:nvPr>
            <p:ph type="body" sz="quarter" idx="10"/>
          </p:nvPr>
        </p:nvSpPr>
        <p:spPr>
          <a:xfrm>
            <a:off x="396240" y="160020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621280" y="160020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396240" y="274828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621280" y="274828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396240" y="389636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2621280" y="389636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402266" y="5044440"/>
            <a:ext cx="1828800" cy="1051560"/>
          </a:xfrm>
          <a:prstGeom prst="homePlate">
            <a:avLst>
              <a:gd name="adj" fmla="val 24892"/>
            </a:avLst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marL="0" indent="0"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35"/>
          </p:nvPr>
        </p:nvSpPr>
        <p:spPr>
          <a:xfrm>
            <a:off x="2627306" y="5044440"/>
            <a:ext cx="612648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DDD5FA0E-3EAB-CB47-B428-C2E5915BFD6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4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664112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/>
          <p:cNvSpPr>
            <a:spLocks noGrp="1"/>
          </p:cNvSpPr>
          <p:nvPr>
            <p:ph idx="1"/>
          </p:nvPr>
        </p:nvSpPr>
        <p:spPr>
          <a:xfrm>
            <a:off x="384048" y="533400"/>
            <a:ext cx="8458200" cy="5812064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latinLnBrk="0" hangingPunct="1">
              <a:spcBef>
                <a:spcPct val="20000"/>
              </a:spcBef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algn="just"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41934"/>
            <a:ext cx="8458200" cy="3651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marL="0" indent="0" algn="l">
              <a:tabLst>
                <a:tab pos="296466" algn="l"/>
              </a:tabLst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0"/>
          </p:nvPr>
        </p:nvSpPr>
        <p:spPr>
          <a:xfrm>
            <a:off x="8385048" y="6471106"/>
            <a:ext cx="457200" cy="365125"/>
          </a:xfrm>
        </p:spPr>
        <p:txBody>
          <a:bodyPr/>
          <a:lstStyle>
            <a:lvl1pPr algn="r">
              <a:defRPr/>
            </a:lvl1pPr>
          </a:lstStyle>
          <a:p>
            <a:fld id="{7B3E355C-57B9-BC4B-95D8-406A1F834537}" type="slidenum">
              <a:rPr lang="en-US" altLang="en-US" smtClean="0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8" name="Rectangle 7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</p:spTree>
    <p:extLst>
      <p:ext uri="{BB962C8B-B14F-4D97-AF65-F5344CB8AC3E}">
        <p14:creationId xmlns:p14="http://schemas.microsoft.com/office/powerpoint/2010/main" val="1283748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Vertical chevrons with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 Placeholder 13"/>
          <p:cNvSpPr>
            <a:spLocks noGrp="1"/>
          </p:cNvSpPr>
          <p:nvPr>
            <p:ph type="body" sz="quarter" idx="17"/>
          </p:nvPr>
        </p:nvSpPr>
        <p:spPr>
          <a:xfrm rot="5400000">
            <a:off x="731520" y="1097281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362200" y="1371600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30"/>
          </p:nvPr>
        </p:nvSpPr>
        <p:spPr>
          <a:xfrm>
            <a:off x="2362200" y="2474977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31"/>
          </p:nvPr>
        </p:nvSpPr>
        <p:spPr>
          <a:xfrm>
            <a:off x="2362200" y="3578353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2362200" y="4681728"/>
            <a:ext cx="6217920" cy="10515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13"/>
          <p:cNvSpPr>
            <a:spLocks noGrp="1"/>
          </p:cNvSpPr>
          <p:nvPr>
            <p:ph type="body" sz="quarter" idx="33"/>
          </p:nvPr>
        </p:nvSpPr>
        <p:spPr>
          <a:xfrm rot="5400000">
            <a:off x="731520" y="2200657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3"/>
          <p:cNvSpPr>
            <a:spLocks noGrp="1"/>
          </p:cNvSpPr>
          <p:nvPr>
            <p:ph type="body" sz="quarter" idx="34"/>
          </p:nvPr>
        </p:nvSpPr>
        <p:spPr>
          <a:xfrm rot="5400000">
            <a:off x="731520" y="3304033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3"/>
          <p:cNvSpPr>
            <a:spLocks noGrp="1"/>
          </p:cNvSpPr>
          <p:nvPr>
            <p:ph type="body" sz="quarter" idx="35"/>
          </p:nvPr>
        </p:nvSpPr>
        <p:spPr>
          <a:xfrm rot="5400000">
            <a:off x="731520" y="4407408"/>
            <a:ext cx="1271016" cy="1819656"/>
          </a:xfrm>
          <a:prstGeom prst="chevron">
            <a:avLst>
              <a:gd name="adj" fmla="val 18344"/>
            </a:avLst>
          </a:prstGeom>
          <a:solidFill>
            <a:srgbClr val="B01C2E"/>
          </a:solidFill>
        </p:spPr>
        <p:txBody>
          <a:bodyPr vert="vert270"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Slide Number Placeholder 9"/>
          <p:cNvSpPr>
            <a:spLocks noGrp="1"/>
          </p:cNvSpPr>
          <p:nvPr>
            <p:ph type="sldNum" sz="quarter" idx="36"/>
          </p:nvPr>
        </p:nvSpPr>
        <p:spPr/>
        <p:txBody>
          <a:bodyPr/>
          <a:lstStyle>
            <a:lvl1pPr>
              <a:defRPr/>
            </a:lvl1pPr>
          </a:lstStyle>
          <a:p>
            <a:fld id="{4835DA82-056E-9542-8819-BE1B86DFF07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12"/>
          <p:cNvSpPr>
            <a:spLocks noGrp="1"/>
          </p:cNvSpPr>
          <p:nvPr>
            <p:ph type="ftr" sz="quarter" idx="37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10649610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trix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AutoShape 8"/>
          <p:cNvSpPr>
            <a:spLocks noChangeArrowheads="1"/>
          </p:cNvSpPr>
          <p:nvPr userDrawn="1"/>
        </p:nvSpPr>
        <p:spPr bwMode="auto">
          <a:xfrm rot="5400000">
            <a:off x="5297488" y="3346450"/>
            <a:ext cx="4406900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2" name="AutoShape 4"/>
          <p:cNvSpPr>
            <a:spLocks noChangeArrowheads="1"/>
          </p:cNvSpPr>
          <p:nvPr userDrawn="1"/>
        </p:nvSpPr>
        <p:spPr bwMode="auto">
          <a:xfrm rot="5400000">
            <a:off x="-76041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3" name="AutoShape 5"/>
          <p:cNvSpPr>
            <a:spLocks noChangeArrowheads="1"/>
          </p:cNvSpPr>
          <p:nvPr userDrawn="1"/>
        </p:nvSpPr>
        <p:spPr bwMode="auto">
          <a:xfrm rot="5400000">
            <a:off x="754063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AutoShape 6"/>
          <p:cNvSpPr>
            <a:spLocks noChangeArrowheads="1"/>
          </p:cNvSpPr>
          <p:nvPr userDrawn="1"/>
        </p:nvSpPr>
        <p:spPr bwMode="auto">
          <a:xfrm rot="5400000">
            <a:off x="2266951" y="3351213"/>
            <a:ext cx="4416425" cy="1371600"/>
          </a:xfrm>
          <a:prstGeom prst="homePlate">
            <a:avLst>
              <a:gd name="adj" fmla="val 19772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AutoShape 7"/>
          <p:cNvSpPr>
            <a:spLocks noChangeArrowheads="1"/>
          </p:cNvSpPr>
          <p:nvPr userDrawn="1"/>
        </p:nvSpPr>
        <p:spPr bwMode="auto">
          <a:xfrm rot="5400000">
            <a:off x="3781426" y="3351213"/>
            <a:ext cx="4416425" cy="1371600"/>
          </a:xfrm>
          <a:prstGeom prst="homePlate">
            <a:avLst>
              <a:gd name="adj" fmla="val 19749"/>
            </a:avLst>
          </a:prstGeom>
          <a:gradFill flip="none" rotWithShape="1">
            <a:gsLst>
              <a:gs pos="0">
                <a:schemeClr val="tx1">
                  <a:tint val="66000"/>
                  <a:satMod val="160000"/>
                </a:schemeClr>
              </a:gs>
              <a:gs pos="50000">
                <a:schemeClr val="tx1">
                  <a:tint val="44500"/>
                  <a:satMod val="160000"/>
                </a:schemeClr>
              </a:gs>
              <a:gs pos="100000">
                <a:schemeClr val="tx1">
                  <a:tint val="23500"/>
                  <a:satMod val="160000"/>
                </a:schemeClr>
              </a:gs>
            </a:gsLst>
            <a:lin ang="0" scaled="1"/>
            <a:tileRect/>
          </a:gradFill>
          <a:ln w="6350">
            <a:noFill/>
            <a:miter lim="800000"/>
            <a:headEnd/>
            <a:tailEnd/>
          </a:ln>
          <a:effectLst/>
        </p:spPr>
        <p:txBody>
          <a:bodyPr lIns="54000" tIns="54000" rIns="54000" bIns="54000" anchor="ctr"/>
          <a:lstStyle/>
          <a:p>
            <a:pPr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0"/>
          </p:nvPr>
        </p:nvSpPr>
        <p:spPr>
          <a:xfrm>
            <a:off x="762000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6"/>
          <p:cNvSpPr>
            <a:spLocks noGrp="1"/>
          </p:cNvSpPr>
          <p:nvPr>
            <p:ph type="body" sz="quarter" idx="11"/>
          </p:nvPr>
        </p:nvSpPr>
        <p:spPr>
          <a:xfrm>
            <a:off x="2276475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6"/>
          <p:cNvSpPr>
            <a:spLocks noGrp="1"/>
          </p:cNvSpPr>
          <p:nvPr>
            <p:ph type="body" sz="quarter" idx="12"/>
          </p:nvPr>
        </p:nvSpPr>
        <p:spPr>
          <a:xfrm>
            <a:off x="3789363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53038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6"/>
          <p:cNvSpPr>
            <a:spLocks noGrp="1"/>
          </p:cNvSpPr>
          <p:nvPr>
            <p:ph type="body" sz="quarter" idx="14"/>
          </p:nvPr>
        </p:nvSpPr>
        <p:spPr>
          <a:xfrm>
            <a:off x="6815138" y="1417320"/>
            <a:ext cx="1371600" cy="457200"/>
          </a:xfrm>
          <a:prstGeom prst="rect">
            <a:avLst/>
          </a:prstGeom>
          <a:solidFill>
            <a:srgbClr val="4D4D4D"/>
          </a:solidFill>
        </p:spPr>
        <p:txBody>
          <a:bodyPr anchor="ctr"/>
          <a:lstStyle>
            <a:lvl1pPr marL="0" indent="0" algn="ctr">
              <a:spcBef>
                <a:spcPts val="0"/>
              </a:spcBef>
              <a:buNone/>
              <a:defRPr lang="en-US" sz="900" b="1" kern="1200" dirty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609600" y="21336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 marL="514350">
              <a:buClr>
                <a:srgbClr val="B01C2E"/>
              </a:buClr>
              <a:buFont typeface="Arial" pitchFamily="34" charset="0"/>
              <a:buChar char="–"/>
              <a:defRPr sz="900"/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609600" y="3390901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609600" y="4648200"/>
            <a:ext cx="7891272" cy="114300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  <a:lvl4pPr>
              <a:defRPr lang="en-US" sz="900" kern="120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23"/>
          </p:nvPr>
        </p:nvSpPr>
        <p:spPr/>
        <p:txBody>
          <a:bodyPr/>
          <a:lstStyle>
            <a:lvl1pPr>
              <a:defRPr/>
            </a:lvl1pPr>
          </a:lstStyle>
          <a:p>
            <a:fld id="{4755A724-3117-D848-90FF-6F79FEC20653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24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3454344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resulting Fr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3273552" y="1444752"/>
            <a:ext cx="2596896" cy="3968496"/>
          </a:xfrm>
          <a:prstGeom prst="rect">
            <a:avLst/>
          </a:prstGeom>
        </p:spPr>
        <p:txBody>
          <a:bodyPr wrap="square" lIns="640080" rIns="640080" anchor="ctr" anchorCtr="1">
            <a:noAutofit/>
          </a:bodyPr>
          <a:lstStyle>
            <a:lvl1pPr marL="0" indent="0" algn="ctr">
              <a:spcBef>
                <a:spcPts val="0"/>
              </a:spcBef>
              <a:spcAft>
                <a:spcPts val="0"/>
              </a:spcAft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370576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31"/>
          </p:nvPr>
        </p:nvSpPr>
        <p:spPr>
          <a:xfrm flipH="1">
            <a:off x="609600" y="152400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32"/>
          </p:nvPr>
        </p:nvSpPr>
        <p:spPr>
          <a:xfrm>
            <a:off x="5370576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33"/>
          </p:nvPr>
        </p:nvSpPr>
        <p:spPr>
          <a:xfrm flipH="1">
            <a:off x="609600" y="255016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5370576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2" name="Text Placeholder 19"/>
          <p:cNvSpPr>
            <a:spLocks noGrp="1"/>
          </p:cNvSpPr>
          <p:nvPr>
            <p:ph type="body" sz="quarter" idx="35"/>
          </p:nvPr>
        </p:nvSpPr>
        <p:spPr>
          <a:xfrm flipH="1">
            <a:off x="609600" y="357632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6"/>
          </p:nvPr>
        </p:nvSpPr>
        <p:spPr>
          <a:xfrm>
            <a:off x="5370576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91440" tIns="45720" rIns="18288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34" name="Text Placeholder 19"/>
          <p:cNvSpPr>
            <a:spLocks noGrp="1"/>
          </p:cNvSpPr>
          <p:nvPr>
            <p:ph type="body" sz="quarter" idx="37"/>
          </p:nvPr>
        </p:nvSpPr>
        <p:spPr>
          <a:xfrm flipH="1">
            <a:off x="609600" y="4602480"/>
            <a:ext cx="3163824" cy="731520"/>
          </a:xfrm>
          <a:prstGeom prst="homePlate">
            <a:avLst>
              <a:gd name="adj" fmla="val 33249"/>
            </a:avLst>
          </a:prstGeom>
          <a:noFill/>
          <a:ln>
            <a:solidFill>
              <a:srgbClr val="B01C2E"/>
            </a:solidFill>
          </a:ln>
        </p:spPr>
        <p:txBody>
          <a:bodyPr wrap="square" lIns="182880" tIns="45720" rIns="91440" bIns="45720" anchor="ctr">
            <a:noAutofit/>
          </a:bodyPr>
          <a:lstStyle>
            <a:lvl1pPr marL="89154" indent="-89154">
              <a:spcBef>
                <a:spcPts val="15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Slide Number Placeholder 9"/>
          <p:cNvSpPr>
            <a:spLocks noGrp="1"/>
          </p:cNvSpPr>
          <p:nvPr>
            <p:ph type="sldNum" sz="quarter" idx="38"/>
          </p:nvPr>
        </p:nvSpPr>
        <p:spPr/>
        <p:txBody>
          <a:bodyPr/>
          <a:lstStyle>
            <a:lvl1pPr>
              <a:defRPr/>
            </a:lvl1pPr>
          </a:lstStyle>
          <a:p>
            <a:fld id="{BA6B416F-5AE6-D74C-AE38-5D34E63DFA9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5" name="Footer Placeholder 12"/>
          <p:cNvSpPr>
            <a:spLocks noGrp="1"/>
          </p:cNvSpPr>
          <p:nvPr>
            <p:ph type="ftr" sz="quarter" idx="3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49557690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Chevron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248400" y="1420504"/>
            <a:ext cx="2587752" cy="48006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 marL="836676">
              <a:buClr>
                <a:srgbClr val="B01C1A"/>
              </a:buClr>
              <a:buFont typeface="Arial" pitchFamily="34" charset="0"/>
              <a:buChar char="–"/>
              <a:defRPr sz="900"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502920" y="15544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21"/>
          </p:nvPr>
        </p:nvSpPr>
        <p:spPr>
          <a:xfrm>
            <a:off x="502920" y="27482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22"/>
          </p:nvPr>
        </p:nvSpPr>
        <p:spPr>
          <a:xfrm>
            <a:off x="502920" y="39420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23"/>
          </p:nvPr>
        </p:nvSpPr>
        <p:spPr>
          <a:xfrm>
            <a:off x="502920" y="5135880"/>
            <a:ext cx="5532120" cy="960120"/>
          </a:xfrm>
          <a:prstGeom prst="homePlate">
            <a:avLst>
              <a:gd name="adj" fmla="val 15807"/>
            </a:avLst>
          </a:prstGeom>
          <a:solidFill>
            <a:srgbClr val="FFFFFF"/>
          </a:solidFill>
          <a:ln>
            <a:solidFill>
              <a:srgbClr val="B01C2E"/>
            </a:solidFill>
          </a:ln>
        </p:spPr>
        <p:txBody>
          <a:bodyPr wrap="square" lIns="91440" tIns="45720" rIns="45720" bIns="45720" anchor="ctr">
            <a:noAutofit/>
          </a:bodyPr>
          <a:lstStyle>
            <a:lvl1pPr marL="89154" indent="-89154">
              <a:spcBef>
                <a:spcPts val="0"/>
              </a:spcBef>
              <a:buClr>
                <a:schemeClr val="accent1"/>
              </a:buClr>
              <a:buFont typeface="Wingdings 2" pitchFamily="18" charset="2"/>
              <a:buChar char=""/>
              <a:defRPr sz="900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24"/>
          </p:nvPr>
        </p:nvSpPr>
        <p:spPr/>
        <p:txBody>
          <a:bodyPr/>
          <a:lstStyle>
            <a:lvl1pPr>
              <a:defRPr/>
            </a:lvl1pPr>
          </a:lstStyle>
          <a:p>
            <a:fld id="{12EFD6B5-614C-464C-AC16-8E45A0815BB5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04046267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arrow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Text Placeholder 19"/>
          <p:cNvSpPr>
            <a:spLocks noGrp="1"/>
          </p:cNvSpPr>
          <p:nvPr>
            <p:ph type="body" sz="quarter" idx="15"/>
          </p:nvPr>
        </p:nvSpPr>
        <p:spPr>
          <a:xfrm>
            <a:off x="304800" y="2362200"/>
            <a:ext cx="6117336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9"/>
          <p:cNvSpPr>
            <a:spLocks noGrp="1"/>
          </p:cNvSpPr>
          <p:nvPr>
            <p:ph type="body" sz="quarter" idx="33"/>
          </p:nvPr>
        </p:nvSpPr>
        <p:spPr>
          <a:xfrm>
            <a:off x="304800" y="3491484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9"/>
          <p:cNvSpPr>
            <a:spLocks noGrp="1"/>
          </p:cNvSpPr>
          <p:nvPr>
            <p:ph type="body" sz="quarter" idx="34"/>
          </p:nvPr>
        </p:nvSpPr>
        <p:spPr>
          <a:xfrm>
            <a:off x="304800" y="4620768"/>
            <a:ext cx="6096000" cy="941832"/>
          </a:xfrm>
          <a:prstGeom prst="homePlate">
            <a:avLst>
              <a:gd name="adj" fmla="val 50223"/>
            </a:avLst>
          </a:prstGeom>
          <a:gradFill flip="none" rotWithShape="1">
            <a:gsLst>
              <a:gs pos="0">
                <a:srgbClr val="000000">
                  <a:tint val="66000"/>
                  <a:satMod val="160000"/>
                </a:srgbClr>
              </a:gs>
              <a:gs pos="50000">
                <a:srgbClr val="000000">
                  <a:tint val="44500"/>
                  <a:satMod val="160000"/>
                </a:srgbClr>
              </a:gs>
              <a:gs pos="100000">
                <a:srgbClr val="000000">
                  <a:tint val="23500"/>
                  <a:satMod val="160000"/>
                </a:srgbClr>
              </a:gs>
            </a:gsLst>
            <a:lin ang="10800000" scaled="1"/>
            <a:tileRect/>
          </a:gradFill>
          <a:ln>
            <a:noFill/>
          </a:ln>
        </p:spPr>
        <p:txBody>
          <a:bodyPr wrap="square" lIns="91440" tIns="45720" rIns="5029200" bIns="45720" anchor="ctr">
            <a:noAutofit/>
          </a:bodyPr>
          <a:lstStyle>
            <a:lvl1pPr marL="0" indent="0">
              <a:spcBef>
                <a:spcPts val="0"/>
              </a:spcBef>
              <a:buClr>
                <a:schemeClr val="accent1"/>
              </a:buClr>
              <a:buFont typeface="Wingdings" pitchFamily="2" charset="2"/>
              <a:buNone/>
              <a:defRPr sz="750" b="1" baseline="0">
                <a:solidFill>
                  <a:schemeClr val="tx1"/>
                </a:solidFill>
              </a:defRPr>
            </a:lvl1pPr>
            <a:lvl2pPr marL="260604" indent="-123444">
              <a:spcBef>
                <a:spcPts val="225"/>
              </a:spcBef>
              <a:buClr>
                <a:srgbClr val="B01C2E"/>
              </a:buClr>
              <a:buFont typeface="Arial" pitchFamily="34" charset="0"/>
              <a:buChar char="•"/>
              <a:defRPr sz="900" baseline="0"/>
            </a:lvl2pPr>
            <a:lvl3pPr marL="397764" indent="-130302">
              <a:buClr>
                <a:srgbClr val="B01C2E"/>
              </a:buClr>
              <a:buFont typeface="Arial" pitchFamily="34" charset="0"/>
              <a:buChar char="‒"/>
              <a:defRPr sz="90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5"/>
          <p:cNvSpPr>
            <a:spLocks noGrp="1"/>
          </p:cNvSpPr>
          <p:nvPr>
            <p:ph type="body" sz="quarter" idx="21"/>
          </p:nvPr>
        </p:nvSpPr>
        <p:spPr>
          <a:xfrm>
            <a:off x="6411433" y="1417320"/>
            <a:ext cx="2103120" cy="429768"/>
          </a:xfrm>
          <a:prstGeom prst="re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 anchor="ctr"/>
          <a:lstStyle>
            <a:lvl1pPr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2"/>
          <p:cNvSpPr>
            <a:spLocks noGrp="1"/>
          </p:cNvSpPr>
          <p:nvPr>
            <p:ph type="body" sz="quarter" idx="27"/>
          </p:nvPr>
        </p:nvSpPr>
        <p:spPr>
          <a:xfrm>
            <a:off x="4391025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774061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12"/>
          <p:cNvSpPr>
            <a:spLocks noGrp="1"/>
          </p:cNvSpPr>
          <p:nvPr>
            <p:ph type="body" sz="quarter" idx="29"/>
          </p:nvPr>
        </p:nvSpPr>
        <p:spPr>
          <a:xfrm>
            <a:off x="1157097" y="2136788"/>
            <a:ext cx="1481328" cy="36576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75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75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75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5"/>
          <p:cNvSpPr>
            <a:spLocks noGrp="1"/>
          </p:cNvSpPr>
          <p:nvPr>
            <p:ph type="body" sz="quarter" idx="30"/>
          </p:nvPr>
        </p:nvSpPr>
        <p:spPr>
          <a:xfrm>
            <a:off x="1157097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5"/>
          <p:cNvSpPr>
            <a:spLocks noGrp="1"/>
          </p:cNvSpPr>
          <p:nvPr>
            <p:ph type="body" sz="quarter" idx="31"/>
          </p:nvPr>
        </p:nvSpPr>
        <p:spPr>
          <a:xfrm>
            <a:off x="2774061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5"/>
          <p:cNvSpPr>
            <a:spLocks noGrp="1"/>
          </p:cNvSpPr>
          <p:nvPr>
            <p:ph type="body" sz="quarter" idx="32"/>
          </p:nvPr>
        </p:nvSpPr>
        <p:spPr>
          <a:xfrm>
            <a:off x="4391025" y="1738919"/>
            <a:ext cx="1481328" cy="384048"/>
          </a:xfrm>
          <a:prstGeom prst="rect">
            <a:avLst/>
          </a:prstGeom>
          <a:solidFill>
            <a:srgbClr val="4D4D4D"/>
          </a:solidFill>
          <a:ln>
            <a:solidFill>
              <a:srgbClr val="4D4D4D"/>
            </a:solidFill>
          </a:ln>
        </p:spPr>
        <p:txBody>
          <a:bodyPr anchor="ctr"/>
          <a:lstStyle>
            <a:lvl1pPr algn="ctr">
              <a:buNone/>
              <a:defRPr sz="75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Content Placeholder 10"/>
          <p:cNvSpPr>
            <a:spLocks noGrp="1"/>
          </p:cNvSpPr>
          <p:nvPr>
            <p:ph sz="quarter" idx="20"/>
          </p:nvPr>
        </p:nvSpPr>
        <p:spPr>
          <a:xfrm>
            <a:off x="6411433" y="1861185"/>
            <a:ext cx="2103120" cy="420624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rIns="457200"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08AE5534-AA48-F74E-87DE-645A72BA9DD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2" name="Footer Placeholder 12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89908864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oject Phas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Freeform 11"/>
          <p:cNvSpPr>
            <a:spLocks/>
          </p:cNvSpPr>
          <p:nvPr userDrawn="1"/>
        </p:nvSpPr>
        <p:spPr bwMode="auto">
          <a:xfrm>
            <a:off x="3068639" y="1981202"/>
            <a:ext cx="2536825" cy="339725"/>
          </a:xfrm>
          <a:custGeom>
            <a:avLst/>
            <a:gdLst>
              <a:gd name="T0" fmla="*/ 0 w 2536891"/>
              <a:gd name="T1" fmla="*/ 0 h 488372"/>
              <a:gd name="T2" fmla="*/ 1942613 w 2536891"/>
              <a:gd name="T3" fmla="*/ 0 h 488372"/>
              <a:gd name="T4" fmla="*/ 2455867 w 2536891"/>
              <a:gd name="T5" fmla="*/ 200 h 488372"/>
              <a:gd name="T6" fmla="*/ 2536627 w 2536891"/>
              <a:gd name="T7" fmla="*/ 114356 h 488372"/>
              <a:gd name="T8" fmla="*/ 131751 w 2536891"/>
              <a:gd name="T9" fmla="*/ 114356 h 488372"/>
              <a:gd name="T10" fmla="*/ 81090 w 2536891"/>
              <a:gd name="T11" fmla="*/ 113442 h 488372"/>
              <a:gd name="T12" fmla="*/ 0 w 2536891"/>
              <a:gd name="T13" fmla="*/ 0 h 488372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0" t="0" r="r" b="b"/>
            <a:pathLst>
              <a:path w="2536891" h="488372">
                <a:moveTo>
                  <a:pt x="0" y="0"/>
                </a:moveTo>
                <a:lnTo>
                  <a:pt x="1942817" y="0"/>
                </a:lnTo>
                <a:lnTo>
                  <a:pt x="2456123" y="856"/>
                </a:lnTo>
                <a:lnTo>
                  <a:pt x="2536891" y="488372"/>
                </a:lnTo>
                <a:lnTo>
                  <a:pt x="131763" y="488372"/>
                </a:lnTo>
                <a:lnTo>
                  <a:pt x="81098" y="484467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17" name="Freeform 13"/>
          <p:cNvSpPr>
            <a:spLocks/>
          </p:cNvSpPr>
          <p:nvPr userDrawn="1"/>
        </p:nvSpPr>
        <p:spPr bwMode="auto">
          <a:xfrm>
            <a:off x="457201" y="1982790"/>
            <a:ext cx="2530475" cy="339725"/>
          </a:xfrm>
          <a:custGeom>
            <a:avLst/>
            <a:gdLst>
              <a:gd name="T0" fmla="*/ 0 w 2529680"/>
              <a:gd name="T1" fmla="*/ 0 h 488372"/>
              <a:gd name="T2" fmla="*/ 1945261 w 2529680"/>
              <a:gd name="T3" fmla="*/ 0 h 488372"/>
              <a:gd name="T4" fmla="*/ 2463980 w 2529680"/>
              <a:gd name="T5" fmla="*/ 200 h 488372"/>
              <a:gd name="T6" fmla="*/ 2532861 w 2529680"/>
              <a:gd name="T7" fmla="*/ 113442 h 488372"/>
              <a:gd name="T8" fmla="*/ 0 w 2529680"/>
              <a:gd name="T9" fmla="*/ 114356 h 488372"/>
              <a:gd name="T10" fmla="*/ 0 w 2529680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529680" h="488372">
                <a:moveTo>
                  <a:pt x="0" y="0"/>
                </a:moveTo>
                <a:lnTo>
                  <a:pt x="1942817" y="0"/>
                </a:lnTo>
                <a:lnTo>
                  <a:pt x="2460885" y="856"/>
                </a:lnTo>
                <a:lnTo>
                  <a:pt x="2529680" y="484467"/>
                </a:lnTo>
                <a:lnTo>
                  <a:pt x="0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1" name="Freeform 14"/>
          <p:cNvSpPr>
            <a:spLocks/>
          </p:cNvSpPr>
          <p:nvPr userDrawn="1"/>
        </p:nvSpPr>
        <p:spPr bwMode="auto">
          <a:xfrm>
            <a:off x="5684839" y="1981202"/>
            <a:ext cx="2871787" cy="339725"/>
          </a:xfrm>
          <a:custGeom>
            <a:avLst/>
            <a:gdLst>
              <a:gd name="T0" fmla="*/ 0 w 2996886"/>
              <a:gd name="T1" fmla="*/ 0 h 488372"/>
              <a:gd name="T2" fmla="*/ 1638173 w 2996886"/>
              <a:gd name="T3" fmla="*/ 0 h 488372"/>
              <a:gd name="T4" fmla="*/ 2526959 w 2996886"/>
              <a:gd name="T5" fmla="*/ 200 h 488372"/>
              <a:gd name="T6" fmla="*/ 2525539 w 2996886"/>
              <a:gd name="T7" fmla="*/ 114356 h 488372"/>
              <a:gd name="T8" fmla="*/ 60236 w 2996886"/>
              <a:gd name="T9" fmla="*/ 114356 h 488372"/>
              <a:gd name="T10" fmla="*/ 0 w 2996886"/>
              <a:gd name="T11" fmla="*/ 0 h 488372"/>
              <a:gd name="T12" fmla="*/ 0 60000 65536"/>
              <a:gd name="T13" fmla="*/ 0 60000 65536"/>
              <a:gd name="T14" fmla="*/ 0 60000 65536"/>
              <a:gd name="T15" fmla="*/ 0 60000 65536"/>
              <a:gd name="T16" fmla="*/ 0 60000 65536"/>
              <a:gd name="T17" fmla="*/ 0 60000 65536"/>
            </a:gdLst>
            <a:ahLst/>
            <a:cxnLst>
              <a:cxn ang="T12">
                <a:pos x="T0" y="T1"/>
              </a:cxn>
              <a:cxn ang="T13">
                <a:pos x="T2" y="T3"/>
              </a:cxn>
              <a:cxn ang="T14">
                <a:pos x="T4" y="T5"/>
              </a:cxn>
              <a:cxn ang="T15">
                <a:pos x="T6" y="T7"/>
              </a:cxn>
              <a:cxn ang="T16">
                <a:pos x="T8" y="T9"/>
              </a:cxn>
              <a:cxn ang="T17">
                <a:pos x="T10" y="T11"/>
              </a:cxn>
            </a:cxnLst>
            <a:rect l="0" t="0" r="r" b="b"/>
            <a:pathLst>
              <a:path w="2996886" h="488372">
                <a:moveTo>
                  <a:pt x="0" y="0"/>
                </a:moveTo>
                <a:lnTo>
                  <a:pt x="1942817" y="0"/>
                </a:lnTo>
                <a:lnTo>
                  <a:pt x="2996886" y="855"/>
                </a:lnTo>
                <a:cubicBezTo>
                  <a:pt x="2996325" y="163361"/>
                  <a:pt x="2995763" y="325866"/>
                  <a:pt x="2995202" y="488372"/>
                </a:cubicBezTo>
                <a:lnTo>
                  <a:pt x="71438" y="488372"/>
                </a:lnTo>
                <a:lnTo>
                  <a:pt x="0" y="0"/>
                </a:lnTo>
                <a:close/>
              </a:path>
            </a:pathLst>
          </a:custGeom>
          <a:solidFill>
            <a:srgbClr val="4D4D4D"/>
          </a:solidFill>
          <a:ln w="6350" cap="flat" cmpd="sng">
            <a:solidFill>
              <a:srgbClr val="A9A9A9"/>
            </a:solidFill>
            <a:prstDash val="solid"/>
            <a:round/>
            <a:headEnd type="none" w="med" len="med"/>
            <a:tailEnd type="none" w="med" len="med"/>
          </a:ln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16"/>
          </p:nvPr>
        </p:nvSpPr>
        <p:spPr bwMode="gray">
          <a:xfrm>
            <a:off x="5680886" y="1983087"/>
            <a:ext cx="2875741" cy="1903112"/>
          </a:xfrm>
          <a:custGeom>
            <a:avLst/>
            <a:gdLst>
              <a:gd name="connsiteX0" fmla="*/ 0 w 2674468"/>
              <a:gd name="connsiteY0" fmla="*/ 0 h 1724992"/>
              <a:gd name="connsiteX1" fmla="*/ 2472747 w 2674468"/>
              <a:gd name="connsiteY1" fmla="*/ 0 h 1724992"/>
              <a:gd name="connsiteX2" fmla="*/ 2674468 w 2674468"/>
              <a:gd name="connsiteY2" fmla="*/ 862496 h 1724992"/>
              <a:gd name="connsiteX3" fmla="*/ 2472747 w 2674468"/>
              <a:gd name="connsiteY3" fmla="*/ 1724992 h 1724992"/>
              <a:gd name="connsiteX4" fmla="*/ 0 w 2674468"/>
              <a:gd name="connsiteY4" fmla="*/ 1724992 h 1724992"/>
              <a:gd name="connsiteX5" fmla="*/ 201721 w 2674468"/>
              <a:gd name="connsiteY5" fmla="*/ 862496 h 1724992"/>
              <a:gd name="connsiteX6" fmla="*/ 0 w 2674468"/>
              <a:gd name="connsiteY6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201721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  <a:gd name="connsiteX0" fmla="*/ 0 w 2472747"/>
              <a:gd name="connsiteY0" fmla="*/ 0 h 1724992"/>
              <a:gd name="connsiteX1" fmla="*/ 2472747 w 2472747"/>
              <a:gd name="connsiteY1" fmla="*/ 0 h 1724992"/>
              <a:gd name="connsiteX2" fmla="*/ 2472747 w 2472747"/>
              <a:gd name="connsiteY2" fmla="*/ 1724992 h 1724992"/>
              <a:gd name="connsiteX3" fmla="*/ 0 w 2472747"/>
              <a:gd name="connsiteY3" fmla="*/ 1724992 h 1724992"/>
              <a:gd name="connsiteX4" fmla="*/ 169327 w 2472747"/>
              <a:gd name="connsiteY4" fmla="*/ 862496 h 1724992"/>
              <a:gd name="connsiteX5" fmla="*/ 0 w 2472747"/>
              <a:gd name="connsiteY5" fmla="*/ 0 h 17249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72747" h="1724992">
                <a:moveTo>
                  <a:pt x="0" y="0"/>
                </a:moveTo>
                <a:lnTo>
                  <a:pt x="2472747" y="0"/>
                </a:lnTo>
                <a:lnTo>
                  <a:pt x="2472747" y="1724992"/>
                </a:lnTo>
                <a:lnTo>
                  <a:pt x="0" y="1724992"/>
                </a:lnTo>
                <a:lnTo>
                  <a:pt x="169327" y="862496"/>
                </a:lnTo>
                <a:lnTo>
                  <a:pt x="0" y="0"/>
                </a:lnTo>
                <a:close/>
              </a:path>
            </a:pathLst>
          </a:custGeom>
          <a:noFill/>
          <a:ln w="6350">
            <a:solidFill>
              <a:srgbClr val="A9A9A9"/>
            </a:solidFill>
            <a:miter lim="800000"/>
            <a:headEnd/>
            <a:tailEnd/>
          </a:ln>
        </p:spPr>
        <p:txBody>
          <a:bodyPr lIns="41148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2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3068559" y="1983087"/>
            <a:ext cx="2674468" cy="1903112"/>
          </a:xfrm>
          <a:prstGeom prst="chevron">
            <a:avLst>
              <a:gd name="adj" fmla="val 10431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15"/>
          <p:cNvSpPr>
            <a:spLocks noGrp="1"/>
          </p:cNvSpPr>
          <p:nvPr>
            <p:ph type="body" sz="quarter" idx="21"/>
          </p:nvPr>
        </p:nvSpPr>
        <p:spPr>
          <a:xfrm>
            <a:off x="457200" y="4038600"/>
            <a:ext cx="8077200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0" algn="ctr"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5"/>
          <p:cNvSpPr>
            <a:spLocks noGrp="1"/>
          </p:cNvSpPr>
          <p:nvPr>
            <p:ph type="body" sz="quarter" idx="23"/>
          </p:nvPr>
        </p:nvSpPr>
        <p:spPr>
          <a:xfrm>
            <a:off x="457200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5"/>
          <p:cNvSpPr>
            <a:spLocks noGrp="1"/>
          </p:cNvSpPr>
          <p:nvPr>
            <p:ph type="body" sz="quarter" idx="24"/>
          </p:nvPr>
        </p:nvSpPr>
        <p:spPr>
          <a:xfrm>
            <a:off x="4585778" y="5937504"/>
            <a:ext cx="3950208" cy="310896"/>
          </a:xfrm>
          <a:prstGeom prst="rect">
            <a:avLst/>
          </a:prstGeom>
          <a:solidFill>
            <a:srgbClr val="4D4D4D"/>
          </a:solidFill>
          <a:ln>
            <a:noFill/>
          </a:ln>
        </p:spPr>
        <p:txBody>
          <a:bodyPr anchor="ctr" anchorCtr="1"/>
          <a:lstStyle>
            <a:lvl1pPr marL="0" indent="130302" algn="l">
              <a:buClr>
                <a:schemeClr val="accent1"/>
              </a:buClr>
              <a:buFont typeface="Wingdings" pitchFamily="2" charset="2"/>
              <a:buNone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457200" y="1417320"/>
            <a:ext cx="5193792" cy="457200"/>
          </a:xfrm>
          <a:prstGeom prst="homePlate">
            <a:avLst>
              <a:gd name="adj" fmla="val 33316"/>
            </a:avLst>
          </a:prstGeom>
          <a:solidFill>
            <a:srgbClr val="B01C2E"/>
          </a:solidFill>
          <a:ln w="6350">
            <a:solidFill>
              <a:srgbClr val="A9A9A9"/>
            </a:solidFill>
          </a:ln>
        </p:spPr>
        <p:txBody>
          <a:bodyPr lIns="137160" tIns="137160" rIns="27432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3"/>
          <p:cNvSpPr>
            <a:spLocks noGrp="1"/>
          </p:cNvSpPr>
          <p:nvPr>
            <p:ph type="body" sz="quarter" idx="17"/>
          </p:nvPr>
        </p:nvSpPr>
        <p:spPr>
          <a:xfrm>
            <a:off x="5656263" y="1417326"/>
            <a:ext cx="3035808" cy="461963"/>
          </a:xfrm>
          <a:prstGeom prst="chevron">
            <a:avLst>
              <a:gd name="adj" fmla="val 34831"/>
            </a:avLst>
          </a:prstGeom>
          <a:solidFill>
            <a:srgbClr val="B01C2E"/>
          </a:solidFill>
        </p:spPr>
        <p:txBody>
          <a:bodyPr anchor="ctr"/>
          <a:lstStyle>
            <a:lvl1pPr marL="257175" marR="0" indent="-257175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1983087"/>
            <a:ext cx="2674468" cy="1903112"/>
          </a:xfrm>
          <a:prstGeom prst="homePlate">
            <a:avLst>
              <a:gd name="adj" fmla="val 11448"/>
            </a:avLst>
          </a:prstGeom>
          <a:ln w="6350">
            <a:solidFill>
              <a:srgbClr val="A9A9A9"/>
            </a:solidFill>
          </a:ln>
        </p:spPr>
        <p:txBody>
          <a:bodyPr lIns="137160" tIns="457200" rIns="137160" bIns="13716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90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1969" indent="-127397">
              <a:buClr>
                <a:srgbClr val="B01C2E"/>
              </a:buClr>
              <a:defRPr sz="90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9"/>
          <p:cNvSpPr>
            <a:spLocks noGrp="1"/>
          </p:cNvSpPr>
          <p:nvPr>
            <p:ph type="body" sz="quarter" idx="13"/>
          </p:nvPr>
        </p:nvSpPr>
        <p:spPr>
          <a:xfrm>
            <a:off x="457200" y="1981200"/>
            <a:ext cx="2473180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9"/>
          <p:cNvSpPr>
            <a:spLocks noGrp="1"/>
          </p:cNvSpPr>
          <p:nvPr>
            <p:ph type="body" sz="quarter" idx="15"/>
          </p:nvPr>
        </p:nvSpPr>
        <p:spPr>
          <a:xfrm>
            <a:off x="3144323" y="1988239"/>
            <a:ext cx="2387536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Content Placeholder 10"/>
          <p:cNvSpPr>
            <a:spLocks noGrp="1"/>
          </p:cNvSpPr>
          <p:nvPr>
            <p:ph sz="quarter" idx="18"/>
          </p:nvPr>
        </p:nvSpPr>
        <p:spPr>
          <a:xfrm>
            <a:off x="457200" y="4343400"/>
            <a:ext cx="8077200" cy="148132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30302" indent="-130302">
              <a:lnSpc>
                <a:spcPct val="95000"/>
              </a:lnSpc>
              <a:spcBef>
                <a:spcPts val="540"/>
              </a:spcBef>
              <a:buClr>
                <a:schemeClr val="accent1"/>
              </a:buClr>
              <a:buFont typeface="Wingdings 2" pitchFamily="18" charset="2"/>
              <a:buChar char=""/>
              <a:defRPr sz="900"/>
            </a:lvl1pPr>
            <a:lvl2pPr marL="260604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•"/>
              <a:defRPr sz="900"/>
            </a:lvl2pPr>
            <a:lvl3pPr marL="390906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3pPr>
            <a:lvl4pPr marL="51435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4pPr>
            <a:lvl5pPr marL="685800" indent="-130302">
              <a:lnSpc>
                <a:spcPct val="95000"/>
              </a:lnSpc>
              <a:spcBef>
                <a:spcPts val="225"/>
              </a:spcBef>
              <a:buClr>
                <a:schemeClr val="accent1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29"/>
          <p:cNvSpPr>
            <a:spLocks noGrp="1"/>
          </p:cNvSpPr>
          <p:nvPr>
            <p:ph type="body" sz="quarter" idx="34"/>
          </p:nvPr>
        </p:nvSpPr>
        <p:spPr>
          <a:xfrm>
            <a:off x="5762431" y="1987175"/>
            <a:ext cx="2794197" cy="320988"/>
          </a:xfrm>
          <a:prstGeom prst="rect">
            <a:avLst/>
          </a:prstGeom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Slide Number Placeholder 9"/>
          <p:cNvSpPr>
            <a:spLocks noGrp="1"/>
          </p:cNvSpPr>
          <p:nvPr>
            <p:ph type="sldNum" sz="quarter" idx="35"/>
          </p:nvPr>
        </p:nvSpPr>
        <p:spPr/>
        <p:txBody>
          <a:bodyPr/>
          <a:lstStyle>
            <a:lvl1pPr>
              <a:defRPr/>
            </a:lvl1pPr>
          </a:lstStyle>
          <a:p>
            <a:fld id="{E70D8206-912D-3041-8A60-C5747B4B98E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4" name="Footer Placeholder 23"/>
          <p:cNvSpPr>
            <a:spLocks noGrp="1"/>
          </p:cNvSpPr>
          <p:nvPr>
            <p:ph type="ftr" sz="quarter" idx="36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27994141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Workstreams and outco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entagon 32"/>
          <p:cNvSpPr/>
          <p:nvPr userDrawn="1"/>
        </p:nvSpPr>
        <p:spPr bwMode="auto">
          <a:xfrm>
            <a:off x="5507039" y="1755775"/>
            <a:ext cx="679450" cy="4343400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anchor="ctr"/>
          <a:lstStyle/>
          <a:p>
            <a:pPr indent="-88106" eaLnBrk="0" hangingPunct="0">
              <a:lnSpc>
                <a:spcPct val="95000"/>
              </a:lnSpc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6" name="Text Placeholder 2"/>
          <p:cNvSpPr>
            <a:spLocks noGrp="1"/>
          </p:cNvSpPr>
          <p:nvPr>
            <p:ph type="body" idx="38"/>
          </p:nvPr>
        </p:nvSpPr>
        <p:spPr>
          <a:xfrm>
            <a:off x="2993735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39"/>
          </p:nvPr>
        </p:nvSpPr>
        <p:spPr>
          <a:xfrm>
            <a:off x="477838" y="1290639"/>
            <a:ext cx="2377440" cy="4808536"/>
          </a:xfrm>
          <a:prstGeom prst="rect">
            <a:avLst/>
          </a:prstGeom>
          <a:solidFill>
            <a:schemeClr val="bg1">
              <a:lumMod val="95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5"/>
          </p:nvPr>
        </p:nvSpPr>
        <p:spPr>
          <a:xfrm>
            <a:off x="2993735" y="1290638"/>
            <a:ext cx="2377440" cy="380392"/>
          </a:xfrm>
          <a:prstGeom prst="rect">
            <a:avLst/>
          </a:prstGeom>
          <a:solidFill>
            <a:schemeClr val="tx1">
              <a:lumMod val="50000"/>
              <a:lumOff val="50000"/>
            </a:schemeClr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2"/>
          <p:cNvSpPr>
            <a:spLocks noGrp="1"/>
          </p:cNvSpPr>
          <p:nvPr>
            <p:ph type="body" idx="22"/>
          </p:nvPr>
        </p:nvSpPr>
        <p:spPr>
          <a:xfrm>
            <a:off x="6300383" y="1290638"/>
            <a:ext cx="2377440" cy="380392"/>
          </a:xfrm>
          <a:prstGeom prst="rect">
            <a:avLst/>
          </a:prstGeom>
          <a:solidFill>
            <a:schemeClr val="accent1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30"/>
          </p:nvPr>
        </p:nvSpPr>
        <p:spPr>
          <a:xfrm>
            <a:off x="477838" y="1290638"/>
            <a:ext cx="2377440" cy="380392"/>
          </a:xfrm>
          <a:prstGeom prst="rect">
            <a:avLst/>
          </a:prstGeom>
          <a:solidFill>
            <a:srgbClr val="4D4D4D"/>
          </a:solidFill>
          <a:ln w="6350" cmpd="sng">
            <a:solidFill>
              <a:srgbClr val="C0C0C0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825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9"/>
          <p:cNvSpPr>
            <a:spLocks noGrp="1"/>
          </p:cNvSpPr>
          <p:nvPr>
            <p:ph type="body" sz="quarter" idx="40"/>
          </p:nvPr>
        </p:nvSpPr>
        <p:spPr>
          <a:xfrm>
            <a:off x="569278" y="173126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0" rIns="45720" bIns="0" anchor="ctr" anchorCtr="0"/>
          <a:lstStyle>
            <a:lvl1pPr marL="0" indent="-89154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9"/>
          <p:cNvSpPr>
            <a:spLocks noGrp="1"/>
          </p:cNvSpPr>
          <p:nvPr>
            <p:ph type="body" sz="quarter" idx="41"/>
          </p:nvPr>
        </p:nvSpPr>
        <p:spPr>
          <a:xfrm>
            <a:off x="569278" y="235712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9"/>
          <p:cNvSpPr>
            <a:spLocks noGrp="1"/>
          </p:cNvSpPr>
          <p:nvPr>
            <p:ph type="body" sz="quarter" idx="42"/>
          </p:nvPr>
        </p:nvSpPr>
        <p:spPr>
          <a:xfrm>
            <a:off x="569278" y="2982976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69278" y="3608832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9"/>
          <p:cNvSpPr>
            <a:spLocks noGrp="1"/>
          </p:cNvSpPr>
          <p:nvPr>
            <p:ph type="body" sz="quarter" idx="44"/>
          </p:nvPr>
        </p:nvSpPr>
        <p:spPr>
          <a:xfrm>
            <a:off x="569278" y="4234688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19"/>
          <p:cNvSpPr>
            <a:spLocks noGrp="1"/>
          </p:cNvSpPr>
          <p:nvPr>
            <p:ph type="body" sz="quarter" idx="45"/>
          </p:nvPr>
        </p:nvSpPr>
        <p:spPr>
          <a:xfrm>
            <a:off x="569278" y="5486400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9"/>
          <p:cNvSpPr>
            <a:spLocks noGrp="1"/>
          </p:cNvSpPr>
          <p:nvPr>
            <p:ph type="body" sz="quarter" idx="46"/>
          </p:nvPr>
        </p:nvSpPr>
        <p:spPr>
          <a:xfrm>
            <a:off x="569278" y="4860544"/>
            <a:ext cx="2194560" cy="521208"/>
          </a:xfrm>
          <a:prstGeom prst="flowChartAlternateProcess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19"/>
          <p:cNvSpPr>
            <a:spLocks noGrp="1"/>
          </p:cNvSpPr>
          <p:nvPr>
            <p:ph type="body" sz="quarter" idx="47"/>
          </p:nvPr>
        </p:nvSpPr>
        <p:spPr>
          <a:xfrm>
            <a:off x="3085175" y="174345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19"/>
          <p:cNvSpPr>
            <a:spLocks noGrp="1"/>
          </p:cNvSpPr>
          <p:nvPr>
            <p:ph type="body" sz="quarter" idx="48"/>
          </p:nvPr>
        </p:nvSpPr>
        <p:spPr>
          <a:xfrm>
            <a:off x="3085175" y="236931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49"/>
          </p:nvPr>
        </p:nvSpPr>
        <p:spPr>
          <a:xfrm>
            <a:off x="3085175" y="2995168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19"/>
          <p:cNvSpPr>
            <a:spLocks noGrp="1"/>
          </p:cNvSpPr>
          <p:nvPr>
            <p:ph type="body" sz="quarter" idx="50"/>
          </p:nvPr>
        </p:nvSpPr>
        <p:spPr>
          <a:xfrm>
            <a:off x="3085175" y="3621024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19"/>
          <p:cNvSpPr>
            <a:spLocks noGrp="1"/>
          </p:cNvSpPr>
          <p:nvPr>
            <p:ph type="body" sz="quarter" idx="51"/>
          </p:nvPr>
        </p:nvSpPr>
        <p:spPr>
          <a:xfrm>
            <a:off x="3085175" y="4246880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19"/>
          <p:cNvSpPr>
            <a:spLocks noGrp="1"/>
          </p:cNvSpPr>
          <p:nvPr>
            <p:ph type="body" sz="quarter" idx="52"/>
          </p:nvPr>
        </p:nvSpPr>
        <p:spPr>
          <a:xfrm>
            <a:off x="3085175" y="5498592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19"/>
          <p:cNvSpPr>
            <a:spLocks noGrp="1"/>
          </p:cNvSpPr>
          <p:nvPr>
            <p:ph type="body" sz="quarter" idx="53"/>
          </p:nvPr>
        </p:nvSpPr>
        <p:spPr>
          <a:xfrm>
            <a:off x="3085175" y="4872736"/>
            <a:ext cx="219456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19"/>
          <p:cNvSpPr>
            <a:spLocks noGrp="1"/>
          </p:cNvSpPr>
          <p:nvPr>
            <p:ph type="body" sz="quarter" idx="54"/>
          </p:nvPr>
        </p:nvSpPr>
        <p:spPr>
          <a:xfrm>
            <a:off x="6300383" y="174345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19"/>
          <p:cNvSpPr>
            <a:spLocks noGrp="1"/>
          </p:cNvSpPr>
          <p:nvPr>
            <p:ph type="body" sz="quarter" idx="55"/>
          </p:nvPr>
        </p:nvSpPr>
        <p:spPr>
          <a:xfrm>
            <a:off x="6300383" y="236931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9"/>
          <p:cNvSpPr>
            <a:spLocks noGrp="1"/>
          </p:cNvSpPr>
          <p:nvPr>
            <p:ph type="body" sz="quarter" idx="56"/>
          </p:nvPr>
        </p:nvSpPr>
        <p:spPr>
          <a:xfrm>
            <a:off x="6300383" y="2995168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9"/>
          <p:cNvSpPr>
            <a:spLocks noGrp="1"/>
          </p:cNvSpPr>
          <p:nvPr>
            <p:ph type="body" sz="quarter" idx="57"/>
          </p:nvPr>
        </p:nvSpPr>
        <p:spPr>
          <a:xfrm>
            <a:off x="6300383" y="3621024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9"/>
          <p:cNvSpPr>
            <a:spLocks noGrp="1"/>
          </p:cNvSpPr>
          <p:nvPr>
            <p:ph type="body" sz="quarter" idx="58"/>
          </p:nvPr>
        </p:nvSpPr>
        <p:spPr>
          <a:xfrm>
            <a:off x="6300383" y="4246880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9"/>
          <p:cNvSpPr>
            <a:spLocks noGrp="1"/>
          </p:cNvSpPr>
          <p:nvPr>
            <p:ph type="body" sz="quarter" idx="59"/>
          </p:nvPr>
        </p:nvSpPr>
        <p:spPr>
          <a:xfrm>
            <a:off x="6300383" y="5498592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9"/>
          <p:cNvSpPr>
            <a:spLocks noGrp="1"/>
          </p:cNvSpPr>
          <p:nvPr>
            <p:ph type="body" sz="quarter" idx="60"/>
          </p:nvPr>
        </p:nvSpPr>
        <p:spPr>
          <a:xfrm>
            <a:off x="6300383" y="4872736"/>
            <a:ext cx="2377440" cy="521208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 lIns="45720" tIns="45720" rIns="45720" bIns="45720" anchor="ctr" anchorCtr="0"/>
          <a:lstStyle>
            <a:lvl1pPr marL="89154" indent="-89154">
              <a:lnSpc>
                <a:spcPct val="95000"/>
              </a:lnSpc>
              <a:spcBef>
                <a:spcPts val="150"/>
              </a:spcBef>
              <a:buClr>
                <a:srgbClr val="B01C2E"/>
              </a:buClr>
              <a:buFont typeface="Wingdings 2" pitchFamily="18" charset="2"/>
              <a:buChar char=""/>
              <a:defRPr sz="825" baseline="0">
                <a:solidFill>
                  <a:schemeClr val="tx1"/>
                </a:solidFill>
              </a:defRPr>
            </a:lvl1pPr>
            <a:lvl2pPr marL="89154" indent="0">
              <a:spcBef>
                <a:spcPts val="225"/>
              </a:spcBef>
              <a:buNone/>
              <a:defRPr sz="900"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4" name="Slide Number Placeholder 9"/>
          <p:cNvSpPr>
            <a:spLocks noGrp="1"/>
          </p:cNvSpPr>
          <p:nvPr>
            <p:ph type="sldNum" sz="quarter" idx="61"/>
          </p:nvPr>
        </p:nvSpPr>
        <p:spPr/>
        <p:txBody>
          <a:bodyPr/>
          <a:lstStyle>
            <a:lvl1pPr>
              <a:defRPr/>
            </a:lvl1pPr>
          </a:lstStyle>
          <a:p>
            <a:fld id="{250D9D91-D592-1043-AF8D-0FC015913F1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5" name="Footer Placeholder 33"/>
          <p:cNvSpPr>
            <a:spLocks noGrp="1"/>
          </p:cNvSpPr>
          <p:nvPr>
            <p:ph type="ftr" sz="quarter" idx="6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4959773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xt Blocks - Elements Leading 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entagon 14"/>
          <p:cNvSpPr/>
          <p:nvPr userDrawn="1"/>
        </p:nvSpPr>
        <p:spPr bwMode="auto">
          <a:xfrm>
            <a:off x="5349876" y="1497015"/>
            <a:ext cx="679450" cy="4352925"/>
          </a:xfrm>
          <a:prstGeom prst="homePlate">
            <a:avLst>
              <a:gd name="adj" fmla="val 98835"/>
            </a:avLst>
          </a:prstGeom>
          <a:gradFill flip="none" rotWithShape="1">
            <a:gsLst>
              <a:gs pos="100000">
                <a:schemeClr val="bg1">
                  <a:lumMod val="65000"/>
                </a:schemeClr>
              </a:gs>
              <a:gs pos="0">
                <a:schemeClr val="bg1">
                  <a:lumMod val="85000"/>
                </a:schemeClr>
              </a:gs>
            </a:gsLst>
            <a:lin ang="0" scaled="1"/>
            <a:tileRect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7" name="Text Placeholder 8"/>
          <p:cNvSpPr>
            <a:spLocks noGrp="1"/>
          </p:cNvSpPr>
          <p:nvPr>
            <p:ph type="body" sz="quarter" idx="21"/>
          </p:nvPr>
        </p:nvSpPr>
        <p:spPr>
          <a:xfrm rot="5400000">
            <a:off x="7082028" y="330708"/>
            <a:ext cx="640080" cy="2569464"/>
          </a:xfrm>
          <a:prstGeom prst="homePlate">
            <a:avLst>
              <a:gd name="adj" fmla="val 32482"/>
            </a:avLst>
          </a:prstGeom>
          <a:solidFill>
            <a:srgbClr val="B01C2E"/>
          </a:solidFill>
        </p:spPr>
        <p:txBody>
          <a:bodyPr vert="vert270" anchor="ctr"/>
          <a:lstStyle>
            <a:lvl1pPr marL="0" indent="0" algn="ctr">
              <a:lnSpc>
                <a:spcPts val="105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indent="0" algn="ctr">
              <a:spcBef>
                <a:spcPts val="0"/>
              </a:spcBef>
              <a:buNone/>
              <a:defRPr sz="900" b="1"/>
            </a:lvl2pPr>
            <a:lvl3pPr indent="0" algn="ctr">
              <a:spcBef>
                <a:spcPts val="0"/>
              </a:spcBef>
              <a:buNone/>
              <a:defRPr sz="900" b="1"/>
            </a:lvl3pPr>
            <a:lvl4pPr indent="0" algn="ctr">
              <a:spcBef>
                <a:spcPts val="0"/>
              </a:spcBef>
              <a:buNone/>
              <a:defRPr sz="900" b="1"/>
            </a:lvl4pPr>
            <a:lvl5pPr indent="0" algn="ctr">
              <a:spcBef>
                <a:spcPts val="0"/>
              </a:spcBef>
              <a:buNone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6117336" y="1981200"/>
            <a:ext cx="2569464" cy="4114800"/>
          </a:xfrm>
          <a:prstGeom prst="rect">
            <a:avLst/>
          </a:prstGeom>
          <a:noFill/>
          <a:ln>
            <a:solidFill>
              <a:srgbClr val="C0C0C0"/>
            </a:solidFill>
          </a:ln>
        </p:spPr>
        <p:txBody>
          <a:bodyPr wrap="square" lIns="91440" anchor="t" anchorCtr="0">
            <a:noAutofit/>
          </a:bodyPr>
          <a:lstStyle>
            <a:lvl1pPr marL="175022" indent="-17502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="1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="1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 b="1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="1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3810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22"/>
          </p:nvPr>
        </p:nvSpPr>
        <p:spPr>
          <a:xfrm>
            <a:off x="3810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23"/>
          </p:nvPr>
        </p:nvSpPr>
        <p:spPr>
          <a:xfrm>
            <a:off x="3810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24"/>
          </p:nvPr>
        </p:nvSpPr>
        <p:spPr>
          <a:xfrm>
            <a:off x="20574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25"/>
          </p:nvPr>
        </p:nvSpPr>
        <p:spPr>
          <a:xfrm>
            <a:off x="20574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26"/>
          </p:nvPr>
        </p:nvSpPr>
        <p:spPr>
          <a:xfrm>
            <a:off x="20574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8" name="Content Placeholder 3"/>
          <p:cNvSpPr>
            <a:spLocks noGrp="1"/>
          </p:cNvSpPr>
          <p:nvPr>
            <p:ph sz="half" idx="27"/>
          </p:nvPr>
        </p:nvSpPr>
        <p:spPr>
          <a:xfrm>
            <a:off x="3733803" y="1497017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Content Placeholder 3"/>
          <p:cNvSpPr>
            <a:spLocks noGrp="1"/>
          </p:cNvSpPr>
          <p:nvPr>
            <p:ph sz="half" idx="28"/>
          </p:nvPr>
        </p:nvSpPr>
        <p:spPr>
          <a:xfrm>
            <a:off x="3733803" y="298543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29"/>
          </p:nvPr>
        </p:nvSpPr>
        <p:spPr>
          <a:xfrm>
            <a:off x="3733803" y="4473859"/>
            <a:ext cx="1513753" cy="1376085"/>
          </a:xfrm>
          <a:prstGeom prst="rect">
            <a:avLst/>
          </a:prstGeom>
          <a:solidFill>
            <a:schemeClr val="bg1"/>
          </a:solidFill>
          <a:ln w="6350">
            <a:solidFill>
              <a:srgbClr val="C0C0C0"/>
            </a:solidFill>
          </a:ln>
        </p:spPr>
        <p:txBody>
          <a:bodyPr lIns="91440" tIns="91440" rIns="91440" bIns="91440" anchor="ctr"/>
          <a:lstStyle>
            <a:lvl1pPr marL="132160" indent="-132160">
              <a:lnSpc>
                <a:spcPct val="95000"/>
              </a:lnSpc>
              <a:spcBef>
                <a:spcPts val="0"/>
              </a:spcBef>
              <a:buClr>
                <a:srgbClr val="B01C2E"/>
              </a:buClr>
              <a:buFont typeface="Wingdings 2" pitchFamily="18" charset="2"/>
              <a:buChar char=""/>
              <a:defRPr sz="900" baseline="0"/>
            </a:lvl1pPr>
            <a:lvl2pPr marL="257175" indent="-125016">
              <a:lnSpc>
                <a:spcPct val="95000"/>
              </a:lnSpc>
              <a:buClr>
                <a:srgbClr val="B01C2E"/>
              </a:buClr>
              <a:buSzPct val="125000"/>
              <a:buFont typeface="Arial" pitchFamily="34" charset="0"/>
              <a:buChar char="–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buClr>
                <a:srgbClr val="B01C2E"/>
              </a:buClr>
              <a:defRPr sz="900"/>
            </a:lvl4pPr>
            <a:lvl5pPr marL="685800" indent="-125016">
              <a:defRPr sz="9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Slide Number Placeholder 9"/>
          <p:cNvSpPr>
            <a:spLocks noGrp="1"/>
          </p:cNvSpPr>
          <p:nvPr>
            <p:ph type="sldNum" sz="quarter" idx="30"/>
          </p:nvPr>
        </p:nvSpPr>
        <p:spPr/>
        <p:txBody>
          <a:bodyPr/>
          <a:lstStyle>
            <a:lvl1pPr>
              <a:defRPr/>
            </a:lvl1pPr>
          </a:lstStyle>
          <a:p>
            <a:fld id="{09CF501B-85A3-0748-9525-578425C4928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3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7987707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lated Text Blocks - Sequ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Elbow Connector 24"/>
          <p:cNvCxnSpPr>
            <a:cxnSpLocks noChangeShapeType="1"/>
          </p:cNvCxnSpPr>
          <p:nvPr userDrawn="1"/>
        </p:nvCxnSpPr>
        <p:spPr bwMode="auto">
          <a:xfrm rot="16200000" flipH="1">
            <a:off x="909638" y="2395538"/>
            <a:ext cx="768350" cy="6381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3" name="Elbow Connector 28"/>
          <p:cNvCxnSpPr>
            <a:cxnSpLocks noChangeShapeType="1"/>
          </p:cNvCxnSpPr>
          <p:nvPr userDrawn="1"/>
        </p:nvCxnSpPr>
        <p:spPr bwMode="auto">
          <a:xfrm rot="16200000" flipH="1">
            <a:off x="2066926" y="3590927"/>
            <a:ext cx="752475" cy="625475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Elbow Connector 39"/>
          <p:cNvCxnSpPr>
            <a:cxnSpLocks noChangeShapeType="1"/>
          </p:cNvCxnSpPr>
          <p:nvPr userDrawn="1"/>
        </p:nvCxnSpPr>
        <p:spPr bwMode="auto">
          <a:xfrm rot="16200000" flipH="1">
            <a:off x="3234532" y="4814095"/>
            <a:ext cx="698500" cy="595313"/>
          </a:xfrm>
          <a:prstGeom prst="bentConnector2">
            <a:avLst/>
          </a:prstGeom>
          <a:noFill/>
          <a:ln w="12700">
            <a:solidFill>
              <a:srgbClr val="4D4D4D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8" name="Content Placeholder 3"/>
          <p:cNvSpPr>
            <a:spLocks noGrp="1"/>
          </p:cNvSpPr>
          <p:nvPr>
            <p:ph sz="half" idx="17"/>
          </p:nvPr>
        </p:nvSpPr>
        <p:spPr>
          <a:xfrm>
            <a:off x="3881706" y="4986243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4"/>
          </p:nvPr>
        </p:nvSpPr>
        <p:spPr>
          <a:xfrm>
            <a:off x="479117" y="1441358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5"/>
          </p:nvPr>
        </p:nvSpPr>
        <p:spPr>
          <a:xfrm>
            <a:off x="1612733" y="2622986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6"/>
          </p:nvPr>
        </p:nvSpPr>
        <p:spPr>
          <a:xfrm>
            <a:off x="2755736" y="3804614"/>
            <a:ext cx="4809859" cy="950976"/>
          </a:xfrm>
          <a:prstGeom prst="rect">
            <a:avLst/>
          </a:prstGeom>
          <a:solidFill>
            <a:schemeClr val="bg1"/>
          </a:solidFill>
          <a:ln w="12700">
            <a:solidFill>
              <a:schemeClr val="accent1"/>
            </a:solidFill>
          </a:ln>
        </p:spPr>
        <p:txBody>
          <a:bodyPr lIns="137160" tIns="137160" rIns="137160" bIns="137160" anchor="ctr"/>
          <a:lstStyle>
            <a:lvl1pPr marL="132160" marR="0" indent="-13216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B01C2E"/>
              </a:buClr>
              <a:buSzTx/>
              <a:buFont typeface="Wingdings 2" pitchFamily="18" charset="2"/>
              <a:buChar char=""/>
              <a:tabLst/>
              <a:defRPr sz="900"/>
            </a:lvl1pPr>
            <a:lvl2pPr marL="257175" indent="-125016">
              <a:buClr>
                <a:srgbClr val="B01C2E"/>
              </a:buClr>
              <a:buSzPct val="125000"/>
              <a:defRPr sz="900"/>
            </a:lvl2pPr>
            <a:lvl3pPr marL="389335" indent="-13216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2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0C10D6D8-3B97-854D-B9A2-DD1E2B17F6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3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40681697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uidelin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arallelogram 6"/>
          <p:cNvSpPr/>
          <p:nvPr userDrawn="1"/>
        </p:nvSpPr>
        <p:spPr bwMode="auto">
          <a:xfrm>
            <a:off x="712789" y="1782765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8" name="Parallelogram 7"/>
          <p:cNvSpPr/>
          <p:nvPr userDrawn="1"/>
        </p:nvSpPr>
        <p:spPr bwMode="auto">
          <a:xfrm>
            <a:off x="712789" y="5300665"/>
            <a:ext cx="7969250" cy="530225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4" name="Parallelogram 13"/>
          <p:cNvSpPr/>
          <p:nvPr userDrawn="1"/>
        </p:nvSpPr>
        <p:spPr bwMode="auto">
          <a:xfrm>
            <a:off x="712789" y="4129090"/>
            <a:ext cx="7969250" cy="528637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15" name="Parallelogram 14"/>
          <p:cNvSpPr/>
          <p:nvPr userDrawn="1"/>
        </p:nvSpPr>
        <p:spPr bwMode="auto">
          <a:xfrm>
            <a:off x="712789" y="2955925"/>
            <a:ext cx="7969250" cy="528638"/>
          </a:xfrm>
          <a:prstGeom prst="parallelogram">
            <a:avLst>
              <a:gd name="adj" fmla="val 135335"/>
            </a:avLst>
          </a:prstGeom>
          <a:gradFill>
            <a:gsLst>
              <a:gs pos="100000">
                <a:srgbClr val="666666"/>
              </a:gs>
              <a:gs pos="0">
                <a:schemeClr val="bg1">
                  <a:lumMod val="85000"/>
                </a:schemeClr>
              </a:gs>
            </a:gsLst>
            <a:lin ang="5400000" scaled="0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hangingPunct="0">
              <a:defRPr/>
            </a:pPr>
            <a:endParaRPr lang="en-US" sz="1350">
              <a:latin typeface="Arial" charset="0"/>
              <a:ea typeface="+mn-ea"/>
            </a:endParaRPr>
          </a:p>
        </p:txBody>
      </p:sp>
      <p:sp>
        <p:nvSpPr>
          <p:cNvPr id="9" name="Content Placeholder 3"/>
          <p:cNvSpPr>
            <a:spLocks noGrp="1"/>
          </p:cNvSpPr>
          <p:nvPr>
            <p:ph sz="half" idx="12"/>
          </p:nvPr>
        </p:nvSpPr>
        <p:spPr>
          <a:xfrm>
            <a:off x="708691" y="1501649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Content Placeholder 3"/>
          <p:cNvSpPr>
            <a:spLocks noGrp="1"/>
          </p:cNvSpPr>
          <p:nvPr>
            <p:ph sz="half" idx="13"/>
          </p:nvPr>
        </p:nvSpPr>
        <p:spPr>
          <a:xfrm>
            <a:off x="708691" y="5019704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marR="0" indent="-13216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Content Placeholder 3"/>
          <p:cNvSpPr>
            <a:spLocks noGrp="1"/>
          </p:cNvSpPr>
          <p:nvPr>
            <p:ph sz="half" idx="14"/>
          </p:nvPr>
        </p:nvSpPr>
        <p:spPr>
          <a:xfrm>
            <a:off x="708691" y="3847017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half" idx="15"/>
          </p:nvPr>
        </p:nvSpPr>
        <p:spPr>
          <a:xfrm>
            <a:off x="708691" y="2674336"/>
            <a:ext cx="7450574" cy="789371"/>
          </a:xfrm>
          <a:prstGeom prst="parallelogram">
            <a:avLst/>
          </a:prstGeom>
          <a:solidFill>
            <a:schemeClr val="accent1"/>
          </a:solidFill>
          <a:ln w="6350">
            <a:noFill/>
          </a:ln>
        </p:spPr>
        <p:txBody>
          <a:bodyPr lIns="137160" tIns="137160" rIns="137160" bIns="137160" anchor="ctr"/>
          <a:lstStyle>
            <a:lvl1pPr marL="132160" indent="-132160" algn="ctr">
              <a:buNone/>
              <a:defRPr sz="900" b="1">
                <a:solidFill>
                  <a:schemeClr val="bg1"/>
                </a:solidFill>
              </a:defRPr>
            </a:lvl1pPr>
            <a:lvl2pPr marL="257175" indent="-125016">
              <a:buSzPct val="125000"/>
              <a:defRPr sz="1050"/>
            </a:lvl2pPr>
            <a:lvl3pPr marL="389335" indent="-132160">
              <a:defRPr sz="1050"/>
            </a:lvl3pPr>
            <a:lvl4pPr marL="514350" indent="-125016">
              <a:defRPr sz="1050"/>
            </a:lvl4pPr>
            <a:lvl5pPr marL="685800" indent="-125016"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6"/>
          </p:nvPr>
        </p:nvSpPr>
        <p:spPr/>
        <p:txBody>
          <a:bodyPr/>
          <a:lstStyle>
            <a:lvl1pPr>
              <a:defRPr/>
            </a:lvl1pPr>
          </a:lstStyle>
          <a:p>
            <a:fld id="{97E92AD8-7AD1-8240-8596-9839AB315E2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4"/>
          <p:cNvSpPr>
            <a:spLocks noGrp="1"/>
          </p:cNvSpPr>
          <p:nvPr>
            <p:ph type="ftr" sz="quarter" idx="1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58855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572000"/>
          </a:xfrm>
          <a:prstGeom prst="rect">
            <a:avLst/>
          </a:prstGeom>
        </p:spPr>
        <p:txBody>
          <a:bodyPr/>
          <a:lstStyle>
            <a:lvl1pPr marL="171450" marR="0" indent="-171450" algn="l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60000"/>
              <a:buFont typeface="Wingdings 2" pitchFamily="18" charset="2"/>
              <a:buChar char=""/>
              <a:tabLst/>
              <a:defRPr sz="1200">
                <a:latin typeface="Calibri" charset="0"/>
                <a:ea typeface="Calibri" charset="0"/>
                <a:cs typeface="Calibri" charset="0"/>
              </a:defRPr>
            </a:lvl1pPr>
            <a:lvl2pPr marL="342900" indent="-171450">
              <a:buClr>
                <a:schemeClr val="accent1"/>
              </a:buClr>
              <a:buSzPct val="60000"/>
              <a:buFont typeface="Wingdings" charset="2"/>
              <a:buChar char="Ø"/>
              <a:defRPr lang="en-US" sz="12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>
              <a:buClr>
                <a:schemeClr val="accent1"/>
              </a:buClr>
              <a:buSzPct val="60000"/>
              <a:buFont typeface="Courier New" charset="0"/>
              <a:buChar char="o"/>
              <a:defRPr sz="1200">
                <a:latin typeface="Calibri" charset="0"/>
                <a:ea typeface="Calibri" charset="0"/>
                <a:cs typeface="Calibri" charset="0"/>
              </a:defRPr>
            </a:lvl3pPr>
            <a:lvl4pPr marL="685800" indent="-171450">
              <a:buClr>
                <a:schemeClr val="accent1"/>
              </a:buClr>
              <a:buSzPct val="60000"/>
              <a:buFont typeface="Arial" charset="0"/>
              <a:buChar char="•"/>
              <a:defRPr sz="1200">
                <a:latin typeface="Calibri" charset="0"/>
                <a:ea typeface="Calibri" charset="0"/>
                <a:cs typeface="Calibri" charset="0"/>
              </a:defRPr>
            </a:lvl4pPr>
            <a:lvl5pPr marL="857250">
              <a:buClr>
                <a:schemeClr val="accent1"/>
              </a:buClr>
              <a:buSzPct val="60000"/>
              <a:buFont typeface="Arial" pitchFamily="34" charset="0"/>
              <a:buChar char="–"/>
              <a:defRPr sz="1200">
                <a:latin typeface="Calibri" charset="0"/>
                <a:ea typeface="Calibri" charset="0"/>
                <a:cs typeface="Calibri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Slide Number Placeholder 9"/>
          <p:cNvSpPr>
            <a:spLocks noGrp="1"/>
          </p:cNvSpPr>
          <p:nvPr>
            <p:ph type="sldNum" sz="quarter" idx="18"/>
          </p:nvPr>
        </p:nvSpPr>
        <p:spPr/>
        <p:txBody>
          <a:bodyPr/>
          <a:lstStyle>
            <a:lvl1pPr>
              <a:defRPr/>
            </a:lvl1pPr>
          </a:lstStyle>
          <a:p>
            <a:fld id="{463EAD6B-1B79-144E-A805-1CA6FF1F03FA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9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2" name="TextBox 1"/>
          <p:cNvSpPr txBox="1"/>
          <p:nvPr userDrawn="1"/>
        </p:nvSpPr>
        <p:spPr>
          <a:xfrm>
            <a:off x="2061030" y="537029"/>
            <a:ext cx="184731" cy="30008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1350" dirty="0"/>
          </a:p>
        </p:txBody>
      </p:sp>
    </p:spTree>
    <p:extLst>
      <p:ext uri="{BB962C8B-B14F-4D97-AF65-F5344CB8AC3E}">
        <p14:creationId xmlns:p14="http://schemas.microsoft.com/office/powerpoint/2010/main" val="1146253845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hases and threads with chevro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2" name="Straight Connector 8"/>
          <p:cNvCxnSpPr>
            <a:cxnSpLocks noChangeShapeType="1"/>
          </p:cNvCxnSpPr>
          <p:nvPr userDrawn="1"/>
        </p:nvCxnSpPr>
        <p:spPr bwMode="auto">
          <a:xfrm>
            <a:off x="477838" y="3294065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477838" y="4670425"/>
            <a:ext cx="7988300" cy="1588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>
            <a:off x="477838" y="6046790"/>
            <a:ext cx="7988300" cy="1587"/>
          </a:xfrm>
          <a:prstGeom prst="line">
            <a:avLst/>
          </a:prstGeom>
          <a:noFill/>
          <a:ln w="12700">
            <a:solidFill>
              <a:srgbClr val="A9A9A9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5" name="Text Placeholder 12"/>
          <p:cNvSpPr>
            <a:spLocks noGrp="1"/>
          </p:cNvSpPr>
          <p:nvPr>
            <p:ph type="body" sz="quarter" idx="12"/>
          </p:nvPr>
        </p:nvSpPr>
        <p:spPr>
          <a:xfrm>
            <a:off x="1582996" y="1290644"/>
            <a:ext cx="1870718" cy="600507"/>
          </a:xfrm>
          <a:prstGeom prst="homePlate">
            <a:avLst>
              <a:gd name="adj" fmla="val 31973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Text Placeholder 12"/>
          <p:cNvSpPr>
            <a:spLocks noGrp="1"/>
          </p:cNvSpPr>
          <p:nvPr>
            <p:ph type="body" sz="quarter" idx="15"/>
          </p:nvPr>
        </p:nvSpPr>
        <p:spPr>
          <a:xfrm>
            <a:off x="689650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Text Placeholder 12"/>
          <p:cNvSpPr>
            <a:spLocks noGrp="1"/>
          </p:cNvSpPr>
          <p:nvPr>
            <p:ph type="body" sz="quarter" idx="30"/>
          </p:nvPr>
        </p:nvSpPr>
        <p:spPr>
          <a:xfrm>
            <a:off x="5114285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marR="0" indent="0" algn="ctr" defTabSz="6858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332064" y="1290644"/>
            <a:ext cx="1903870" cy="600507"/>
          </a:xfrm>
          <a:prstGeom prst="chevron">
            <a:avLst>
              <a:gd name="adj" fmla="val 31246"/>
            </a:avLst>
          </a:prstGeom>
          <a:solidFill>
            <a:schemeClr val="accent1"/>
          </a:solidFill>
          <a:ln w="6350">
            <a:solidFill>
              <a:srgbClr val="A9A9A9"/>
            </a:solidFill>
          </a:ln>
        </p:spPr>
        <p:txBody>
          <a:bodyPr lIns="91440" tIns="137160" rIns="91440" bIns="137160" anchor="ctr"/>
          <a:lstStyle>
            <a:lvl1pPr marL="0" indent="0" algn="ctr"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900"/>
            </a:lvl2pPr>
            <a:lvl3pPr marL="384572" indent="-128588">
              <a:defRPr sz="900"/>
            </a:lvl3pPr>
            <a:lvl4pPr marL="511969" indent="-127397">
              <a:defRPr sz="900"/>
            </a:lvl4pPr>
            <a:lvl5pPr marL="640556" indent="-128588"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2"/>
          <p:cNvSpPr>
            <a:spLocks noGrp="1"/>
          </p:cNvSpPr>
          <p:nvPr>
            <p:ph type="body" sz="quarter" idx="11"/>
          </p:nvPr>
        </p:nvSpPr>
        <p:spPr>
          <a:xfrm>
            <a:off x="457200" y="2068960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457200" y="343666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457200" y="4802487"/>
            <a:ext cx="1005840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1582996" y="2068960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1582996" y="344150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1582996" y="4807328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33206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333206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333206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5114284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114284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114284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6896505" y="2066925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6896505" y="343947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6896505" y="4805293"/>
            <a:ext cx="1655064" cy="1124712"/>
          </a:xfrm>
          <a:prstGeom prst="rect">
            <a:avLst/>
          </a:prstGeom>
          <a:ln w="6350">
            <a:solidFill>
              <a:srgbClr val="A9A9A9"/>
            </a:solidFill>
          </a:ln>
        </p:spPr>
        <p:txBody>
          <a:bodyPr lIns="45720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Char char=""/>
              <a:defRPr sz="825" baseline="0"/>
            </a:lvl1pPr>
            <a:lvl2pPr marL="255985" indent="-127397">
              <a:buClr>
                <a:srgbClr val="B01C2E"/>
              </a:buClr>
              <a:buFont typeface="Arial" pitchFamily="34" charset="0"/>
              <a:buChar char="•"/>
              <a:defRPr sz="750"/>
            </a:lvl2pPr>
            <a:lvl3pPr marL="384572" indent="-128588">
              <a:buClr>
                <a:srgbClr val="B01C2E"/>
              </a:buClr>
              <a:buFont typeface="Arial" pitchFamily="34" charset="0"/>
              <a:buChar char="–"/>
              <a:defRPr sz="750"/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Slide Number Placeholder 9"/>
          <p:cNvSpPr>
            <a:spLocks noGrp="1"/>
          </p:cNvSpPr>
          <p:nvPr>
            <p:ph type="sldNum" sz="quarter" idx="46"/>
          </p:nvPr>
        </p:nvSpPr>
        <p:spPr/>
        <p:txBody>
          <a:bodyPr/>
          <a:lstStyle>
            <a:lvl1pPr>
              <a:defRPr/>
            </a:lvl1pPr>
          </a:lstStyle>
          <a:p>
            <a:fld id="{BC9105C1-E9DE-DA45-BFF7-4F496C07EBD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6" name="Footer Placeholder 37"/>
          <p:cNvSpPr>
            <a:spLocks noGrp="1"/>
          </p:cNvSpPr>
          <p:nvPr>
            <p:ph type="ftr" sz="quarter" idx="47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21774087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entagon 11"/>
          <p:cNvSpPr>
            <a:spLocks noChangeArrowheads="1"/>
          </p:cNvSpPr>
          <p:nvPr userDrawn="1"/>
        </p:nvSpPr>
        <p:spPr bwMode="auto">
          <a:xfrm>
            <a:off x="2151064" y="1277938"/>
            <a:ext cx="6618287" cy="582612"/>
          </a:xfrm>
          <a:prstGeom prst="homePlate">
            <a:avLst>
              <a:gd name="adj" fmla="val 39286"/>
            </a:avLst>
          </a:prstGeom>
          <a:solidFill>
            <a:schemeClr val="accent1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23" name="Straight Connector 9"/>
          <p:cNvCxnSpPr>
            <a:cxnSpLocks noChangeShapeType="1"/>
          </p:cNvCxnSpPr>
          <p:nvPr userDrawn="1"/>
        </p:nvCxnSpPr>
        <p:spPr bwMode="auto">
          <a:xfrm>
            <a:off x="2160589" y="1568450"/>
            <a:ext cx="6608762" cy="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24" name="Straight Connector 10"/>
          <p:cNvCxnSpPr>
            <a:cxnSpLocks noChangeShapeType="1"/>
          </p:cNvCxnSpPr>
          <p:nvPr userDrawn="1"/>
        </p:nvCxnSpPr>
        <p:spPr bwMode="auto">
          <a:xfrm rot="16200000" flipH="1">
            <a:off x="-167481" y="3604420"/>
            <a:ext cx="4665662" cy="12700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grpSp>
        <p:nvGrpSpPr>
          <p:cNvPr id="25" name="Group 115"/>
          <p:cNvGrpSpPr>
            <a:grpSpLocks/>
          </p:cNvGrpSpPr>
          <p:nvPr userDrawn="1"/>
        </p:nvGrpSpPr>
        <p:grpSpPr bwMode="auto">
          <a:xfrm>
            <a:off x="2584450" y="1576388"/>
            <a:ext cx="5530850" cy="4367212"/>
            <a:chOff x="2585007" y="1576462"/>
            <a:chExt cx="5530617" cy="4041195"/>
          </a:xfrm>
        </p:grpSpPr>
        <p:cxnSp>
          <p:nvCxnSpPr>
            <p:cNvPr id="42" name="Straight Connector 12"/>
            <p:cNvCxnSpPr>
              <a:cxnSpLocks noChangeShapeType="1"/>
            </p:cNvCxnSpPr>
            <p:nvPr userDrawn="1"/>
          </p:nvCxnSpPr>
          <p:spPr bwMode="auto">
            <a:xfrm rot="5400000">
              <a:off x="564416" y="3597053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6" name="Straight Connector 13"/>
            <p:cNvCxnSpPr>
              <a:cxnSpLocks noChangeShapeType="1"/>
            </p:cNvCxnSpPr>
            <p:nvPr userDrawn="1"/>
          </p:nvCxnSpPr>
          <p:spPr bwMode="auto">
            <a:xfrm rot="5400000">
              <a:off x="1415280" y="359705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8" name="Straight Connector 14"/>
            <p:cNvCxnSpPr>
              <a:cxnSpLocks noChangeShapeType="1"/>
            </p:cNvCxnSpPr>
            <p:nvPr userDrawn="1"/>
          </p:nvCxnSpPr>
          <p:spPr bwMode="auto">
            <a:xfrm rot="5400000">
              <a:off x="989848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49" name="Straight Connector 15"/>
            <p:cNvCxnSpPr>
              <a:cxnSpLocks noChangeShapeType="1"/>
            </p:cNvCxnSpPr>
            <p:nvPr userDrawn="1"/>
          </p:nvCxnSpPr>
          <p:spPr bwMode="auto">
            <a:xfrm rot="5400000">
              <a:off x="2266144" y="3597056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0" name="Straight Connector 16"/>
            <p:cNvCxnSpPr>
              <a:cxnSpLocks noChangeShapeType="1"/>
            </p:cNvCxnSpPr>
            <p:nvPr userDrawn="1"/>
          </p:nvCxnSpPr>
          <p:spPr bwMode="auto">
            <a:xfrm rot="5400000">
              <a:off x="1840712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1" name="Straight Connector 17"/>
            <p:cNvCxnSpPr>
              <a:cxnSpLocks noChangeShapeType="1"/>
            </p:cNvCxnSpPr>
            <p:nvPr userDrawn="1"/>
          </p:nvCxnSpPr>
          <p:spPr bwMode="auto">
            <a:xfrm rot="5400000">
              <a:off x="3117008" y="3597058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2" name="Straight Connector 18"/>
            <p:cNvCxnSpPr>
              <a:cxnSpLocks noChangeShapeType="1"/>
            </p:cNvCxnSpPr>
            <p:nvPr userDrawn="1"/>
          </p:nvCxnSpPr>
          <p:spPr bwMode="auto">
            <a:xfrm rot="5400000">
              <a:off x="2691576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3" name="Straight Connector 19"/>
            <p:cNvCxnSpPr>
              <a:cxnSpLocks noChangeShapeType="1"/>
            </p:cNvCxnSpPr>
            <p:nvPr userDrawn="1"/>
          </p:nvCxnSpPr>
          <p:spPr bwMode="auto">
            <a:xfrm rot="5400000">
              <a:off x="3967872" y="3597059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4" name="Straight Connector 20"/>
            <p:cNvCxnSpPr>
              <a:cxnSpLocks noChangeShapeType="1"/>
            </p:cNvCxnSpPr>
            <p:nvPr userDrawn="1"/>
          </p:nvCxnSpPr>
          <p:spPr bwMode="auto">
            <a:xfrm rot="5400000">
              <a:off x="3542440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5" name="Straight Connector 21"/>
            <p:cNvCxnSpPr>
              <a:cxnSpLocks noChangeShapeType="1"/>
            </p:cNvCxnSpPr>
            <p:nvPr userDrawn="1"/>
          </p:nvCxnSpPr>
          <p:spPr bwMode="auto">
            <a:xfrm rot="5400000">
              <a:off x="4818736" y="3597061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6" name="Straight Connector 22"/>
            <p:cNvCxnSpPr>
              <a:cxnSpLocks noChangeShapeType="1"/>
            </p:cNvCxnSpPr>
            <p:nvPr userDrawn="1"/>
          </p:nvCxnSpPr>
          <p:spPr bwMode="auto">
            <a:xfrm rot="5400000">
              <a:off x="4393304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7" name="Straight Connector 23"/>
            <p:cNvCxnSpPr>
              <a:cxnSpLocks noChangeShapeType="1"/>
            </p:cNvCxnSpPr>
            <p:nvPr userDrawn="1"/>
          </p:nvCxnSpPr>
          <p:spPr bwMode="auto">
            <a:xfrm rot="5400000">
              <a:off x="5669600" y="3597062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8" name="Straight Connector 24"/>
            <p:cNvCxnSpPr>
              <a:cxnSpLocks noChangeShapeType="1"/>
            </p:cNvCxnSpPr>
            <p:nvPr userDrawn="1"/>
          </p:nvCxnSpPr>
          <p:spPr bwMode="auto">
            <a:xfrm rot="5400000">
              <a:off x="5244168" y="3597064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59" name="Straight Connector 25"/>
            <p:cNvCxnSpPr>
              <a:cxnSpLocks noChangeShapeType="1"/>
            </p:cNvCxnSpPr>
            <p:nvPr userDrawn="1"/>
          </p:nvCxnSpPr>
          <p:spPr bwMode="auto">
            <a:xfrm rot="5400000">
              <a:off x="6095032" y="3597065"/>
              <a:ext cx="4041183" cy="1"/>
            </a:xfrm>
            <a:prstGeom prst="line">
              <a:avLst/>
            </a:prstGeom>
            <a:noFill/>
            <a:ln w="6350">
              <a:solidFill>
                <a:srgbClr val="A9A9A9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60" name="Rectangle 30"/>
          <p:cNvSpPr>
            <a:spLocks noChangeArrowheads="1"/>
          </p:cNvSpPr>
          <p:nvPr userDrawn="1"/>
        </p:nvSpPr>
        <p:spPr bwMode="auto">
          <a:xfrm>
            <a:off x="468313" y="1860550"/>
            <a:ext cx="8069262" cy="4083050"/>
          </a:xfrm>
          <a:prstGeom prst="rect">
            <a:avLst/>
          </a:prstGeom>
          <a:noFill/>
          <a:ln w="12700">
            <a:solidFill>
              <a:srgbClr val="A9A9A9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sp>
        <p:nvSpPr>
          <p:cNvPr id="61" name="Rectangle 31"/>
          <p:cNvSpPr>
            <a:spLocks noChangeArrowheads="1"/>
          </p:cNvSpPr>
          <p:nvPr userDrawn="1"/>
        </p:nvSpPr>
        <p:spPr bwMode="auto">
          <a:xfrm>
            <a:off x="468314" y="1277938"/>
            <a:ext cx="1692275" cy="582612"/>
          </a:xfrm>
          <a:prstGeom prst="rect">
            <a:avLst/>
          </a:prstGeom>
          <a:solidFill>
            <a:srgbClr val="4D4D4D"/>
          </a:solidFill>
          <a:ln w="12700">
            <a:solidFill>
              <a:srgbClr val="A9A9A9"/>
            </a:solidFill>
            <a:miter lim="800000"/>
            <a:headEnd/>
            <a:tailEnd/>
          </a:ln>
        </p:spPr>
        <p:txBody>
          <a:bodyPr lIns="102870" tIns="102870" rIns="171450" bIns="102870" anchor="ctr"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ctr">
              <a:lnSpc>
                <a:spcPct val="95000"/>
              </a:lnSpc>
              <a:spcBef>
                <a:spcPct val="50000"/>
              </a:spcBef>
              <a:buClr>
                <a:schemeClr val="accent1"/>
              </a:buClr>
              <a:buFont typeface="Wingdings 2" charset="2"/>
              <a:buNone/>
            </a:pPr>
            <a:endParaRPr lang="en-US" altLang="en-US" sz="1350" b="1">
              <a:solidFill>
                <a:schemeClr val="bg1"/>
              </a:solidFill>
              <a:latin typeface="Arial" charset="0"/>
            </a:endParaRPr>
          </a:p>
        </p:txBody>
      </p:sp>
      <p:cxnSp>
        <p:nvCxnSpPr>
          <p:cNvPr id="62" name="Straight Connector 28"/>
          <p:cNvCxnSpPr>
            <a:cxnSpLocks noChangeShapeType="1"/>
          </p:cNvCxnSpPr>
          <p:nvPr userDrawn="1"/>
        </p:nvCxnSpPr>
        <p:spPr bwMode="auto">
          <a:xfrm>
            <a:off x="473075" y="1277938"/>
            <a:ext cx="1676400" cy="582612"/>
          </a:xfrm>
          <a:prstGeom prst="line">
            <a:avLst/>
          </a:prstGeom>
          <a:noFill/>
          <a:ln w="12700">
            <a:solidFill>
              <a:srgbClr val="A9A9A9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6" name="Text Placeholder 12"/>
          <p:cNvSpPr>
            <a:spLocks noGrp="1"/>
          </p:cNvSpPr>
          <p:nvPr>
            <p:ph type="body" sz="quarter" idx="28"/>
          </p:nvPr>
        </p:nvSpPr>
        <p:spPr>
          <a:xfrm>
            <a:off x="2159965" y="1282931"/>
            <a:ext cx="6372290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12"/>
          <p:cNvSpPr>
            <a:spLocks noGrp="1"/>
          </p:cNvSpPr>
          <p:nvPr>
            <p:ph type="body" sz="quarter" idx="31"/>
          </p:nvPr>
        </p:nvSpPr>
        <p:spPr>
          <a:xfrm>
            <a:off x="301612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12"/>
          <p:cNvSpPr>
            <a:spLocks noGrp="1"/>
          </p:cNvSpPr>
          <p:nvPr>
            <p:ph type="body" sz="quarter" idx="32"/>
          </p:nvPr>
        </p:nvSpPr>
        <p:spPr>
          <a:xfrm>
            <a:off x="344159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216517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590645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471802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5143501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3867073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292550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6419929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845406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5568978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599445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7270882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44"/>
          </p:nvPr>
        </p:nvSpPr>
        <p:spPr>
          <a:xfrm>
            <a:off x="7696357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8121834" y="1574557"/>
            <a:ext cx="414746" cy="294737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548056" y="1548247"/>
            <a:ext cx="645582" cy="280554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1401427" y="1278089"/>
            <a:ext cx="645582" cy="561107"/>
          </a:xfrm>
          <a:prstGeom prst="rect">
            <a:avLst/>
          </a:prstGeom>
          <a:ln w="6350">
            <a:noFill/>
          </a:ln>
        </p:spPr>
        <p:txBody>
          <a:bodyPr lIns="0" tIns="0" rIns="0" bIns="0" anchor="ctr"/>
          <a:lstStyle>
            <a:lvl1pPr marL="0" marR="0" indent="0" algn="r" defTabSz="685800" rtl="0" eaLnBrk="1" fontAlgn="auto" latinLnBrk="0" hangingPunct="1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 sz="900" b="1">
                <a:solidFill>
                  <a:schemeClr val="bg1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18"/>
          </p:nvPr>
        </p:nvSpPr>
        <p:spPr>
          <a:xfrm>
            <a:off x="533400" y="1905000"/>
            <a:ext cx="1554480" cy="3977640"/>
          </a:xfrm>
          <a:prstGeom prst="rect">
            <a:avLst/>
          </a:prstGeom>
          <a:noFill/>
          <a:ln>
            <a:noFill/>
          </a:ln>
        </p:spPr>
        <p:txBody>
          <a:bodyPr wrap="square" lIns="91440" anchor="t" anchorCtr="0">
            <a:noAutofit/>
          </a:bodyPr>
          <a:lstStyle>
            <a:lvl1pPr marL="130302" indent="-130302" algn="l">
              <a:spcBef>
                <a:spcPts val="150"/>
              </a:spcBef>
              <a:buClr>
                <a:srgbClr val="B01C2E"/>
              </a:buClr>
              <a:buFont typeface="Wingdings" pitchFamily="2" charset="2"/>
              <a:buChar char="§"/>
              <a:defRPr sz="900" baseline="0"/>
            </a:lvl1pPr>
            <a:lvl2pPr marL="253604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•"/>
              <a:tabLst/>
              <a:defRPr sz="900" baseline="0"/>
            </a:lvl2pPr>
            <a:lvl3pPr marL="377190" indent="-129779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 baseline="0"/>
            </a:lvl3pPr>
            <a:lvl4pPr marL="514350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tabLst/>
              <a:defRPr sz="900"/>
            </a:lvl4pPr>
            <a:lvl5pPr marL="637794" indent="-130302">
              <a:spcBef>
                <a:spcPts val="150"/>
              </a:spcBef>
              <a:buClr>
                <a:srgbClr val="B01C2E"/>
              </a:buClr>
              <a:buFont typeface="Arial" pitchFamily="34" charset="0"/>
              <a:buChar char="–"/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3" name="Slide Number Placeholder 9"/>
          <p:cNvSpPr>
            <a:spLocks noGrp="1"/>
          </p:cNvSpPr>
          <p:nvPr>
            <p:ph type="sldNum" sz="quarter" idx="48"/>
          </p:nvPr>
        </p:nvSpPr>
        <p:spPr/>
        <p:txBody>
          <a:bodyPr/>
          <a:lstStyle>
            <a:lvl1pPr>
              <a:defRPr/>
            </a:lvl1pPr>
          </a:lstStyle>
          <a:p>
            <a:fld id="{A2AEA599-6C77-BA4A-9F89-7B2425581CA4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4" name="Footer Placeholder 47"/>
          <p:cNvSpPr>
            <a:spLocks noGrp="1"/>
          </p:cNvSpPr>
          <p:nvPr>
            <p:ph type="ftr" sz="quarter" idx="49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073920853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ant chart or Timeline ch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Rectangle 11"/>
          <p:cNvSpPr>
            <a:spLocks noChangeArrowheads="1"/>
          </p:cNvSpPr>
          <p:nvPr userDrawn="1"/>
        </p:nvSpPr>
        <p:spPr bwMode="auto">
          <a:xfrm>
            <a:off x="1555750" y="1828802"/>
            <a:ext cx="7131050" cy="379413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sp>
        <p:nvSpPr>
          <p:cNvPr id="71" name="Rectangle 13"/>
          <p:cNvSpPr>
            <a:spLocks noChangeArrowheads="1"/>
          </p:cNvSpPr>
          <p:nvPr userDrawn="1"/>
        </p:nvSpPr>
        <p:spPr bwMode="auto">
          <a:xfrm>
            <a:off x="447675" y="2189163"/>
            <a:ext cx="1098550" cy="3287712"/>
          </a:xfrm>
          <a:prstGeom prst="rect">
            <a:avLst/>
          </a:prstGeom>
          <a:solidFill>
            <a:srgbClr val="D9D9D9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endParaRPr lang="en-US" altLang="en-US" sz="1350">
              <a:latin typeface="Arial" charset="0"/>
            </a:endParaRPr>
          </a:p>
        </p:txBody>
      </p:sp>
      <p:grpSp>
        <p:nvGrpSpPr>
          <p:cNvPr id="72" name="Group 84"/>
          <p:cNvGrpSpPr>
            <a:grpSpLocks/>
          </p:cNvGrpSpPr>
          <p:nvPr userDrawn="1"/>
        </p:nvGrpSpPr>
        <p:grpSpPr bwMode="auto">
          <a:xfrm>
            <a:off x="442914" y="1819275"/>
            <a:ext cx="8234362" cy="3657600"/>
            <a:chOff x="443344" y="1819866"/>
            <a:chExt cx="8234523" cy="3657600"/>
          </a:xfrm>
        </p:grpSpPr>
        <p:grpSp>
          <p:nvGrpSpPr>
            <p:cNvPr id="73" name="Group 83"/>
            <p:cNvGrpSpPr>
              <a:grpSpLocks/>
            </p:cNvGrpSpPr>
            <p:nvPr userDrawn="1"/>
          </p:nvGrpSpPr>
          <p:grpSpPr bwMode="auto">
            <a:xfrm>
              <a:off x="443344" y="2565862"/>
              <a:ext cx="8229600" cy="2556366"/>
              <a:chOff x="443344" y="2565862"/>
              <a:chExt cx="8229600" cy="2556366"/>
            </a:xfrm>
          </p:grpSpPr>
          <p:cxnSp>
            <p:nvCxnSpPr>
              <p:cNvPr id="87" name="Straight Connector 27"/>
              <p:cNvCxnSpPr>
                <a:cxnSpLocks noChangeShapeType="1"/>
              </p:cNvCxnSpPr>
              <p:nvPr userDrawn="1"/>
            </p:nvCxnSpPr>
            <p:spPr bwMode="auto">
              <a:xfrm>
                <a:off x="443344" y="512064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8" name="Straight Connector 28"/>
              <p:cNvCxnSpPr>
                <a:cxnSpLocks noChangeShapeType="1"/>
              </p:cNvCxnSpPr>
              <p:nvPr userDrawn="1"/>
            </p:nvCxnSpPr>
            <p:spPr bwMode="auto">
              <a:xfrm>
                <a:off x="443344" y="47548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9" name="Straight Connector 29"/>
              <p:cNvCxnSpPr>
                <a:cxnSpLocks noChangeShapeType="1"/>
              </p:cNvCxnSpPr>
              <p:nvPr userDrawn="1"/>
            </p:nvCxnSpPr>
            <p:spPr bwMode="auto">
              <a:xfrm>
                <a:off x="443344" y="438912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0" name="Straight Connector 30"/>
              <p:cNvCxnSpPr>
                <a:cxnSpLocks noChangeShapeType="1"/>
              </p:cNvCxnSpPr>
              <p:nvPr userDrawn="1"/>
            </p:nvCxnSpPr>
            <p:spPr bwMode="auto">
              <a:xfrm>
                <a:off x="443344" y="402890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1" name="Straight Connector 31"/>
              <p:cNvCxnSpPr>
                <a:cxnSpLocks noChangeShapeType="1"/>
              </p:cNvCxnSpPr>
              <p:nvPr userDrawn="1"/>
            </p:nvCxnSpPr>
            <p:spPr bwMode="auto">
              <a:xfrm>
                <a:off x="443344" y="366314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2" name="Straight Connector 32"/>
              <p:cNvCxnSpPr>
                <a:cxnSpLocks noChangeShapeType="1"/>
              </p:cNvCxnSpPr>
              <p:nvPr userDrawn="1"/>
            </p:nvCxnSpPr>
            <p:spPr bwMode="auto">
              <a:xfrm>
                <a:off x="443344" y="3302924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3" name="Straight Connector 33"/>
              <p:cNvCxnSpPr>
                <a:cxnSpLocks noChangeShapeType="1"/>
              </p:cNvCxnSpPr>
              <p:nvPr userDrawn="1"/>
            </p:nvCxnSpPr>
            <p:spPr bwMode="auto">
              <a:xfrm>
                <a:off x="443344" y="2926080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94" name="Straight Connector 34"/>
              <p:cNvCxnSpPr>
                <a:cxnSpLocks noChangeShapeType="1"/>
              </p:cNvCxnSpPr>
              <p:nvPr userDrawn="1"/>
            </p:nvCxnSpPr>
            <p:spPr bwMode="auto">
              <a:xfrm>
                <a:off x="443344" y="2565862"/>
                <a:ext cx="8229600" cy="1588"/>
              </a:xfrm>
              <a:prstGeom prst="line">
                <a:avLst/>
              </a:prstGeom>
              <a:noFill/>
              <a:ln w="6350">
                <a:solidFill>
                  <a:srgbClr val="666666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grpSp>
          <p:nvGrpSpPr>
            <p:cNvPr id="74" name="Group 82"/>
            <p:cNvGrpSpPr>
              <a:grpSpLocks/>
            </p:cNvGrpSpPr>
            <p:nvPr userDrawn="1"/>
          </p:nvGrpSpPr>
          <p:grpSpPr bwMode="auto">
            <a:xfrm>
              <a:off x="2202964" y="1819866"/>
              <a:ext cx="6474903" cy="3657600"/>
              <a:chOff x="2202964" y="1819866"/>
              <a:chExt cx="6474903" cy="3657600"/>
            </a:xfrm>
          </p:grpSpPr>
          <p:cxnSp>
            <p:nvCxnSpPr>
              <p:cNvPr id="75" name="Straight Connector 1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7495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6" name="Straight Connector 17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02229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7" name="Straight Connector 18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166962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79" name="Straight Connector 19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31695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0" name="Straight Connector 20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296428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1" name="Straight Connector 21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3611618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2" name="Straight Connector 22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258950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3" name="Straight Connector 23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4906282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4" name="Straight Connector 24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5553614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5" name="Straight Connector 25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200946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86" name="Straight Connector 26"/>
              <p:cNvCxnSpPr>
                <a:cxnSpLocks noChangeShapeType="1"/>
              </p:cNvCxnSpPr>
              <p:nvPr userDrawn="1"/>
            </p:nvCxnSpPr>
            <p:spPr bwMode="auto">
              <a:xfrm rot="5400000">
                <a:off x="6848273" y="3647872"/>
                <a:ext cx="3657600" cy="1588"/>
              </a:xfrm>
              <a:prstGeom prst="line">
                <a:avLst/>
              </a:prstGeom>
              <a:noFill/>
              <a:ln w="6350">
                <a:solidFill>
                  <a:srgbClr val="A9A9A9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95" name="TextBox 36"/>
          <p:cNvSpPr txBox="1">
            <a:spLocks noChangeArrowheads="1"/>
          </p:cNvSpPr>
          <p:nvPr userDrawn="1"/>
        </p:nvSpPr>
        <p:spPr bwMode="auto">
          <a:xfrm>
            <a:off x="512764" y="1566865"/>
            <a:ext cx="884237" cy="180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WEEK NUMBER</a:t>
            </a:r>
          </a:p>
        </p:txBody>
      </p:sp>
      <p:sp>
        <p:nvSpPr>
          <p:cNvPr id="96" name="TextBox 37"/>
          <p:cNvSpPr txBox="1">
            <a:spLocks noChangeArrowheads="1"/>
          </p:cNvSpPr>
          <p:nvPr userDrawn="1"/>
        </p:nvSpPr>
        <p:spPr bwMode="auto">
          <a:xfrm>
            <a:off x="512764" y="1939925"/>
            <a:ext cx="884237" cy="1793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/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eaLnBrk="0" hangingPunct="0">
              <a:lnSpc>
                <a:spcPts val="1050"/>
              </a:lnSpc>
              <a:spcBef>
                <a:spcPts val="1125"/>
              </a:spcBef>
              <a:buClr>
                <a:schemeClr val="accent1"/>
              </a:buClr>
              <a:buFont typeface="Wingdings 2" pitchFamily="18" charset="2"/>
              <a:buNone/>
              <a:defRPr/>
            </a:pPr>
            <a:r>
              <a:rPr lang="en-US" sz="600" b="1">
                <a:solidFill>
                  <a:srgbClr val="000000"/>
                </a:solidFill>
                <a:latin typeface="Arial" charset="0"/>
                <a:ea typeface="+mn-ea"/>
              </a:rPr>
              <a:t>STARTS ON</a:t>
            </a:r>
          </a:p>
        </p:txBody>
      </p:sp>
      <p:cxnSp>
        <p:nvCxnSpPr>
          <p:cNvPr id="97" name="Straight Connector 39"/>
          <p:cNvCxnSpPr>
            <a:cxnSpLocks noChangeShapeType="1"/>
          </p:cNvCxnSpPr>
          <p:nvPr userDrawn="1"/>
        </p:nvCxnSpPr>
        <p:spPr bwMode="auto">
          <a:xfrm>
            <a:off x="442913" y="2200275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98" name="Straight Connector 40"/>
          <p:cNvCxnSpPr>
            <a:cxnSpLocks noChangeShapeType="1"/>
          </p:cNvCxnSpPr>
          <p:nvPr userDrawn="1"/>
        </p:nvCxnSpPr>
        <p:spPr bwMode="auto">
          <a:xfrm>
            <a:off x="442913" y="5486400"/>
            <a:ext cx="8229600" cy="1588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99" name="Freeform 40"/>
          <p:cNvSpPr>
            <a:spLocks/>
          </p:cNvSpPr>
          <p:nvPr userDrawn="1"/>
        </p:nvSpPr>
        <p:spPr bwMode="auto">
          <a:xfrm>
            <a:off x="1555751" y="1468440"/>
            <a:ext cx="7102475" cy="4027487"/>
          </a:xfrm>
          <a:custGeom>
            <a:avLst/>
            <a:gdLst>
              <a:gd name="T0" fmla="*/ 0 w 7101191"/>
              <a:gd name="T1" fmla="*/ 4028195 h 4027251"/>
              <a:gd name="T2" fmla="*/ 0 w 7101191"/>
              <a:gd name="T3" fmla="*/ 0 h 4027251"/>
              <a:gd name="T4" fmla="*/ 7106328 w 7101191"/>
              <a:gd name="T5" fmla="*/ 0 h 4027251"/>
              <a:gd name="T6" fmla="*/ 0 60000 65536"/>
              <a:gd name="T7" fmla="*/ 0 60000 65536"/>
              <a:gd name="T8" fmla="*/ 0 60000 6553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0" t="0" r="r" b="b"/>
            <a:pathLst>
              <a:path w="7101191" h="4027251">
                <a:moveTo>
                  <a:pt x="0" y="4027251"/>
                </a:moveTo>
                <a:lnTo>
                  <a:pt x="0" y="0"/>
                </a:lnTo>
                <a:lnTo>
                  <a:pt x="7101191" y="0"/>
                </a:lnTo>
              </a:path>
            </a:pathLst>
          </a:custGeom>
          <a:noFill/>
          <a:ln w="19050" cap="flat" cmpd="sng">
            <a:solidFill>
              <a:srgbClr val="666666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cxnSp>
        <p:nvCxnSpPr>
          <p:cNvPr id="100" name="Straight Connector 42"/>
          <p:cNvCxnSpPr>
            <a:cxnSpLocks noChangeShapeType="1"/>
          </p:cNvCxnSpPr>
          <p:nvPr userDrawn="1"/>
        </p:nvCxnSpPr>
        <p:spPr bwMode="auto">
          <a:xfrm>
            <a:off x="1546226" y="1828800"/>
            <a:ext cx="649288" cy="228600"/>
          </a:xfrm>
          <a:prstGeom prst="line">
            <a:avLst/>
          </a:prstGeom>
          <a:noFill/>
          <a:ln w="19050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39" name="Text Placeholder 12"/>
          <p:cNvSpPr>
            <a:spLocks noGrp="1"/>
          </p:cNvSpPr>
          <p:nvPr>
            <p:ph type="body" sz="quarter" idx="33"/>
          </p:nvPr>
        </p:nvSpPr>
        <p:spPr>
          <a:xfrm>
            <a:off x="1546225" y="1835813"/>
            <a:ext cx="645912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4"/>
          </p:nvPr>
        </p:nvSpPr>
        <p:spPr>
          <a:xfrm>
            <a:off x="2203314" y="1835813"/>
            <a:ext cx="64688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12"/>
          <p:cNvSpPr>
            <a:spLocks noGrp="1"/>
          </p:cNvSpPr>
          <p:nvPr>
            <p:ph type="body" sz="quarter" idx="35"/>
          </p:nvPr>
        </p:nvSpPr>
        <p:spPr>
          <a:xfrm>
            <a:off x="2850206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6"/>
          </p:nvPr>
        </p:nvSpPr>
        <p:spPr>
          <a:xfrm>
            <a:off x="3497094" y="1835813"/>
            <a:ext cx="642026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4139118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2"/>
          <p:cNvSpPr>
            <a:spLocks noGrp="1"/>
          </p:cNvSpPr>
          <p:nvPr>
            <p:ph type="body" sz="quarter" idx="38"/>
          </p:nvPr>
        </p:nvSpPr>
        <p:spPr>
          <a:xfrm>
            <a:off x="4795736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5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5437760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2"/>
          <p:cNvSpPr>
            <a:spLocks noGrp="1"/>
          </p:cNvSpPr>
          <p:nvPr>
            <p:ph type="body" sz="quarter" idx="40"/>
          </p:nvPr>
        </p:nvSpPr>
        <p:spPr>
          <a:xfrm>
            <a:off x="6084651" y="1835813"/>
            <a:ext cx="65175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2"/>
          <p:cNvSpPr>
            <a:spLocks noGrp="1"/>
          </p:cNvSpPr>
          <p:nvPr>
            <p:ph type="body" sz="quarter" idx="41"/>
          </p:nvPr>
        </p:nvSpPr>
        <p:spPr>
          <a:xfrm>
            <a:off x="6731540" y="1835813"/>
            <a:ext cx="646890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2"/>
          <p:cNvSpPr>
            <a:spLocks noGrp="1"/>
          </p:cNvSpPr>
          <p:nvPr>
            <p:ph type="body" sz="quarter" idx="42"/>
          </p:nvPr>
        </p:nvSpPr>
        <p:spPr>
          <a:xfrm>
            <a:off x="7383292" y="1835813"/>
            <a:ext cx="649224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9" name="Text Placeholder 12"/>
          <p:cNvSpPr>
            <a:spLocks noGrp="1"/>
          </p:cNvSpPr>
          <p:nvPr>
            <p:ph type="body" sz="quarter" idx="43"/>
          </p:nvPr>
        </p:nvSpPr>
        <p:spPr>
          <a:xfrm>
            <a:off x="8025320" y="1835813"/>
            <a:ext cx="653169" cy="354728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12"/>
          <p:cNvSpPr>
            <a:spLocks noGrp="1"/>
          </p:cNvSpPr>
          <p:nvPr>
            <p:ph type="body" sz="quarter" idx="45"/>
          </p:nvPr>
        </p:nvSpPr>
        <p:spPr>
          <a:xfrm>
            <a:off x="469240" y="223026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1" name="Text Placeholder 12"/>
          <p:cNvSpPr>
            <a:spLocks noGrp="1"/>
          </p:cNvSpPr>
          <p:nvPr>
            <p:ph type="body" sz="quarter" idx="46"/>
          </p:nvPr>
        </p:nvSpPr>
        <p:spPr>
          <a:xfrm>
            <a:off x="469240" y="259557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12"/>
          <p:cNvSpPr>
            <a:spLocks noGrp="1"/>
          </p:cNvSpPr>
          <p:nvPr>
            <p:ph type="body" sz="quarter" idx="47"/>
          </p:nvPr>
        </p:nvSpPr>
        <p:spPr>
          <a:xfrm>
            <a:off x="469240" y="296088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3" name="Text Placeholder 12"/>
          <p:cNvSpPr>
            <a:spLocks noGrp="1"/>
          </p:cNvSpPr>
          <p:nvPr>
            <p:ph type="body" sz="quarter" idx="48"/>
          </p:nvPr>
        </p:nvSpPr>
        <p:spPr>
          <a:xfrm>
            <a:off x="469240" y="332619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12"/>
          <p:cNvSpPr>
            <a:spLocks noGrp="1"/>
          </p:cNvSpPr>
          <p:nvPr>
            <p:ph type="body" sz="quarter" idx="49"/>
          </p:nvPr>
        </p:nvSpPr>
        <p:spPr>
          <a:xfrm>
            <a:off x="469240" y="369150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5" name="Text Placeholder 12"/>
          <p:cNvSpPr>
            <a:spLocks noGrp="1"/>
          </p:cNvSpPr>
          <p:nvPr>
            <p:ph type="body" sz="quarter" idx="50"/>
          </p:nvPr>
        </p:nvSpPr>
        <p:spPr>
          <a:xfrm>
            <a:off x="469240" y="405681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12"/>
          <p:cNvSpPr>
            <a:spLocks noGrp="1"/>
          </p:cNvSpPr>
          <p:nvPr>
            <p:ph type="body" sz="quarter" idx="51"/>
          </p:nvPr>
        </p:nvSpPr>
        <p:spPr>
          <a:xfrm>
            <a:off x="469240" y="5152742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7" name="Text Placeholder 12"/>
          <p:cNvSpPr>
            <a:spLocks noGrp="1"/>
          </p:cNvSpPr>
          <p:nvPr>
            <p:ph type="body" sz="quarter" idx="52"/>
          </p:nvPr>
        </p:nvSpPr>
        <p:spPr>
          <a:xfrm>
            <a:off x="469240" y="442212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12"/>
          <p:cNvSpPr>
            <a:spLocks noGrp="1"/>
          </p:cNvSpPr>
          <p:nvPr>
            <p:ph type="body" sz="quarter" idx="53"/>
          </p:nvPr>
        </p:nvSpPr>
        <p:spPr>
          <a:xfrm>
            <a:off x="469240" y="4787430"/>
            <a:ext cx="1055427" cy="32004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9" name="Text Placeholder 12"/>
          <p:cNvSpPr>
            <a:spLocks noGrp="1"/>
          </p:cNvSpPr>
          <p:nvPr>
            <p:ph type="body" sz="quarter" idx="54"/>
          </p:nvPr>
        </p:nvSpPr>
        <p:spPr>
          <a:xfrm>
            <a:off x="1562267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94301C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0" name="Text Placeholder 12"/>
          <p:cNvSpPr>
            <a:spLocks noGrp="1"/>
          </p:cNvSpPr>
          <p:nvPr>
            <p:ph type="body" sz="quarter" idx="55"/>
          </p:nvPr>
        </p:nvSpPr>
        <p:spPr>
          <a:xfrm>
            <a:off x="220331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1" name="Text Placeholder 12"/>
          <p:cNvSpPr>
            <a:spLocks noGrp="1"/>
          </p:cNvSpPr>
          <p:nvPr>
            <p:ph type="body" sz="quarter" idx="56"/>
          </p:nvPr>
        </p:nvSpPr>
        <p:spPr>
          <a:xfrm>
            <a:off x="285020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2" name="Text Placeholder 12"/>
          <p:cNvSpPr>
            <a:spLocks noGrp="1"/>
          </p:cNvSpPr>
          <p:nvPr>
            <p:ph type="body" sz="quarter" idx="57"/>
          </p:nvPr>
        </p:nvSpPr>
        <p:spPr>
          <a:xfrm>
            <a:off x="3497093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3" name="Text Placeholder 12"/>
          <p:cNvSpPr>
            <a:spLocks noGrp="1"/>
          </p:cNvSpPr>
          <p:nvPr>
            <p:ph type="body" sz="quarter" idx="58"/>
          </p:nvPr>
        </p:nvSpPr>
        <p:spPr>
          <a:xfrm>
            <a:off x="41391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4" name="Text Placeholder 12"/>
          <p:cNvSpPr>
            <a:spLocks noGrp="1"/>
          </p:cNvSpPr>
          <p:nvPr>
            <p:ph type="body" sz="quarter" idx="59"/>
          </p:nvPr>
        </p:nvSpPr>
        <p:spPr>
          <a:xfrm>
            <a:off x="4795736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5" name="Text Placeholder 12"/>
          <p:cNvSpPr>
            <a:spLocks noGrp="1"/>
          </p:cNvSpPr>
          <p:nvPr>
            <p:ph type="body" sz="quarter" idx="60"/>
          </p:nvPr>
        </p:nvSpPr>
        <p:spPr>
          <a:xfrm>
            <a:off x="543776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6" name="Text Placeholder 12"/>
          <p:cNvSpPr>
            <a:spLocks noGrp="1"/>
          </p:cNvSpPr>
          <p:nvPr>
            <p:ph type="body" sz="quarter" idx="61"/>
          </p:nvPr>
        </p:nvSpPr>
        <p:spPr>
          <a:xfrm>
            <a:off x="608465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7" name="Text Placeholder 12"/>
          <p:cNvSpPr>
            <a:spLocks noGrp="1"/>
          </p:cNvSpPr>
          <p:nvPr>
            <p:ph type="body" sz="quarter" idx="62"/>
          </p:nvPr>
        </p:nvSpPr>
        <p:spPr>
          <a:xfrm>
            <a:off x="6731540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8" name="Text Placeholder 12"/>
          <p:cNvSpPr>
            <a:spLocks noGrp="1"/>
          </p:cNvSpPr>
          <p:nvPr>
            <p:ph type="body" sz="quarter" idx="63"/>
          </p:nvPr>
        </p:nvSpPr>
        <p:spPr>
          <a:xfrm>
            <a:off x="7383292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12"/>
          <p:cNvSpPr>
            <a:spLocks noGrp="1"/>
          </p:cNvSpPr>
          <p:nvPr>
            <p:ph type="body" sz="quarter" idx="64"/>
          </p:nvPr>
        </p:nvSpPr>
        <p:spPr>
          <a:xfrm>
            <a:off x="8025318" y="1531015"/>
            <a:ext cx="649224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B01C2E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9" name="Text Placeholder 178"/>
          <p:cNvSpPr>
            <a:spLocks noGrp="1"/>
          </p:cNvSpPr>
          <p:nvPr>
            <p:ph type="body" sz="quarter" idx="65"/>
          </p:nvPr>
        </p:nvSpPr>
        <p:spPr>
          <a:xfrm>
            <a:off x="1546225" y="232170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0" name="Text Placeholder 178"/>
          <p:cNvSpPr>
            <a:spLocks noGrp="1"/>
          </p:cNvSpPr>
          <p:nvPr>
            <p:ph type="body" sz="quarter" idx="66"/>
          </p:nvPr>
        </p:nvSpPr>
        <p:spPr>
          <a:xfrm>
            <a:off x="1546225" y="268701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1" name="Text Placeholder 178"/>
          <p:cNvSpPr>
            <a:spLocks noGrp="1"/>
          </p:cNvSpPr>
          <p:nvPr>
            <p:ph type="body" sz="quarter" idx="67"/>
          </p:nvPr>
        </p:nvSpPr>
        <p:spPr>
          <a:xfrm>
            <a:off x="1546225" y="305232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2" name="Text Placeholder 178"/>
          <p:cNvSpPr>
            <a:spLocks noGrp="1"/>
          </p:cNvSpPr>
          <p:nvPr>
            <p:ph type="body" sz="quarter" idx="68"/>
          </p:nvPr>
        </p:nvSpPr>
        <p:spPr>
          <a:xfrm>
            <a:off x="1546225" y="3417630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3" name="Text Placeholder 178"/>
          <p:cNvSpPr>
            <a:spLocks noGrp="1"/>
          </p:cNvSpPr>
          <p:nvPr>
            <p:ph type="body" sz="quarter" idx="69"/>
          </p:nvPr>
        </p:nvSpPr>
        <p:spPr>
          <a:xfrm>
            <a:off x="1546225" y="3782940"/>
            <a:ext cx="45720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4" name="Text Placeholder 178"/>
          <p:cNvSpPr>
            <a:spLocks noGrp="1"/>
          </p:cNvSpPr>
          <p:nvPr>
            <p:ph type="body" sz="quarter" idx="70"/>
          </p:nvPr>
        </p:nvSpPr>
        <p:spPr>
          <a:xfrm>
            <a:off x="1546225" y="4148250"/>
            <a:ext cx="9144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5" name="Text Placeholder 178"/>
          <p:cNvSpPr>
            <a:spLocks noGrp="1"/>
          </p:cNvSpPr>
          <p:nvPr>
            <p:ph type="body" sz="quarter" idx="71"/>
          </p:nvPr>
        </p:nvSpPr>
        <p:spPr>
          <a:xfrm>
            <a:off x="1546225" y="4513560"/>
            <a:ext cx="18288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6" name="Text Placeholder 178"/>
          <p:cNvSpPr>
            <a:spLocks noGrp="1"/>
          </p:cNvSpPr>
          <p:nvPr>
            <p:ph type="body" sz="quarter" idx="72"/>
          </p:nvPr>
        </p:nvSpPr>
        <p:spPr>
          <a:xfrm>
            <a:off x="1546225" y="4878870"/>
            <a:ext cx="27432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7" name="Text Placeholder 178"/>
          <p:cNvSpPr>
            <a:spLocks noGrp="1"/>
          </p:cNvSpPr>
          <p:nvPr>
            <p:ph type="body" sz="quarter" idx="73"/>
          </p:nvPr>
        </p:nvSpPr>
        <p:spPr>
          <a:xfrm>
            <a:off x="1546225" y="5244182"/>
            <a:ext cx="3657600" cy="137160"/>
          </a:xfrm>
          <a:prstGeom prst="rect">
            <a:avLst/>
          </a:prstGeom>
          <a:solidFill>
            <a:srgbClr val="B01C2E"/>
          </a:solidFill>
        </p:spPr>
        <p:txBody>
          <a:bodyPr lIns="0" tIns="0" rIns="0" bIns="0" anchor="ctr" anchorCtr="0"/>
          <a:lstStyle>
            <a:lvl1pPr>
              <a:buNone/>
              <a:defRPr sz="45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8" name="Text Placeholder 178"/>
          <p:cNvSpPr>
            <a:spLocks noGrp="1"/>
          </p:cNvSpPr>
          <p:nvPr>
            <p:ph type="body" sz="quarter" idx="74"/>
          </p:nvPr>
        </p:nvSpPr>
        <p:spPr>
          <a:xfrm>
            <a:off x="3436620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0" name="Text Placeholder 12"/>
          <p:cNvSpPr>
            <a:spLocks noGrp="1"/>
          </p:cNvSpPr>
          <p:nvPr>
            <p:ph type="body" sz="quarter" idx="76"/>
          </p:nvPr>
        </p:nvSpPr>
        <p:spPr>
          <a:xfrm>
            <a:off x="3048000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1" name="Text Placeholder 178"/>
          <p:cNvSpPr>
            <a:spLocks noGrp="1"/>
          </p:cNvSpPr>
          <p:nvPr>
            <p:ph type="body" sz="quarter" idx="77"/>
          </p:nvPr>
        </p:nvSpPr>
        <p:spPr>
          <a:xfrm>
            <a:off x="5355067" y="5562600"/>
            <a:ext cx="137160" cy="137160"/>
          </a:xfrm>
          <a:prstGeom prst="flowChartExtract">
            <a:avLst/>
          </a:prstGeom>
          <a:solidFill>
            <a:srgbClr val="B01C2E"/>
          </a:solidFill>
          <a:ln>
            <a:solidFill>
              <a:srgbClr val="B01C2E"/>
            </a:solidFill>
          </a:ln>
        </p:spPr>
        <p:txBody>
          <a:bodyPr/>
          <a:lstStyle>
            <a:lvl1pPr>
              <a:buNone/>
              <a:defRPr sz="600">
                <a:solidFill>
                  <a:srgbClr val="FFFFFF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2" name="Text Placeholder 12"/>
          <p:cNvSpPr>
            <a:spLocks noGrp="1"/>
          </p:cNvSpPr>
          <p:nvPr>
            <p:ph type="body" sz="quarter" idx="78"/>
          </p:nvPr>
        </p:nvSpPr>
        <p:spPr>
          <a:xfrm>
            <a:off x="4966447" y="5817472"/>
            <a:ext cx="914400" cy="228600"/>
          </a:xfrm>
          <a:prstGeom prst="rect">
            <a:avLst/>
          </a:prstGeom>
          <a:ln w="6350">
            <a:noFill/>
          </a:ln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675" b="1" cap="all" baseline="0">
                <a:solidFill>
                  <a:srgbClr val="4D4D4D"/>
                </a:solidFill>
              </a:defRPr>
            </a:lvl1pPr>
            <a:lvl2pPr marL="255985" indent="-127397">
              <a:defRPr sz="750"/>
            </a:lvl2pPr>
            <a:lvl3pPr marL="384572" indent="-128588">
              <a:defRPr sz="750"/>
            </a:lvl3pPr>
            <a:lvl4pPr marL="511969" indent="-127397">
              <a:defRPr sz="750"/>
            </a:lvl4pPr>
            <a:lvl5pPr marL="640556" indent="-128588"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1" name="Slide Number Placeholder 9"/>
          <p:cNvSpPr>
            <a:spLocks noGrp="1"/>
          </p:cNvSpPr>
          <p:nvPr>
            <p:ph type="sldNum" sz="quarter" idx="79"/>
          </p:nvPr>
        </p:nvSpPr>
        <p:spPr/>
        <p:txBody>
          <a:bodyPr/>
          <a:lstStyle>
            <a:lvl1pPr>
              <a:defRPr/>
            </a:lvl1pPr>
          </a:lstStyle>
          <a:p>
            <a:fld id="{D003C6ED-C4A5-154D-A951-DFA096D6467B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02" name="Footer Placeholder 79"/>
          <p:cNvSpPr>
            <a:spLocks noGrp="1"/>
          </p:cNvSpPr>
          <p:nvPr>
            <p:ph type="ftr" sz="quarter" idx="8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383929466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7"/>
          <p:cNvCxnSpPr>
            <a:cxnSpLocks noChangeShapeType="1"/>
          </p:cNvCxnSpPr>
          <p:nvPr userDrawn="1"/>
        </p:nvCxnSpPr>
        <p:spPr bwMode="auto">
          <a:xfrm>
            <a:off x="1779589" y="5981700"/>
            <a:ext cx="5495925" cy="1588"/>
          </a:xfrm>
          <a:prstGeom prst="line">
            <a:avLst/>
          </a:prstGeom>
          <a:noFill/>
          <a:ln w="9525">
            <a:solidFill>
              <a:srgbClr val="6666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792288" y="5453937"/>
            <a:ext cx="5486400" cy="474325"/>
          </a:xfrm>
          <a:prstGeom prst="rect">
            <a:avLst/>
          </a:prstGeom>
        </p:spPr>
        <p:txBody>
          <a:bodyPr/>
          <a:lstStyle>
            <a:lvl1pPr algn="l">
              <a:defRPr sz="9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1166756"/>
            <a:ext cx="5486400" cy="4192689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pPr lvl="0"/>
            <a:r>
              <a:rPr lang="en-US" noProof="0"/>
              <a:t>Drag picture to placeholder or click icon to add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6042020"/>
            <a:ext cx="5486400" cy="31128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750" i="1">
                <a:solidFill>
                  <a:srgbClr val="4D4D4D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0"/>
          </p:nvPr>
        </p:nvSpPr>
        <p:spPr>
          <a:xfrm>
            <a:off x="769503" y="0"/>
            <a:ext cx="7604994" cy="896112"/>
          </a:xfrm>
          <a:prstGeom prst="rect">
            <a:avLst/>
          </a:prstGeom>
        </p:spPr>
        <p:txBody>
          <a:bodyPr anchor="b"/>
          <a:lstStyle>
            <a:lvl1pPr>
              <a:buNone/>
              <a:defRPr sz="1650"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14CE4E3-D3DE-AB41-A281-30813EB547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2" name="Footer Placeholder 9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940881094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11"/>
          <p:cNvSpPr>
            <a:spLocks noGrp="1"/>
          </p:cNvSpPr>
          <p:nvPr>
            <p:ph type="body" sz="quarter" idx="11"/>
          </p:nvPr>
        </p:nvSpPr>
        <p:spPr>
          <a:xfrm>
            <a:off x="452441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11"/>
          <p:cNvSpPr>
            <a:spLocks noGrp="1"/>
          </p:cNvSpPr>
          <p:nvPr>
            <p:ph type="body" sz="quarter" idx="12"/>
          </p:nvPr>
        </p:nvSpPr>
        <p:spPr>
          <a:xfrm>
            <a:off x="452441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11"/>
          <p:cNvSpPr>
            <a:spLocks noGrp="1"/>
          </p:cNvSpPr>
          <p:nvPr>
            <p:ph type="body" sz="quarter" idx="13"/>
          </p:nvPr>
        </p:nvSpPr>
        <p:spPr>
          <a:xfrm>
            <a:off x="452441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7003443" y="14478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5"/>
          </p:nvPr>
        </p:nvSpPr>
        <p:spPr>
          <a:xfrm>
            <a:off x="7003443" y="26670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Text Placeholder 11"/>
          <p:cNvSpPr>
            <a:spLocks noGrp="1"/>
          </p:cNvSpPr>
          <p:nvPr>
            <p:ph type="body" sz="quarter" idx="16"/>
          </p:nvPr>
        </p:nvSpPr>
        <p:spPr>
          <a:xfrm>
            <a:off x="7003443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11"/>
          <p:cNvSpPr>
            <a:spLocks noGrp="1"/>
          </p:cNvSpPr>
          <p:nvPr>
            <p:ph type="body" sz="quarter" idx="17"/>
          </p:nvPr>
        </p:nvSpPr>
        <p:spPr>
          <a:xfrm>
            <a:off x="7003443" y="51054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1"/>
          <p:cNvSpPr>
            <a:spLocks noGrp="1"/>
          </p:cNvSpPr>
          <p:nvPr>
            <p:ph type="body" sz="quarter" idx="18"/>
          </p:nvPr>
        </p:nvSpPr>
        <p:spPr>
          <a:xfrm>
            <a:off x="452441" y="3886200"/>
            <a:ext cx="1688123" cy="914400"/>
          </a:xfrm>
          <a:prstGeom prst="rect">
            <a:avLst/>
          </a:prstGeom>
        </p:spPr>
        <p:txBody>
          <a:bodyPr/>
          <a:lstStyle>
            <a:lvl1pPr>
              <a:buNone/>
              <a:defRPr sz="75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1B28FF10-2575-714D-9D0B-AB6D45C94EAE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7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329958124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p with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6159380" y="1419225"/>
            <a:ext cx="2532185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825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825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825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825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825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B598768-D1F4-594C-B51E-99B1ED06033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6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41241109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f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3575052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219B113F-1BA8-CA4E-A6B3-92D1D8C0C88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218643553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ight Call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1" y="1419225"/>
            <a:ext cx="5111750" cy="4706938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rgbClr val="B01C2E"/>
              </a:buClr>
              <a:buFont typeface="Wingdings 2" pitchFamily="18" charset="2"/>
              <a:buChar char=""/>
              <a:defRPr sz="900"/>
            </a:lvl1pPr>
            <a:lvl2pPr marL="342900" indent="-171450">
              <a:buClr>
                <a:srgbClr val="B01C2E"/>
              </a:buClr>
              <a:buSzPct val="125000"/>
              <a:buFont typeface="Arial" pitchFamily="34" charset="0"/>
              <a:buChar char="•"/>
              <a:defRPr sz="900"/>
            </a:lvl2pPr>
            <a:lvl3pPr marL="514350">
              <a:buClr>
                <a:srgbClr val="B01C2E"/>
              </a:buClr>
              <a:buFont typeface="Arial" pitchFamily="34" charset="0"/>
              <a:buChar char="–"/>
              <a:defRPr sz="900"/>
            </a:lvl3pPr>
            <a:lvl4pPr marL="685800">
              <a:buClr>
                <a:srgbClr val="B01C2E"/>
              </a:buClr>
              <a:buFont typeface="Arial" pitchFamily="34" charset="0"/>
              <a:buChar char="–"/>
              <a:defRPr sz="900"/>
            </a:lvl4pPr>
            <a:lvl5pPr marL="857250">
              <a:buClr>
                <a:srgbClr val="B01C2E"/>
              </a:buClr>
              <a:buFont typeface="Arial" pitchFamily="34" charset="0"/>
              <a:buChar char="–"/>
              <a:defRPr sz="9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half" idx="2"/>
          </p:nvPr>
        </p:nvSpPr>
        <p:spPr>
          <a:xfrm>
            <a:off x="5773265" y="1419226"/>
            <a:ext cx="2918298" cy="470693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900" i="1">
                <a:solidFill>
                  <a:srgbClr val="666666"/>
                </a:solidFill>
                <a:latin typeface="Times New Roman" pitchFamily="18" charset="0"/>
                <a:cs typeface="Times New Roman" pitchFamily="18" charset="0"/>
              </a:defRPr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524011BE-5C53-0E48-93A9-5E9857491FB1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9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758884514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ttorney Bi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Line 22"/>
          <p:cNvSpPr>
            <a:spLocks noChangeShapeType="1"/>
          </p:cNvSpPr>
          <p:nvPr/>
        </p:nvSpPr>
        <p:spPr bwMode="auto">
          <a:xfrm>
            <a:off x="2076450" y="2667000"/>
            <a:ext cx="6629400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3" name="TextBox 13"/>
          <p:cNvSpPr txBox="1">
            <a:spLocks noChangeArrowheads="1"/>
          </p:cNvSpPr>
          <p:nvPr userDrawn="1"/>
        </p:nvSpPr>
        <p:spPr bwMode="auto">
          <a:xfrm>
            <a:off x="2066925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Specialization</a:t>
            </a:r>
          </a:p>
        </p:txBody>
      </p:sp>
      <p:sp>
        <p:nvSpPr>
          <p:cNvPr id="14" name="TextBox 14"/>
          <p:cNvSpPr txBox="1">
            <a:spLocks noChangeArrowheads="1"/>
          </p:cNvSpPr>
          <p:nvPr userDrawn="1"/>
        </p:nvSpPr>
        <p:spPr bwMode="auto">
          <a:xfrm>
            <a:off x="5505450" y="1108077"/>
            <a:ext cx="3200400" cy="2077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>
            <a:spAutoFit/>
          </a:bodyPr>
          <a:lstStyle>
            <a:lvl1pPr>
              <a:defRPr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>
              <a:defRPr/>
            </a:pPr>
            <a:r>
              <a:rPr lang="en-US" sz="750" b="1">
                <a:solidFill>
                  <a:srgbClr val="B01C2E"/>
                </a:solidFill>
                <a:latin typeface="Arial" charset="0"/>
                <a:ea typeface="+mn-ea"/>
              </a:rPr>
              <a:t>Education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2067306" y="2743200"/>
            <a:ext cx="6638544" cy="3429000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ts val="900"/>
              </a:lnSpc>
              <a:spcBef>
                <a:spcPts val="0"/>
              </a:spcBef>
              <a:spcAft>
                <a:spcPts val="450"/>
              </a:spcAft>
              <a:buFont typeface="Arial" pitchFamily="34" charset="0"/>
              <a:buChar char=" "/>
              <a:defRPr sz="750" b="0" baseline="0">
                <a:latin typeface="+mn-lt"/>
              </a:defRPr>
            </a:lvl1pPr>
            <a:lvl2pPr marL="0" indent="0">
              <a:lnSpc>
                <a:spcPts val="900"/>
              </a:lnSpc>
              <a:spcBef>
                <a:spcPts val="0"/>
              </a:spcBef>
              <a:spcAft>
                <a:spcPts val="900"/>
              </a:spcAft>
              <a:buFont typeface="Arial" pitchFamily="34" charset="0"/>
              <a:buChar char=" "/>
              <a:defRPr sz="750" b="1" baseline="0">
                <a:solidFill>
                  <a:srgbClr val="666666"/>
                </a:solidFill>
                <a:latin typeface="Arial" pitchFamily="34" charset="0"/>
              </a:defRPr>
            </a:lvl2pPr>
            <a:lvl3pPr marL="171450" indent="-171450">
              <a:buClr>
                <a:srgbClr val="B01C2E"/>
              </a:buClr>
              <a:buFont typeface="Wingdings 2" pitchFamily="18" charset="2"/>
              <a:buChar char="¡"/>
              <a:defRPr sz="750" baseline="0">
                <a:latin typeface="Arial" pitchFamily="34" charset="0"/>
              </a:defRPr>
            </a:lvl3pPr>
            <a:lvl4pPr marL="34290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4pPr>
            <a:lvl5pPr marL="514350" indent="-171450">
              <a:buClr>
                <a:srgbClr val="B01C2E"/>
              </a:buClr>
              <a:buFont typeface="Arial" pitchFamily="34" charset="0"/>
              <a:buChar char="–"/>
              <a:defRPr sz="75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aseline="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8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455612" y="1108074"/>
            <a:ext cx="1170432" cy="1563624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455615" y="2722996"/>
            <a:ext cx="1525587" cy="553604"/>
          </a:xfrm>
          <a:prstGeom prst="rect">
            <a:avLst/>
          </a:prstGeom>
        </p:spPr>
        <p:txBody>
          <a:bodyPr lIns="0"/>
          <a:lstStyle>
            <a:lvl1pPr marL="0" indent="0">
              <a:lnSpc>
                <a:spcPts val="750"/>
              </a:lnSpc>
              <a:buNone/>
              <a:defRPr sz="750" b="0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12"/>
          <p:cNvSpPr>
            <a:spLocks noGrp="1"/>
          </p:cNvSpPr>
          <p:nvPr>
            <p:ph type="body" sz="quarter" idx="37"/>
          </p:nvPr>
        </p:nvSpPr>
        <p:spPr>
          <a:xfrm>
            <a:off x="5505450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12"/>
          <p:cNvSpPr>
            <a:spLocks noGrp="1"/>
          </p:cNvSpPr>
          <p:nvPr>
            <p:ph type="body" sz="quarter" idx="39"/>
          </p:nvPr>
        </p:nvSpPr>
        <p:spPr>
          <a:xfrm>
            <a:off x="2067306" y="2144554"/>
            <a:ext cx="3200400" cy="246888"/>
          </a:xfrm>
          <a:prstGeom prst="rect">
            <a:avLst/>
          </a:prstGeom>
          <a:ln w="6350">
            <a:noFill/>
          </a:ln>
        </p:spPr>
        <p:txBody>
          <a:bodyPr lIns="27432" tIns="45720" rIns="45720" bIns="45720" anchor="t" anchorCtr="0"/>
          <a:lstStyle>
            <a:lvl1pPr marL="128588" indent="-128588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1pPr>
            <a:lvl2pPr marL="89154" indent="-89154">
              <a:buClr>
                <a:srgbClr val="B01C2E"/>
              </a:buClr>
              <a:buFont typeface="Wingdings 2" pitchFamily="18" charset="2"/>
              <a:buNone/>
              <a:defRPr sz="750" b="1" baseline="0">
                <a:solidFill>
                  <a:srgbClr val="B01C2E"/>
                </a:solidFill>
              </a:defRPr>
            </a:lvl2pPr>
            <a:lvl3pPr marL="0" indent="-89154" algn="l" defTabSz="685800" rtl="0" eaLnBrk="1" latinLnBrk="0" hangingPunct="1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Clr>
                <a:srgbClr val="B01C2E"/>
              </a:buClr>
              <a:buFont typeface="Wingdings 2" pitchFamily="18" charset="2"/>
              <a:buNone/>
              <a:defRPr lang="en-US" sz="750" b="1" kern="1200" baseline="0" dirty="0" smtClean="0">
                <a:solidFill>
                  <a:srgbClr val="B01C2E"/>
                </a:solidFill>
                <a:latin typeface="+mn-lt"/>
                <a:ea typeface="+mn-ea"/>
                <a:cs typeface="+mn-cs"/>
              </a:defRPr>
            </a:lvl3pPr>
            <a:lvl4pPr marL="511969" indent="-127397">
              <a:buClr>
                <a:srgbClr val="B01C2E"/>
              </a:buClr>
              <a:defRPr sz="750"/>
            </a:lvl4pPr>
            <a:lvl5pPr marL="640556" indent="-128588">
              <a:buClr>
                <a:srgbClr val="B01C2E"/>
              </a:buClr>
              <a:buFont typeface="Arial" pitchFamily="34" charset="0"/>
              <a:buChar char="–"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16"/>
          <p:cNvSpPr>
            <a:spLocks noGrp="1"/>
          </p:cNvSpPr>
          <p:nvPr>
            <p:ph type="body" sz="quarter" idx="41"/>
          </p:nvPr>
        </p:nvSpPr>
        <p:spPr>
          <a:xfrm>
            <a:off x="2067306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16"/>
          <p:cNvSpPr>
            <a:spLocks noGrp="1"/>
          </p:cNvSpPr>
          <p:nvPr>
            <p:ph type="body" sz="quarter" idx="42"/>
          </p:nvPr>
        </p:nvSpPr>
        <p:spPr>
          <a:xfrm>
            <a:off x="5505450" y="2308860"/>
            <a:ext cx="3200400" cy="347472"/>
          </a:xfrm>
          <a:prstGeom prst="rect">
            <a:avLst/>
          </a:prstGeom>
          <a:ln>
            <a:noFill/>
          </a:ln>
        </p:spPr>
        <p:txBody>
          <a:bodyPr lIns="27432" anchor="t"/>
          <a:lstStyle>
            <a:lvl1pPr marL="0" indent="0" algn="l">
              <a:lnSpc>
                <a:spcPct val="95000"/>
              </a:lnSpc>
              <a:spcBef>
                <a:spcPts val="0"/>
              </a:spcBef>
              <a:spcAft>
                <a:spcPts val="180"/>
              </a:spcAft>
              <a:buNone/>
              <a:defRPr sz="750" b="0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7" name="Text Placeholder 19"/>
          <p:cNvSpPr>
            <a:spLocks noGrp="1"/>
          </p:cNvSpPr>
          <p:nvPr>
            <p:ph type="body" sz="quarter" idx="29"/>
          </p:nvPr>
        </p:nvSpPr>
        <p:spPr>
          <a:xfrm>
            <a:off x="2067306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NSimSun" pitchFamily="49" charset="-122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19"/>
          <p:cNvSpPr>
            <a:spLocks noGrp="1"/>
          </p:cNvSpPr>
          <p:nvPr>
            <p:ph type="body" sz="quarter" idx="43"/>
          </p:nvPr>
        </p:nvSpPr>
        <p:spPr>
          <a:xfrm>
            <a:off x="5505450" y="1295400"/>
            <a:ext cx="3200400" cy="82296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txBody>
          <a:bodyPr wrap="square" lIns="27432" tIns="45720" rIns="45720" bIns="45720" anchor="t">
            <a:noAutofit/>
          </a:bodyPr>
          <a:lstStyle>
            <a:lvl1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chemeClr val="accent1"/>
              </a:buClr>
              <a:buFont typeface="Wingdings 2" pitchFamily="18" charset="2"/>
              <a:buChar char=""/>
              <a:defRPr sz="750" baseline="0">
                <a:solidFill>
                  <a:schemeClr val="tx1"/>
                </a:solidFill>
              </a:defRPr>
            </a:lvl1pPr>
            <a:lvl2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Arial" pitchFamily="34" charset="0"/>
              <a:buChar char=" "/>
              <a:defRPr sz="750" baseline="0"/>
            </a:lvl2pPr>
            <a:lvl3pPr marL="89154" indent="-89154">
              <a:lnSpc>
                <a:spcPct val="95000"/>
              </a:lnSpc>
              <a:spcBef>
                <a:spcPts val="0"/>
              </a:spcBef>
              <a:spcAft>
                <a:spcPts val="150"/>
              </a:spcAft>
              <a:buClr>
                <a:srgbClr val="B01C2E"/>
              </a:buClr>
              <a:buFont typeface="Wingdings 2" pitchFamily="18" charset="2"/>
              <a:buChar char="¡"/>
              <a:defRPr sz="750"/>
            </a:lvl3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Slide Number Placeholder 9"/>
          <p:cNvSpPr>
            <a:spLocks noGrp="1"/>
          </p:cNvSpPr>
          <p:nvPr>
            <p:ph type="sldNum" sz="quarter" idx="44"/>
          </p:nvPr>
        </p:nvSpPr>
        <p:spPr/>
        <p:txBody>
          <a:bodyPr/>
          <a:lstStyle>
            <a:lvl1pPr>
              <a:defRPr/>
            </a:lvl1pPr>
          </a:lstStyle>
          <a:p>
            <a:fld id="{3D17329F-BDC0-3444-A6CB-5CFB4AFF00F8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45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18396456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with Pictu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576987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 baseline="0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6" name="Picture Placeholder 9"/>
          <p:cNvSpPr>
            <a:spLocks noGrp="1"/>
          </p:cNvSpPr>
          <p:nvPr>
            <p:ph type="pic" sz="quarter" idx="13"/>
          </p:nvPr>
        </p:nvSpPr>
        <p:spPr>
          <a:xfrm>
            <a:off x="576985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7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467882" y="1246188"/>
            <a:ext cx="8188325" cy="228600"/>
          </a:xfrm>
          <a:prstGeom prst="rect">
            <a:avLst/>
          </a:prstGeom>
        </p:spPr>
        <p:txBody>
          <a:bodyPr/>
          <a:lstStyle>
            <a:lvl1pPr>
              <a:buFontTx/>
              <a:buNone/>
              <a:defRPr sz="900" b="1" cap="all" baseline="0">
                <a:solidFill>
                  <a:srgbClr val="C00000"/>
                </a:soli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2197969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9" name="Picture Placeholder 9"/>
          <p:cNvSpPr>
            <a:spLocks noGrp="1"/>
          </p:cNvSpPr>
          <p:nvPr>
            <p:ph type="pic" sz="quarter" idx="16"/>
          </p:nvPr>
        </p:nvSpPr>
        <p:spPr>
          <a:xfrm>
            <a:off x="2197967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0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850124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1" name="Picture Placeholder 9"/>
          <p:cNvSpPr>
            <a:spLocks noGrp="1"/>
          </p:cNvSpPr>
          <p:nvPr>
            <p:ph type="pic" sz="quarter" idx="18"/>
          </p:nvPr>
        </p:nvSpPr>
        <p:spPr>
          <a:xfrm>
            <a:off x="3850124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buFont typeface="Wingdings 2" pitchFamily="18" charset="2"/>
              <a:buChar char=""/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2" name="Text Placeholder 7"/>
          <p:cNvSpPr>
            <a:spLocks noGrp="1"/>
          </p:cNvSpPr>
          <p:nvPr>
            <p:ph type="body" sz="quarter" idx="19"/>
          </p:nvPr>
        </p:nvSpPr>
        <p:spPr>
          <a:xfrm>
            <a:off x="5491888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3" name="Picture Placeholder 9"/>
          <p:cNvSpPr>
            <a:spLocks noGrp="1"/>
          </p:cNvSpPr>
          <p:nvPr>
            <p:ph type="pic" sz="quarter" idx="21"/>
          </p:nvPr>
        </p:nvSpPr>
        <p:spPr>
          <a:xfrm>
            <a:off x="5491886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7144042" y="2982769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5" name="Picture Placeholder 9"/>
          <p:cNvSpPr>
            <a:spLocks noGrp="1"/>
          </p:cNvSpPr>
          <p:nvPr>
            <p:ph type="pic" sz="quarter" idx="23"/>
          </p:nvPr>
        </p:nvSpPr>
        <p:spPr>
          <a:xfrm>
            <a:off x="7144042" y="1589235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6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76987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7" name="Picture Placeholder 9"/>
          <p:cNvSpPr>
            <a:spLocks noGrp="1"/>
          </p:cNvSpPr>
          <p:nvPr>
            <p:ph type="pic" sz="quarter" idx="25"/>
          </p:nvPr>
        </p:nvSpPr>
        <p:spPr>
          <a:xfrm>
            <a:off x="576985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6"/>
          </p:nvPr>
        </p:nvSpPr>
        <p:spPr>
          <a:xfrm>
            <a:off x="2197969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spcBef>
                <a:spcPts val="0"/>
              </a:spcBef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19" name="Picture Placeholder 9"/>
          <p:cNvSpPr>
            <a:spLocks noGrp="1"/>
          </p:cNvSpPr>
          <p:nvPr>
            <p:ph type="pic" sz="quarter" idx="27"/>
          </p:nvPr>
        </p:nvSpPr>
        <p:spPr>
          <a:xfrm>
            <a:off x="2197967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0" name="Text Placeholder 7"/>
          <p:cNvSpPr>
            <a:spLocks noGrp="1"/>
          </p:cNvSpPr>
          <p:nvPr>
            <p:ph type="body" sz="quarter" idx="28"/>
          </p:nvPr>
        </p:nvSpPr>
        <p:spPr>
          <a:xfrm>
            <a:off x="3850124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1" name="Picture Placeholder 9"/>
          <p:cNvSpPr>
            <a:spLocks noGrp="1"/>
          </p:cNvSpPr>
          <p:nvPr>
            <p:ph type="pic" sz="quarter" idx="29"/>
          </p:nvPr>
        </p:nvSpPr>
        <p:spPr>
          <a:xfrm>
            <a:off x="3850124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2" name="Text Placeholder 7"/>
          <p:cNvSpPr>
            <a:spLocks noGrp="1"/>
          </p:cNvSpPr>
          <p:nvPr>
            <p:ph type="body" sz="quarter" idx="30"/>
          </p:nvPr>
        </p:nvSpPr>
        <p:spPr>
          <a:xfrm>
            <a:off x="5491888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3" name="Picture Placeholder 9"/>
          <p:cNvSpPr>
            <a:spLocks noGrp="1"/>
          </p:cNvSpPr>
          <p:nvPr>
            <p:ph type="pic" sz="quarter" idx="31"/>
          </p:nvPr>
        </p:nvSpPr>
        <p:spPr>
          <a:xfrm>
            <a:off x="5491886" y="3927188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4" name="Text Placeholder 7"/>
          <p:cNvSpPr>
            <a:spLocks noGrp="1"/>
          </p:cNvSpPr>
          <p:nvPr>
            <p:ph type="body" sz="quarter" idx="32"/>
          </p:nvPr>
        </p:nvSpPr>
        <p:spPr>
          <a:xfrm>
            <a:off x="7144042" y="5320723"/>
            <a:ext cx="1428461" cy="934604"/>
          </a:xfrm>
          <a:prstGeom prst="rect">
            <a:avLst/>
          </a:prstGeom>
        </p:spPr>
        <p:txBody>
          <a:bodyPr/>
          <a:lstStyle>
            <a:lvl1pPr marL="0" indent="0">
              <a:lnSpc>
                <a:spcPts val="750"/>
              </a:lnSpc>
              <a:buNone/>
              <a:defRPr sz="750" b="1"/>
            </a:lvl1pPr>
            <a:lvl2pPr marL="0" indent="0">
              <a:lnSpc>
                <a:spcPts val="750"/>
              </a:lnSpc>
              <a:buNone/>
              <a:defRPr sz="750" i="1"/>
            </a:lvl2pPr>
            <a:lvl3pPr marL="0" indent="0">
              <a:lnSpc>
                <a:spcPts val="750"/>
              </a:lnSpc>
              <a:buFont typeface="Arial" pitchFamily="34" charset="0"/>
              <a:buNone/>
              <a:defRPr sz="750"/>
            </a:lvl3pPr>
            <a:lvl4pPr marL="0" indent="0">
              <a:lnSpc>
                <a:spcPts val="750"/>
              </a:lnSpc>
              <a:buNone/>
              <a:defRPr sz="750"/>
            </a:lvl4pPr>
            <a:lvl5pPr marL="0" indent="0">
              <a:buNone/>
              <a:defRPr sz="75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sp>
        <p:nvSpPr>
          <p:cNvPr id="25" name="Picture Placeholder 9"/>
          <p:cNvSpPr>
            <a:spLocks noGrp="1"/>
          </p:cNvSpPr>
          <p:nvPr>
            <p:ph type="pic" sz="quarter" idx="33"/>
          </p:nvPr>
        </p:nvSpPr>
        <p:spPr>
          <a:xfrm>
            <a:off x="7144042" y="3962402"/>
            <a:ext cx="1069975" cy="1330325"/>
          </a:xfrm>
          <a:prstGeom prst="rect">
            <a:avLst/>
          </a:prstGeom>
        </p:spPr>
        <p:txBody>
          <a:bodyPr/>
          <a:lstStyle>
            <a:lvl1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>
              <a:defRPr lang="en-US" sz="1200" kern="1200" noProof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</a:lstStyle>
          <a:p>
            <a:pPr lvl="0"/>
            <a:r>
              <a:rPr lang="en-US" noProof="0"/>
              <a:t>Drag picture to placeholder or click icon to add</a:t>
            </a:r>
            <a:endParaRPr lang="en-US" noProof="0" dirty="0"/>
          </a:p>
        </p:txBody>
      </p:sp>
      <p:sp>
        <p:nvSpPr>
          <p:cNvPr id="2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7" name="Slide Number Placeholder 9"/>
          <p:cNvSpPr>
            <a:spLocks noGrp="1"/>
          </p:cNvSpPr>
          <p:nvPr>
            <p:ph type="sldNum" sz="quarter" idx="34"/>
          </p:nvPr>
        </p:nvSpPr>
        <p:spPr/>
        <p:txBody>
          <a:bodyPr/>
          <a:lstStyle>
            <a:lvl1pPr>
              <a:defRPr/>
            </a:lvl1pPr>
          </a:lstStyle>
          <a:p>
            <a:fld id="{516D5A61-1BB2-3C40-A809-0A00CE29D5F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28" name="Footer Placeholder 12"/>
          <p:cNvSpPr>
            <a:spLocks noGrp="1"/>
          </p:cNvSpPr>
          <p:nvPr>
            <p:ph type="ftr" sz="quarter" idx="3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89480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Top / One Bot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6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0"/>
          <p:cNvSpPr>
            <a:spLocks noGrp="1"/>
          </p:cNvSpPr>
          <p:nvPr>
            <p:ph sz="quarter" idx="18"/>
          </p:nvPr>
        </p:nvSpPr>
        <p:spPr>
          <a:xfrm>
            <a:off x="381000" y="3886200"/>
            <a:ext cx="83820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19"/>
          </p:nvPr>
        </p:nvSpPr>
        <p:spPr/>
        <p:txBody>
          <a:bodyPr/>
          <a:lstStyle>
            <a:lvl1pPr>
              <a:defRPr/>
            </a:lvl1pPr>
          </a:lstStyle>
          <a:p>
            <a:fld id="{DBDD9035-58B9-F243-8D2E-5AB7C4167337}" type="slidenum">
              <a:rPr lang="en-US" altLang="en-US"/>
              <a:pPr/>
              <a:t>‹#›</a:t>
            </a:fld>
            <a:endParaRPr lang="en-US" altLang="en-US" dirty="0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906022740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e Team - Full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 Box 12"/>
          <p:cNvSpPr txBox="1">
            <a:spLocks noChangeArrowheads="1"/>
          </p:cNvSpPr>
          <p:nvPr/>
        </p:nvSpPr>
        <p:spPr bwMode="auto">
          <a:xfrm>
            <a:off x="441325" y="14398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PARTNERS</a:t>
            </a:r>
          </a:p>
        </p:txBody>
      </p:sp>
      <p:sp>
        <p:nvSpPr>
          <p:cNvPr id="11" name="Line 22"/>
          <p:cNvSpPr>
            <a:spLocks noChangeShapeType="1"/>
          </p:cNvSpPr>
          <p:nvPr/>
        </p:nvSpPr>
        <p:spPr bwMode="auto">
          <a:xfrm>
            <a:off x="438151" y="18970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2" name="Text Box 23"/>
          <p:cNvSpPr txBox="1">
            <a:spLocks noChangeArrowheads="1"/>
          </p:cNvSpPr>
          <p:nvPr/>
        </p:nvSpPr>
        <p:spPr bwMode="auto">
          <a:xfrm>
            <a:off x="441325" y="3268663"/>
            <a:ext cx="8350250" cy="381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0" tIns="0" rIns="0" bIns="0" anchor="b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788" b="1" dirty="0">
                <a:solidFill>
                  <a:srgbClr val="C00000"/>
                </a:solidFill>
                <a:latin typeface="Arial" charset="0"/>
                <a:ea typeface="+mn-ea"/>
                <a:cs typeface="+mn-cs"/>
              </a:rPr>
              <a:t>ASSOCIATES</a:t>
            </a:r>
          </a:p>
        </p:txBody>
      </p:sp>
      <p:sp>
        <p:nvSpPr>
          <p:cNvPr id="13" name="Line 24"/>
          <p:cNvSpPr>
            <a:spLocks noChangeShapeType="1"/>
          </p:cNvSpPr>
          <p:nvPr/>
        </p:nvSpPr>
        <p:spPr bwMode="auto">
          <a:xfrm>
            <a:off x="438151" y="3725863"/>
            <a:ext cx="8353425" cy="0"/>
          </a:xfrm>
          <a:prstGeom prst="line">
            <a:avLst/>
          </a:prstGeom>
          <a:noFill/>
          <a:ln w="6350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28" name="Text Placeholder 27"/>
          <p:cNvSpPr>
            <a:spLocks noGrp="1"/>
          </p:cNvSpPr>
          <p:nvPr>
            <p:ph type="body" sz="quarter" idx="10"/>
          </p:nvPr>
        </p:nvSpPr>
        <p:spPr>
          <a:xfrm>
            <a:off x="260858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1"/>
          <p:cNvSpPr>
            <a:spLocks noGrp="1"/>
          </p:cNvSpPr>
          <p:nvPr>
            <p:ph type="body" sz="quarter" idx="11"/>
          </p:nvPr>
        </p:nvSpPr>
        <p:spPr>
          <a:xfrm>
            <a:off x="477901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3"/>
          <p:cNvSpPr>
            <a:spLocks noGrp="1"/>
          </p:cNvSpPr>
          <p:nvPr>
            <p:ph type="body" sz="quarter" idx="12"/>
          </p:nvPr>
        </p:nvSpPr>
        <p:spPr>
          <a:xfrm>
            <a:off x="6949440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7"/>
          </p:nvPr>
        </p:nvSpPr>
        <p:spPr>
          <a:xfrm>
            <a:off x="1481328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8"/>
          </p:nvPr>
        </p:nvSpPr>
        <p:spPr>
          <a:xfrm>
            <a:off x="4724400" y="3886200"/>
            <a:ext cx="2971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0" name="Text Placeholder 14"/>
          <p:cNvSpPr>
            <a:spLocks noGrp="1"/>
          </p:cNvSpPr>
          <p:nvPr>
            <p:ph type="body" sz="quarter" idx="19"/>
          </p:nvPr>
        </p:nvSpPr>
        <p:spPr>
          <a:xfrm>
            <a:off x="1481328" y="4800600"/>
            <a:ext cx="6217920" cy="54864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 baseline="0">
                <a:latin typeface="+mn-lt"/>
              </a:defRPr>
            </a:lvl1pPr>
            <a:lvl2pPr>
              <a:defRPr sz="900" baseline="0">
                <a:latin typeface="Arial" pitchFamily="34" charset="0"/>
              </a:defRPr>
            </a:lvl2pPr>
            <a:lvl3pPr>
              <a:defRPr sz="900" baseline="0">
                <a:latin typeface="Arial" pitchFamily="34" charset="0"/>
              </a:defRPr>
            </a:lvl3pPr>
            <a:lvl4pPr>
              <a:defRPr sz="900" baseline="0">
                <a:latin typeface="Arial" pitchFamily="34" charset="0"/>
              </a:defRPr>
            </a:lvl4pPr>
            <a:lvl5pPr>
              <a:defRPr sz="900" baseline="0">
                <a:latin typeface="Arial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Text Placeholder 27"/>
          <p:cNvSpPr>
            <a:spLocks noGrp="1"/>
          </p:cNvSpPr>
          <p:nvPr>
            <p:ph type="body" sz="quarter" idx="20"/>
          </p:nvPr>
        </p:nvSpPr>
        <p:spPr>
          <a:xfrm>
            <a:off x="438151" y="2019300"/>
            <a:ext cx="1828800" cy="731520"/>
          </a:xfrm>
          <a:prstGeom prst="rect">
            <a:avLst/>
          </a:prstGeom>
          <a:ln>
            <a:solidFill>
              <a:srgbClr val="666666"/>
            </a:solidFill>
          </a:ln>
        </p:spPr>
        <p:txBody>
          <a:bodyPr anchor="ctr"/>
          <a:lstStyle>
            <a:lvl1pPr marL="0" indent="0" algn="ctr">
              <a:buNone/>
              <a:defRPr sz="900" b="1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Slide Number Placeholder 9"/>
          <p:cNvSpPr>
            <a:spLocks noGrp="1"/>
          </p:cNvSpPr>
          <p:nvPr>
            <p:ph type="sldNum" sz="quarter" idx="21"/>
          </p:nvPr>
        </p:nvSpPr>
        <p:spPr/>
        <p:txBody>
          <a:bodyPr/>
          <a:lstStyle>
            <a:lvl1pPr>
              <a:defRPr/>
            </a:lvl1pPr>
          </a:lstStyle>
          <a:p>
            <a:fld id="{B0AC1651-679E-F444-9932-326657929C56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6" name="Footer Placeholder 15"/>
          <p:cNvSpPr>
            <a:spLocks noGrp="1"/>
          </p:cNvSpPr>
          <p:nvPr>
            <p:ph type="ftr" sz="quarter" idx="22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08453263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4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6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8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0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2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3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4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5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6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7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8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9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77461BCF-BBA5-5E4A-ABD5-3E5D9382F9D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572735052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HIGHLIGHT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36"/>
          <p:cNvSpPr>
            <a:spLocks noGrp="1"/>
          </p:cNvSpPr>
          <p:nvPr>
            <p:ph type="body" sz="quarter" idx="102"/>
          </p:nvPr>
        </p:nvSpPr>
        <p:spPr>
          <a:xfrm>
            <a:off x="4508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36"/>
          <p:cNvSpPr>
            <a:spLocks noGrp="1"/>
          </p:cNvSpPr>
          <p:nvPr>
            <p:ph type="body" sz="quarter" idx="103"/>
          </p:nvPr>
        </p:nvSpPr>
        <p:spPr>
          <a:xfrm>
            <a:off x="4508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6"/>
          <p:cNvSpPr>
            <a:spLocks noGrp="1"/>
          </p:cNvSpPr>
          <p:nvPr>
            <p:ph type="body" sz="quarter" idx="104"/>
          </p:nvPr>
        </p:nvSpPr>
        <p:spPr>
          <a:xfrm>
            <a:off x="2111456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36"/>
          <p:cNvSpPr>
            <a:spLocks noGrp="1"/>
          </p:cNvSpPr>
          <p:nvPr>
            <p:ph type="body" sz="quarter" idx="105"/>
          </p:nvPr>
        </p:nvSpPr>
        <p:spPr>
          <a:xfrm>
            <a:off x="2111456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6"/>
          <p:cNvSpPr>
            <a:spLocks noGrp="1"/>
          </p:cNvSpPr>
          <p:nvPr>
            <p:ph type="body" sz="quarter" idx="106"/>
          </p:nvPr>
        </p:nvSpPr>
        <p:spPr>
          <a:xfrm>
            <a:off x="3772062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36"/>
          <p:cNvSpPr>
            <a:spLocks noGrp="1"/>
          </p:cNvSpPr>
          <p:nvPr>
            <p:ph type="body" sz="quarter" idx="107"/>
          </p:nvPr>
        </p:nvSpPr>
        <p:spPr>
          <a:xfrm>
            <a:off x="3772062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6"/>
          <p:cNvSpPr>
            <a:spLocks noGrp="1"/>
          </p:cNvSpPr>
          <p:nvPr>
            <p:ph type="body" sz="quarter" idx="108"/>
          </p:nvPr>
        </p:nvSpPr>
        <p:spPr>
          <a:xfrm>
            <a:off x="5432668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36"/>
          <p:cNvSpPr>
            <a:spLocks noGrp="1"/>
          </p:cNvSpPr>
          <p:nvPr>
            <p:ph type="body" sz="quarter" idx="109"/>
          </p:nvPr>
        </p:nvSpPr>
        <p:spPr>
          <a:xfrm>
            <a:off x="5432668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36"/>
          <p:cNvSpPr>
            <a:spLocks noGrp="1"/>
          </p:cNvSpPr>
          <p:nvPr>
            <p:ph type="body" sz="quarter" idx="110"/>
          </p:nvPr>
        </p:nvSpPr>
        <p:spPr>
          <a:xfrm>
            <a:off x="7105650" y="121920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30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36"/>
          <p:cNvSpPr>
            <a:spLocks noGrp="1"/>
          </p:cNvSpPr>
          <p:nvPr>
            <p:ph type="body" sz="quarter" idx="111"/>
          </p:nvPr>
        </p:nvSpPr>
        <p:spPr>
          <a:xfrm>
            <a:off x="7105650" y="262032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6"/>
          <p:cNvSpPr>
            <a:spLocks noGrp="1"/>
          </p:cNvSpPr>
          <p:nvPr>
            <p:ph type="body" sz="quarter" idx="112"/>
          </p:nvPr>
        </p:nvSpPr>
        <p:spPr>
          <a:xfrm>
            <a:off x="4508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36"/>
          <p:cNvSpPr>
            <a:spLocks noGrp="1"/>
          </p:cNvSpPr>
          <p:nvPr>
            <p:ph type="body" sz="quarter" idx="113"/>
          </p:nvPr>
        </p:nvSpPr>
        <p:spPr>
          <a:xfrm>
            <a:off x="4508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Text Placeholder 36"/>
          <p:cNvSpPr>
            <a:spLocks noGrp="1"/>
          </p:cNvSpPr>
          <p:nvPr>
            <p:ph type="body" sz="quarter" idx="114"/>
          </p:nvPr>
        </p:nvSpPr>
        <p:spPr>
          <a:xfrm>
            <a:off x="4508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36"/>
          <p:cNvSpPr>
            <a:spLocks noGrp="1"/>
          </p:cNvSpPr>
          <p:nvPr>
            <p:ph type="body" sz="quarter" idx="115"/>
          </p:nvPr>
        </p:nvSpPr>
        <p:spPr>
          <a:xfrm>
            <a:off x="4508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6"/>
          <p:cNvSpPr>
            <a:spLocks noGrp="1"/>
          </p:cNvSpPr>
          <p:nvPr>
            <p:ph type="body" sz="quarter" idx="116"/>
          </p:nvPr>
        </p:nvSpPr>
        <p:spPr>
          <a:xfrm>
            <a:off x="2111456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36"/>
          <p:cNvSpPr>
            <a:spLocks noGrp="1"/>
          </p:cNvSpPr>
          <p:nvPr>
            <p:ph type="body" sz="quarter" idx="117"/>
          </p:nvPr>
        </p:nvSpPr>
        <p:spPr>
          <a:xfrm>
            <a:off x="211145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6"/>
          <p:cNvSpPr>
            <a:spLocks noGrp="1"/>
          </p:cNvSpPr>
          <p:nvPr>
            <p:ph type="body" sz="quarter" idx="118"/>
          </p:nvPr>
        </p:nvSpPr>
        <p:spPr>
          <a:xfrm>
            <a:off x="2111456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3" name="Text Placeholder 36"/>
          <p:cNvSpPr>
            <a:spLocks noGrp="1"/>
          </p:cNvSpPr>
          <p:nvPr>
            <p:ph type="body" sz="quarter" idx="119"/>
          </p:nvPr>
        </p:nvSpPr>
        <p:spPr>
          <a:xfrm>
            <a:off x="2111456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6"/>
          <p:cNvSpPr>
            <a:spLocks noGrp="1"/>
          </p:cNvSpPr>
          <p:nvPr>
            <p:ph type="body" sz="quarter" idx="120"/>
          </p:nvPr>
        </p:nvSpPr>
        <p:spPr>
          <a:xfrm>
            <a:off x="3772062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5" name="Text Placeholder 36"/>
          <p:cNvSpPr>
            <a:spLocks noGrp="1"/>
          </p:cNvSpPr>
          <p:nvPr>
            <p:ph type="body" sz="quarter" idx="121"/>
          </p:nvPr>
        </p:nvSpPr>
        <p:spPr>
          <a:xfrm>
            <a:off x="3772062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36"/>
          <p:cNvSpPr>
            <a:spLocks noGrp="1"/>
          </p:cNvSpPr>
          <p:nvPr>
            <p:ph type="body" sz="quarter" idx="122"/>
          </p:nvPr>
        </p:nvSpPr>
        <p:spPr>
          <a:xfrm>
            <a:off x="3772062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7" name="Text Placeholder 36"/>
          <p:cNvSpPr>
            <a:spLocks noGrp="1"/>
          </p:cNvSpPr>
          <p:nvPr>
            <p:ph type="body" sz="quarter" idx="123"/>
          </p:nvPr>
        </p:nvSpPr>
        <p:spPr>
          <a:xfrm>
            <a:off x="3772062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36"/>
          <p:cNvSpPr>
            <a:spLocks noGrp="1"/>
          </p:cNvSpPr>
          <p:nvPr>
            <p:ph type="body" sz="quarter" idx="124"/>
          </p:nvPr>
        </p:nvSpPr>
        <p:spPr>
          <a:xfrm>
            <a:off x="5432668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9" name="Text Placeholder 36"/>
          <p:cNvSpPr>
            <a:spLocks noGrp="1"/>
          </p:cNvSpPr>
          <p:nvPr>
            <p:ph type="body" sz="quarter" idx="125"/>
          </p:nvPr>
        </p:nvSpPr>
        <p:spPr>
          <a:xfrm>
            <a:off x="543266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36"/>
          <p:cNvSpPr>
            <a:spLocks noGrp="1"/>
          </p:cNvSpPr>
          <p:nvPr>
            <p:ph type="body" sz="quarter" idx="126"/>
          </p:nvPr>
        </p:nvSpPr>
        <p:spPr>
          <a:xfrm>
            <a:off x="5432668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1" name="Text Placeholder 36"/>
          <p:cNvSpPr>
            <a:spLocks noGrp="1"/>
          </p:cNvSpPr>
          <p:nvPr>
            <p:ph type="body" sz="quarter" idx="127"/>
          </p:nvPr>
        </p:nvSpPr>
        <p:spPr>
          <a:xfrm>
            <a:off x="5432668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36"/>
          <p:cNvSpPr>
            <a:spLocks noGrp="1"/>
          </p:cNvSpPr>
          <p:nvPr>
            <p:ph type="body" sz="quarter" idx="128"/>
          </p:nvPr>
        </p:nvSpPr>
        <p:spPr>
          <a:xfrm>
            <a:off x="7105650" y="4623125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3" name="Text Placeholder 36"/>
          <p:cNvSpPr>
            <a:spLocks noGrp="1"/>
          </p:cNvSpPr>
          <p:nvPr>
            <p:ph type="body" sz="quarter" idx="129"/>
          </p:nvPr>
        </p:nvSpPr>
        <p:spPr>
          <a:xfrm>
            <a:off x="710565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36"/>
          <p:cNvSpPr>
            <a:spLocks noGrp="1"/>
          </p:cNvSpPr>
          <p:nvPr>
            <p:ph type="body" sz="quarter" idx="130"/>
          </p:nvPr>
        </p:nvSpPr>
        <p:spPr>
          <a:xfrm>
            <a:off x="7105650" y="2914650"/>
            <a:ext cx="1584000" cy="1584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457200" rIns="91440" bIns="45720" rtlCol="0" anchor="t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9E3039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150"/>
              </a:spcBef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5" name="Text Placeholder 36"/>
          <p:cNvSpPr>
            <a:spLocks noGrp="1"/>
          </p:cNvSpPr>
          <p:nvPr>
            <p:ph type="body" sz="quarter" idx="131"/>
          </p:nvPr>
        </p:nvSpPr>
        <p:spPr>
          <a:xfrm>
            <a:off x="7105650" y="4315770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vert="horz" lIns="91440" tIns="0" rIns="91440" bIns="0" rtlCol="0" anchor="ctr" anchorCtr="0">
            <a:normAutofit/>
          </a:bodyPr>
          <a:lstStyle>
            <a:lvl1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None/>
              <a:defRPr kumimoji="0" lang="en-US" sz="525" b="1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1pPr>
            <a:lvl2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buNone/>
              <a:defRPr kumimoji="0" lang="en-US" sz="600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2"/>
          </p:nvPr>
        </p:nvSpPr>
        <p:spPr/>
        <p:txBody>
          <a:bodyPr/>
          <a:lstStyle>
            <a:lvl1pPr>
              <a:defRPr/>
            </a:lvl1pPr>
          </a:lstStyle>
          <a:p>
            <a:fld id="{31BEBA66-216E-7243-B012-B44CAA5F986C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1721718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8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9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0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1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2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3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4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5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 u="none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 u="none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 u="none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6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7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8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0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1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39903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 i="0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 i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 i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8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9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450850" y="6020181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0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45085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1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1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2113838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chemeClr val="tx1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2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3776826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3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5439814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4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7102800" y="261823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5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2113838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6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2113838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7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3776826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8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3776826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9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5439814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0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5439814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1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7102800" y="4313682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2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6024245"/>
            <a:ext cx="1584000" cy="18288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0" rIns="91440" bIns="0" anchor="ctr" anchorCtr="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525" b="1" i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00000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 i="1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3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4A3DAED-98CA-ED44-BD8D-010557C4E8AD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4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72728283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280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75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954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96000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450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5123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51460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210050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919125"/>
            <a:ext cx="1584000" cy="28800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465CD288-24B3-4B48-8EA0-67784588A8A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63476795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ombstone - AWARDS V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1"/>
          <p:cNvSpPr>
            <a:spLocks noGrp="1"/>
          </p:cNvSpPr>
          <p:nvPr>
            <p:ph type="body" sz="quarter" idx="106"/>
          </p:nvPr>
        </p:nvSpPr>
        <p:spPr>
          <a:xfrm>
            <a:off x="45085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 Placeholder 21"/>
          <p:cNvSpPr>
            <a:spLocks noGrp="1"/>
          </p:cNvSpPr>
          <p:nvPr>
            <p:ph type="body" sz="quarter" idx="107"/>
          </p:nvPr>
        </p:nvSpPr>
        <p:spPr>
          <a:xfrm>
            <a:off x="45085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ext Placeholder 21"/>
          <p:cNvSpPr>
            <a:spLocks noGrp="1"/>
          </p:cNvSpPr>
          <p:nvPr>
            <p:ph type="body" sz="quarter" idx="101"/>
          </p:nvPr>
        </p:nvSpPr>
        <p:spPr>
          <a:xfrm>
            <a:off x="45085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2pPr>
            <a:lvl3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3pPr>
            <a:lvl4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 smtClean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4pPr>
            <a:lvl5pPr marL="0" indent="0" algn="l" defTabSz="685800" rtl="0" eaLnBrk="1" latinLnBrk="0" hangingPunct="1">
              <a:lnSpc>
                <a:spcPct val="100000"/>
              </a:lnSpc>
              <a:spcBef>
                <a:spcPts val="0"/>
              </a:spcBef>
              <a:buClr>
                <a:srgbClr val="9E3039"/>
              </a:buClr>
              <a:buFont typeface="Arial" pitchFamily="34" charset="0"/>
              <a:buNone/>
              <a:defRPr kumimoji="0" lang="en-US" sz="525" b="0" i="0" u="none" strike="noStrike" kern="1200" cap="none" spc="0" normalizeH="0" baseline="0" noProof="0" dirty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+mn-lt"/>
                <a:ea typeface="+mn-ea"/>
                <a:cs typeface="+mn-cs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Text Placeholder 21"/>
          <p:cNvSpPr>
            <a:spLocks noGrp="1"/>
          </p:cNvSpPr>
          <p:nvPr>
            <p:ph type="body" sz="quarter" idx="102"/>
          </p:nvPr>
        </p:nvSpPr>
        <p:spPr>
          <a:xfrm>
            <a:off x="2113838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0" name="Text Placeholder 21"/>
          <p:cNvSpPr>
            <a:spLocks noGrp="1"/>
          </p:cNvSpPr>
          <p:nvPr>
            <p:ph type="body" sz="quarter" idx="103"/>
          </p:nvPr>
        </p:nvSpPr>
        <p:spPr>
          <a:xfrm>
            <a:off x="3776826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1" name="Text Placeholder 21"/>
          <p:cNvSpPr>
            <a:spLocks noGrp="1"/>
          </p:cNvSpPr>
          <p:nvPr>
            <p:ph type="body" sz="quarter" idx="104"/>
          </p:nvPr>
        </p:nvSpPr>
        <p:spPr>
          <a:xfrm>
            <a:off x="5439814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ext Placeholder 21"/>
          <p:cNvSpPr>
            <a:spLocks noGrp="1"/>
          </p:cNvSpPr>
          <p:nvPr>
            <p:ph type="body" sz="quarter" idx="105"/>
          </p:nvPr>
        </p:nvSpPr>
        <p:spPr>
          <a:xfrm>
            <a:off x="7102800" y="121920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Text Placeholder 21"/>
          <p:cNvSpPr>
            <a:spLocks noGrp="1"/>
          </p:cNvSpPr>
          <p:nvPr>
            <p:ph type="body" sz="quarter" idx="108"/>
          </p:nvPr>
        </p:nvSpPr>
        <p:spPr>
          <a:xfrm>
            <a:off x="2113838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Text Placeholder 21"/>
          <p:cNvSpPr>
            <a:spLocks noGrp="1"/>
          </p:cNvSpPr>
          <p:nvPr>
            <p:ph type="body" sz="quarter" idx="109"/>
          </p:nvPr>
        </p:nvSpPr>
        <p:spPr>
          <a:xfrm>
            <a:off x="2113838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5" name="Text Placeholder 21"/>
          <p:cNvSpPr>
            <a:spLocks noGrp="1"/>
          </p:cNvSpPr>
          <p:nvPr>
            <p:ph type="body" sz="quarter" idx="110"/>
          </p:nvPr>
        </p:nvSpPr>
        <p:spPr>
          <a:xfrm>
            <a:off x="3776826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6" name="Text Placeholder 21"/>
          <p:cNvSpPr>
            <a:spLocks noGrp="1"/>
          </p:cNvSpPr>
          <p:nvPr>
            <p:ph type="body" sz="quarter" idx="111"/>
          </p:nvPr>
        </p:nvSpPr>
        <p:spPr>
          <a:xfrm>
            <a:off x="3776826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7" name="Text Placeholder 21"/>
          <p:cNvSpPr>
            <a:spLocks noGrp="1"/>
          </p:cNvSpPr>
          <p:nvPr>
            <p:ph type="body" sz="quarter" idx="112"/>
          </p:nvPr>
        </p:nvSpPr>
        <p:spPr>
          <a:xfrm>
            <a:off x="5439814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8" name="Text Placeholder 21"/>
          <p:cNvSpPr>
            <a:spLocks noGrp="1"/>
          </p:cNvSpPr>
          <p:nvPr>
            <p:ph type="body" sz="quarter" idx="113"/>
          </p:nvPr>
        </p:nvSpPr>
        <p:spPr>
          <a:xfrm>
            <a:off x="5439814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9" name="Text Placeholder 21"/>
          <p:cNvSpPr>
            <a:spLocks noGrp="1"/>
          </p:cNvSpPr>
          <p:nvPr>
            <p:ph type="body" sz="quarter" idx="114"/>
          </p:nvPr>
        </p:nvSpPr>
        <p:spPr>
          <a:xfrm>
            <a:off x="7102800" y="2914650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0" name="Text Placeholder 21"/>
          <p:cNvSpPr>
            <a:spLocks noGrp="1"/>
          </p:cNvSpPr>
          <p:nvPr>
            <p:ph type="body" sz="quarter" idx="115"/>
          </p:nvPr>
        </p:nvSpPr>
        <p:spPr>
          <a:xfrm>
            <a:off x="7102800" y="4626864"/>
            <a:ext cx="1584000" cy="1216152"/>
          </a:xfrm>
          <a:prstGeom prst="rect">
            <a:avLst/>
          </a:prstGeom>
          <a:solidFill>
            <a:srgbClr val="FFFFFF"/>
          </a:solidFill>
          <a:ln w="9525">
            <a:solidFill>
              <a:srgbClr val="C0C0C0"/>
            </a:solidFill>
          </a:ln>
          <a:effectLst/>
        </p:spPr>
        <p:txBody>
          <a:bodyPr lIns="91440" tIns="93600" rIns="91440" bIns="504000">
            <a:noAutofit/>
          </a:bodyPr>
          <a:lstStyle>
            <a:lvl1pPr marL="0" indent="0">
              <a:lnSpc>
                <a:spcPct val="100000"/>
              </a:lnSpc>
              <a:spcBef>
                <a:spcPts val="225"/>
              </a:spcBef>
              <a:buNone/>
              <a:defRPr sz="600" b="1"/>
            </a:lvl1pPr>
            <a:lvl2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buNone/>
              <a:defRPr sz="525" b="0">
                <a:solidFill>
                  <a:srgbClr val="808080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1" name="Text Placeholder 21"/>
          <p:cNvSpPr>
            <a:spLocks noGrp="1"/>
          </p:cNvSpPr>
          <p:nvPr>
            <p:ph type="body" sz="quarter" idx="116"/>
          </p:nvPr>
        </p:nvSpPr>
        <p:spPr>
          <a:xfrm>
            <a:off x="45085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21"/>
          <p:cNvSpPr>
            <a:spLocks noGrp="1"/>
          </p:cNvSpPr>
          <p:nvPr>
            <p:ph type="body" sz="quarter" idx="117"/>
          </p:nvPr>
        </p:nvSpPr>
        <p:spPr>
          <a:xfrm>
            <a:off x="2113837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21"/>
          <p:cNvSpPr>
            <a:spLocks noGrp="1"/>
          </p:cNvSpPr>
          <p:nvPr>
            <p:ph type="body" sz="quarter" idx="118"/>
          </p:nvPr>
        </p:nvSpPr>
        <p:spPr>
          <a:xfrm>
            <a:off x="3776824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21"/>
          <p:cNvSpPr>
            <a:spLocks noGrp="1"/>
          </p:cNvSpPr>
          <p:nvPr>
            <p:ph type="body" sz="quarter" idx="119"/>
          </p:nvPr>
        </p:nvSpPr>
        <p:spPr>
          <a:xfrm>
            <a:off x="5439811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21"/>
          <p:cNvSpPr>
            <a:spLocks noGrp="1"/>
          </p:cNvSpPr>
          <p:nvPr>
            <p:ph type="body" sz="quarter" idx="120"/>
          </p:nvPr>
        </p:nvSpPr>
        <p:spPr>
          <a:xfrm>
            <a:off x="7102800" y="2432304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Text Placeholder 21"/>
          <p:cNvSpPr>
            <a:spLocks noGrp="1"/>
          </p:cNvSpPr>
          <p:nvPr>
            <p:ph type="body" sz="quarter" idx="121"/>
          </p:nvPr>
        </p:nvSpPr>
        <p:spPr>
          <a:xfrm>
            <a:off x="45085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Text Placeholder 21"/>
          <p:cNvSpPr>
            <a:spLocks noGrp="1"/>
          </p:cNvSpPr>
          <p:nvPr>
            <p:ph type="body" sz="quarter" idx="122"/>
          </p:nvPr>
        </p:nvSpPr>
        <p:spPr>
          <a:xfrm>
            <a:off x="2113837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Text Placeholder 21"/>
          <p:cNvSpPr>
            <a:spLocks noGrp="1"/>
          </p:cNvSpPr>
          <p:nvPr>
            <p:ph type="body" sz="quarter" idx="123"/>
          </p:nvPr>
        </p:nvSpPr>
        <p:spPr>
          <a:xfrm>
            <a:off x="3776824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Text Placeholder 21"/>
          <p:cNvSpPr>
            <a:spLocks noGrp="1"/>
          </p:cNvSpPr>
          <p:nvPr>
            <p:ph type="body" sz="quarter" idx="124"/>
          </p:nvPr>
        </p:nvSpPr>
        <p:spPr>
          <a:xfrm>
            <a:off x="5439811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Text Placeholder 21"/>
          <p:cNvSpPr>
            <a:spLocks noGrp="1"/>
          </p:cNvSpPr>
          <p:nvPr>
            <p:ph type="body" sz="quarter" idx="125"/>
          </p:nvPr>
        </p:nvSpPr>
        <p:spPr>
          <a:xfrm>
            <a:off x="7102800" y="4133088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Text Placeholder 21"/>
          <p:cNvSpPr>
            <a:spLocks noGrp="1"/>
          </p:cNvSpPr>
          <p:nvPr>
            <p:ph type="body" sz="quarter" idx="126"/>
          </p:nvPr>
        </p:nvSpPr>
        <p:spPr>
          <a:xfrm>
            <a:off x="45085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21"/>
          <p:cNvSpPr>
            <a:spLocks noGrp="1"/>
          </p:cNvSpPr>
          <p:nvPr>
            <p:ph type="body" sz="quarter" idx="127"/>
          </p:nvPr>
        </p:nvSpPr>
        <p:spPr>
          <a:xfrm>
            <a:off x="2113837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3" name="Text Placeholder 21"/>
          <p:cNvSpPr>
            <a:spLocks noGrp="1"/>
          </p:cNvSpPr>
          <p:nvPr>
            <p:ph type="body" sz="quarter" idx="128"/>
          </p:nvPr>
        </p:nvSpPr>
        <p:spPr>
          <a:xfrm>
            <a:off x="3776824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4" name="Text Placeholder 21"/>
          <p:cNvSpPr>
            <a:spLocks noGrp="1"/>
          </p:cNvSpPr>
          <p:nvPr>
            <p:ph type="body" sz="quarter" idx="129"/>
          </p:nvPr>
        </p:nvSpPr>
        <p:spPr>
          <a:xfrm>
            <a:off x="5439811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5" name="Text Placeholder 21"/>
          <p:cNvSpPr>
            <a:spLocks noGrp="1"/>
          </p:cNvSpPr>
          <p:nvPr>
            <p:ph type="body" sz="quarter" idx="130"/>
          </p:nvPr>
        </p:nvSpPr>
        <p:spPr>
          <a:xfrm>
            <a:off x="7102800" y="5843016"/>
            <a:ext cx="1584000" cy="365760"/>
          </a:xfrm>
          <a:prstGeom prst="rect">
            <a:avLst/>
          </a:prstGeom>
          <a:solidFill>
            <a:schemeClr val="bg1"/>
          </a:solidFill>
          <a:ln w="9525">
            <a:solidFill>
              <a:srgbClr val="C0C0C0"/>
            </a:solidFill>
          </a:ln>
          <a:effectLst/>
        </p:spPr>
        <p:txBody>
          <a:bodyPr wrap="none" lIns="0" tIns="0" rIns="0" bIns="0">
            <a:noAutofit/>
          </a:bodyPr>
          <a:lstStyle>
            <a:lvl1pPr marL="0" indent="0">
              <a:lnSpc>
                <a:spcPct val="100000"/>
              </a:lnSpc>
              <a:spcBef>
                <a:spcPts val="300"/>
              </a:spcBef>
              <a:buNone/>
              <a:defRPr sz="900" b="1">
                <a:solidFill>
                  <a:srgbClr val="FFFFFF"/>
                </a:solidFill>
              </a:defRPr>
            </a:lvl1pPr>
            <a:lvl2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2pPr>
            <a:lvl3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3pPr>
            <a:lvl4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4pPr>
            <a:lvl5pPr marL="0" indent="0">
              <a:lnSpc>
                <a:spcPct val="100000"/>
              </a:lnSpc>
              <a:spcBef>
                <a:spcPts val="75"/>
              </a:spcBef>
              <a:spcAft>
                <a:spcPts val="150"/>
              </a:spcAft>
              <a:buNone/>
              <a:defRPr sz="600" b="0">
                <a:solidFill>
                  <a:srgbClr val="D9D9D9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47676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6" name="Slide Number Placeholder 9"/>
          <p:cNvSpPr>
            <a:spLocks noGrp="1"/>
          </p:cNvSpPr>
          <p:nvPr>
            <p:ph type="sldNum" sz="quarter" idx="131"/>
          </p:nvPr>
        </p:nvSpPr>
        <p:spPr/>
        <p:txBody>
          <a:bodyPr/>
          <a:lstStyle>
            <a:lvl1pPr>
              <a:defRPr/>
            </a:lvl1pPr>
          </a:lstStyle>
          <a:p>
            <a:fld id="{90FE7E78-F63E-6945-90BC-87516667A720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38" name="Footer Placeholder 12"/>
          <p:cNvSpPr>
            <a:spLocks noGrp="1"/>
          </p:cNvSpPr>
          <p:nvPr>
            <p:ph type="ftr" sz="quarter" idx="13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685475911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"/>
            <a:ext cx="7772400" cy="6096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14400"/>
            <a:ext cx="7772400" cy="54102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Rectangle 3"/>
          <p:cNvSpPr>
            <a:spLocks noGrp="1" noChangeArrowheads="1"/>
          </p:cNvSpPr>
          <p:nvPr>
            <p:ph type="ftr" sz="quarter" idx="10"/>
          </p:nvPr>
        </p:nvSpPr>
        <p:spPr/>
        <p:txBody>
          <a:bodyPr/>
          <a:lstStyle>
            <a:lvl1pPr>
              <a:defRPr b="0"/>
            </a:lvl1pPr>
          </a:lstStyle>
          <a:p>
            <a:r>
              <a:rPr lang="en-US"/>
              <a:t>Market Imperfections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dirty="0">
              <a:latin typeface="Calibri"/>
            </a:endParaRPr>
          </a:p>
          <a:p>
            <a:fld id="{32A47CA8-1D40-3C49-82CF-CF2201A41E4F}" type="slidenum">
              <a:rPr lang="en-US" smtClean="0">
                <a:latin typeface="Calibri"/>
              </a:rPr>
              <a:pPr/>
              <a:t>‹#›</a:t>
            </a:fld>
            <a:endParaRPr lang="en-US" dirty="0"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647526708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71601"/>
            <a:ext cx="4038600" cy="47545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r>
              <a:rPr lang="en-US"/>
              <a:t>Market Imperfections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1BEE2D7-1F05-0540-AD0D-C8F6AEBAE5C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56334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Left / One Righ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10"/>
          <p:cNvSpPr>
            <a:spLocks noGrp="1"/>
          </p:cNvSpPr>
          <p:nvPr>
            <p:ph sz="quarter" idx="17"/>
          </p:nvPr>
        </p:nvSpPr>
        <p:spPr>
          <a:xfrm>
            <a:off x="4648200" y="1417320"/>
            <a:ext cx="4114800" cy="48006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8"/>
          </p:nvPr>
        </p:nvSpPr>
        <p:spPr>
          <a:xfrm>
            <a:off x="381000" y="14173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4" name="Content Placeholder 12"/>
          <p:cNvSpPr>
            <a:spLocks noGrp="1"/>
          </p:cNvSpPr>
          <p:nvPr>
            <p:ph sz="quarter" idx="19"/>
          </p:nvPr>
        </p:nvSpPr>
        <p:spPr>
          <a:xfrm>
            <a:off x="381000" y="3931920"/>
            <a:ext cx="4114800" cy="2286000"/>
          </a:xfrm>
          <a:prstGeom prst="rect">
            <a:avLst/>
          </a:prstGeom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9"/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/>
            </a:lvl1pPr>
          </a:lstStyle>
          <a:p>
            <a:fld id="{6C93E8D5-2692-0D44-9EA4-C6015F0C54D7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8" name="Footer Placeholder 12"/>
          <p:cNvSpPr>
            <a:spLocks noGrp="1"/>
          </p:cNvSpPr>
          <p:nvPr>
            <p:ph type="ftr" sz="quarter" idx="2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7502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lide Number Placeholder 9"/>
          <p:cNvSpPr>
            <a:spLocks noGrp="1"/>
          </p:cNvSpPr>
          <p:nvPr>
            <p:ph type="sldNum" sz="quarter" idx="10"/>
          </p:nvPr>
        </p:nvSpPr>
        <p:spPr/>
        <p:txBody>
          <a:bodyPr/>
          <a:lstStyle>
            <a:lvl1pPr>
              <a:defRPr/>
            </a:lvl1pPr>
          </a:lstStyle>
          <a:p>
            <a:fld id="{395527EB-3756-C241-BFD3-DBB1E111190F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4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4867164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84048" y="805002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814835"/>
            <a:ext cx="4040188" cy="3803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tx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195227"/>
            <a:ext cx="4041648" cy="4955707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  <p:sp>
        <p:nvSpPr>
          <p:cNvPr id="15" name="Rectangle 14"/>
          <p:cNvSpPr/>
          <p:nvPr userDrawn="1"/>
        </p:nvSpPr>
        <p:spPr>
          <a:xfrm>
            <a:off x="384048" y="407061"/>
            <a:ext cx="8458200" cy="91169"/>
          </a:xfrm>
          <a:prstGeom prst="rect">
            <a:avLst/>
          </a:prstGeom>
          <a:solidFill>
            <a:schemeClr val="accent1">
              <a:alpha val="69000"/>
            </a:schemeClr>
          </a:solidFill>
          <a:ln w="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384048" y="3"/>
            <a:ext cx="8458200" cy="389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 b="1"/>
            </a:lvl1pPr>
          </a:lstStyle>
          <a:p>
            <a:pPr lvl="0"/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029687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ide by Side w/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379413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idx="19"/>
          </p:nvPr>
        </p:nvSpPr>
        <p:spPr>
          <a:xfrm>
            <a:off x="4724400" y="1371600"/>
            <a:ext cx="4040188" cy="380392"/>
          </a:xfrm>
          <a:prstGeom prst="rect">
            <a:avLst/>
          </a:prstGeom>
          <a:solidFill>
            <a:schemeClr val="accent1"/>
          </a:solidFill>
          <a:ln cmpd="sng">
            <a:solidFill>
              <a:srgbClr val="B01C2E"/>
            </a:solidFill>
            <a:prstDash val="solid"/>
          </a:ln>
        </p:spPr>
        <p:txBody>
          <a:bodyPr lIns="91440" rIns="91440" anchor="ctr"/>
          <a:lstStyle>
            <a:lvl1pPr marL="0" indent="0" algn="ctr">
              <a:buNone/>
              <a:defRPr sz="1200" b="1">
                <a:solidFill>
                  <a:schemeClr val="bg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0"/>
          </p:nvPr>
        </p:nvSpPr>
        <p:spPr>
          <a:xfrm>
            <a:off x="379412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spcBef>
                <a:spcPts val="18"/>
              </a:spcBef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10"/>
          <p:cNvSpPr>
            <a:spLocks noGrp="1"/>
          </p:cNvSpPr>
          <p:nvPr>
            <p:ph sz="quarter" idx="21"/>
          </p:nvPr>
        </p:nvSpPr>
        <p:spPr>
          <a:xfrm>
            <a:off x="4724400" y="1807534"/>
            <a:ext cx="4041648" cy="4343400"/>
          </a:xfrm>
          <a:prstGeom prst="rect">
            <a:avLst/>
          </a:prstGeom>
          <a:solidFill>
            <a:srgbClr val="FFFFFF"/>
          </a:solidFill>
          <a:ln>
            <a:solidFill>
              <a:srgbClr val="C0C0C0"/>
            </a:solidFill>
          </a:ln>
        </p:spPr>
        <p:txBody>
          <a:bodyPr/>
          <a:lstStyle>
            <a:lvl1pPr marL="171450" indent="-171450">
              <a:buClr>
                <a:schemeClr val="accent1"/>
              </a:buClr>
              <a:buFont typeface="Wingdings 2" pitchFamily="18" charset="2"/>
              <a:buChar char=""/>
              <a:defRPr sz="1200"/>
            </a:lvl1pPr>
            <a:lvl2pPr marL="342900" indent="-171450">
              <a:buClr>
                <a:schemeClr val="accent1"/>
              </a:buClr>
              <a:buFont typeface="Arial" pitchFamily="34" charset="0"/>
              <a:buChar char="•"/>
              <a:def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2pPr>
            <a:lvl3pPr marL="514350">
              <a:buClr>
                <a:schemeClr val="accent1"/>
              </a:buClr>
              <a:buFont typeface="Arial" pitchFamily="34" charset="0"/>
              <a:buChar char="–"/>
              <a:defRPr sz="1200"/>
            </a:lvl3pPr>
            <a:lvl4pPr marL="685800">
              <a:buClr>
                <a:schemeClr val="accent1"/>
              </a:buClr>
              <a:buFont typeface="Arial" pitchFamily="34" charset="0"/>
              <a:buChar char="–"/>
              <a:defRPr sz="1200"/>
            </a:lvl4pPr>
            <a:lvl5pPr marL="857250">
              <a:buClr>
                <a:schemeClr val="accent1"/>
              </a:buClr>
              <a:buFont typeface="Arial" pitchFamily="34" charset="0"/>
              <a:buChar char="–"/>
              <a:defRPr sz="12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Rectangle 2"/>
          <p:cNvSpPr>
            <a:spLocks noGrp="1" noChangeArrowheads="1"/>
          </p:cNvSpPr>
          <p:nvPr>
            <p:ph type="title"/>
          </p:nvPr>
        </p:nvSpPr>
        <p:spPr bwMode="gray">
          <a:xfrm>
            <a:off x="452441" y="2"/>
            <a:ext cx="8239125" cy="898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l">
              <a:defRPr sz="1650"/>
            </a:lvl1pPr>
          </a:lstStyle>
          <a:p>
            <a:pPr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22"/>
          </p:nvPr>
        </p:nvSpPr>
        <p:spPr/>
        <p:txBody>
          <a:bodyPr/>
          <a:lstStyle>
            <a:lvl1pPr>
              <a:defRPr/>
            </a:lvl1pPr>
          </a:lstStyle>
          <a:p>
            <a:fld id="{856F0A94-AD2E-974D-AF6B-04AF335E854A}" type="slidenum">
              <a:rPr lang="en-US" altLang="en-US"/>
              <a:pPr/>
              <a:t>‹#›</a:t>
            </a:fld>
            <a:endParaRPr lang="en-US" altLang="en-US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23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Market Imperfections</a:t>
            </a:r>
          </a:p>
        </p:txBody>
      </p:sp>
    </p:spTree>
    <p:extLst>
      <p:ext uri="{BB962C8B-B14F-4D97-AF65-F5344CB8AC3E}">
        <p14:creationId xmlns:p14="http://schemas.microsoft.com/office/powerpoint/2010/main" val="18604908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55" Type="http://schemas.openxmlformats.org/officeDocument/2006/relationships/slideLayout" Target="../slideLayouts/slideLayout55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slideLayout" Target="../slideLayouts/slideLayout53.xml"/><Relationship Id="rId58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56" Type="http://schemas.openxmlformats.org/officeDocument/2006/relationships/slideLayout" Target="../slideLayouts/slideLayout56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54" Type="http://schemas.openxmlformats.org/officeDocument/2006/relationships/slideLayout" Target="../slideLayouts/slideLayout54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Relationship Id="rId57" Type="http://schemas.openxmlformats.org/officeDocument/2006/relationships/slideLayout" Target="../slideLayouts/slideLayout57.xml"/><Relationship Id="rId10" Type="http://schemas.openxmlformats.org/officeDocument/2006/relationships/slideLayout" Target="../slideLayouts/slideLayout10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slideLayout" Target="../slideLayouts/slideLayout5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Line 88"/>
          <p:cNvSpPr>
            <a:spLocks noChangeShapeType="1"/>
          </p:cNvSpPr>
          <p:nvPr/>
        </p:nvSpPr>
        <p:spPr bwMode="gray">
          <a:xfrm>
            <a:off x="0" y="6423027"/>
            <a:ext cx="9144000" cy="0"/>
          </a:xfrm>
          <a:prstGeom prst="line">
            <a:avLst/>
          </a:prstGeom>
          <a:noFill/>
          <a:ln w="15875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en-US" sz="135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4"/>
          </p:nvPr>
        </p:nvSpPr>
        <p:spPr>
          <a:xfrm>
            <a:off x="8610600" y="6436635"/>
            <a:ext cx="4572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600" b="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</a:defRPr>
            </a:lvl1pPr>
          </a:lstStyle>
          <a:p>
            <a:pPr algn="r"/>
            <a:fld id="{D9D5F7EB-196B-A148-8812-2A4F7A2FBBD6}" type="slidenum">
              <a:rPr lang="en-US" altLang="en-US" smtClean="0"/>
              <a:pPr algn="r"/>
              <a:t>‹#›</a:t>
            </a:fld>
            <a:endParaRPr lang="en-US" altLang="en-US" dirty="0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3"/>
          </p:nvPr>
        </p:nvSpPr>
        <p:spPr>
          <a:xfrm>
            <a:off x="3124200" y="6442488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000" b="1" smtClean="0">
                <a:solidFill>
                  <a:srgbClr val="898989"/>
                </a:solidFill>
                <a:latin typeface="+mn-lt"/>
                <a:ea typeface="+mn-ea"/>
              </a:defRPr>
            </a:lvl1pPr>
          </a:lstStyle>
          <a:p>
            <a:pPr>
              <a:defRPr/>
            </a:pPr>
            <a:r>
              <a:rPr lang="en-US" dirty="0"/>
              <a:t>Market Imperfections</a:t>
            </a:r>
          </a:p>
        </p:txBody>
      </p:sp>
      <p:sp>
        <p:nvSpPr>
          <p:cNvPr id="9" name="Footer Placeholder 3"/>
          <p:cNvSpPr txBox="1">
            <a:spLocks/>
          </p:cNvSpPr>
          <p:nvPr userDrawn="1"/>
        </p:nvSpPr>
        <p:spPr>
          <a:xfrm>
            <a:off x="72409" y="6423029"/>
            <a:ext cx="2362200" cy="365125"/>
          </a:xfrm>
          <a:prstGeom prst="rect">
            <a:avLst/>
          </a:prstGeom>
        </p:spPr>
        <p:txBody>
          <a:bodyPr vert="horz" wrap="square" lIns="68580" tIns="34290" rIns="68580" bIns="3429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algn="ctr" rtl="0" fontAlgn="base">
              <a:spcBef>
                <a:spcPct val="0"/>
              </a:spcBef>
              <a:spcAft>
                <a:spcPct val="0"/>
              </a:spcAft>
              <a:defRPr sz="1200" kern="1200" smtClean="0">
                <a:solidFill>
                  <a:srgbClr val="898989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Calibri" charset="0"/>
                <a:ea typeface="Arial" charset="0"/>
                <a:cs typeface="Arial" charset="0"/>
              </a:defRPr>
            </a:lvl9pPr>
          </a:lstStyle>
          <a:p>
            <a:pPr algn="l">
              <a:defRPr/>
            </a:pPr>
            <a:r>
              <a:rPr lang="en-US" sz="600" dirty="0">
                <a:latin typeface="+mn-lt"/>
              </a:rPr>
              <a:t>CF_Ch11_MrkImp_20</a:t>
            </a:r>
          </a:p>
        </p:txBody>
      </p:sp>
    </p:spTree>
    <p:extLst>
      <p:ext uri="{BB962C8B-B14F-4D97-AF65-F5344CB8AC3E}">
        <p14:creationId xmlns:p14="http://schemas.microsoft.com/office/powerpoint/2010/main" val="18691129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718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  <p:sldLayoutId id="2147483685" r:id="rId25"/>
    <p:sldLayoutId id="2147483686" r:id="rId26"/>
    <p:sldLayoutId id="2147483687" r:id="rId27"/>
    <p:sldLayoutId id="2147483688" r:id="rId28"/>
    <p:sldLayoutId id="2147483689" r:id="rId29"/>
    <p:sldLayoutId id="2147483690" r:id="rId30"/>
    <p:sldLayoutId id="2147483691" r:id="rId31"/>
    <p:sldLayoutId id="2147483692" r:id="rId32"/>
    <p:sldLayoutId id="2147483693" r:id="rId33"/>
    <p:sldLayoutId id="2147483694" r:id="rId34"/>
    <p:sldLayoutId id="2147483695" r:id="rId35"/>
    <p:sldLayoutId id="2147483696" r:id="rId36"/>
    <p:sldLayoutId id="2147483697" r:id="rId37"/>
    <p:sldLayoutId id="2147483698" r:id="rId38"/>
    <p:sldLayoutId id="2147483699" r:id="rId39"/>
    <p:sldLayoutId id="2147483700" r:id="rId40"/>
    <p:sldLayoutId id="2147483701" r:id="rId41"/>
    <p:sldLayoutId id="2147483702" r:id="rId42"/>
    <p:sldLayoutId id="2147483703" r:id="rId43"/>
    <p:sldLayoutId id="2147483704" r:id="rId44"/>
    <p:sldLayoutId id="2147483705" r:id="rId45"/>
    <p:sldLayoutId id="2147483706" r:id="rId46"/>
    <p:sldLayoutId id="2147483707" r:id="rId47"/>
    <p:sldLayoutId id="2147483708" r:id="rId48"/>
    <p:sldLayoutId id="2147483709" r:id="rId49"/>
    <p:sldLayoutId id="2147483710" r:id="rId50"/>
    <p:sldLayoutId id="2147483711" r:id="rId51"/>
    <p:sldLayoutId id="2147483712" r:id="rId52"/>
    <p:sldLayoutId id="2147483713" r:id="rId53"/>
    <p:sldLayoutId id="2147483714" r:id="rId54"/>
    <p:sldLayoutId id="2147483715" r:id="rId55"/>
    <p:sldLayoutId id="2147483716" r:id="rId56"/>
    <p:sldLayoutId id="2147483717" r:id="rId57"/>
  </p:sldLayoutIdLst>
  <p:hf hdr="0" dt="0"/>
  <p:txStyles>
    <p:titleStyle>
      <a:lvl1pPr algn="ctr" rtl="0" eaLnBrk="1" fontAlgn="base" hangingPunct="1">
        <a:spcBef>
          <a:spcPct val="0"/>
        </a:spcBef>
        <a:spcAft>
          <a:spcPct val="0"/>
        </a:spcAft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5pPr>
      <a:lvl6pPr marL="3429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6pPr>
      <a:lvl7pPr marL="6858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7pPr>
      <a:lvl8pPr marL="10287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8pPr>
      <a:lvl9pPr marL="1371600" algn="ctr" rtl="0" eaLnBrk="1" fontAlgn="base" hangingPunct="1">
        <a:spcBef>
          <a:spcPct val="0"/>
        </a:spcBef>
        <a:spcAft>
          <a:spcPct val="0"/>
        </a:spcAft>
        <a:defRPr sz="3300">
          <a:solidFill>
            <a:schemeClr val="tx1"/>
          </a:solidFill>
          <a:latin typeface="Arial" charset="0"/>
        </a:defRPr>
      </a:lvl9pPr>
    </p:titleStyle>
    <p:bodyStyle>
      <a:lvl1pPr marL="257175" indent="-257175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557213" indent="-214313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spcBef>
          <a:spcPct val="20000"/>
        </a:spcBef>
        <a:buFont typeface="Arial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wmf"/><Relationship Id="rId4" Type="http://schemas.openxmlformats.org/officeDocument/2006/relationships/oleObject" Target="../embeddings/oleObject1.bin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2.bin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algn="ctr" eaLnBrk="1" hangingPunct="1">
              <a:buFontTx/>
              <a:buNone/>
            </a:pPr>
            <a:r>
              <a:rPr lang="en-US" sz="2000" b="1" u="sng" dirty="0"/>
              <a:t>Perfect Market Assumptions</a:t>
            </a:r>
            <a:endParaRPr lang="en-US" sz="2000" u="sng" dirty="0"/>
          </a:p>
          <a:p>
            <a:pPr eaLnBrk="1" hangingPunct="1"/>
            <a:endParaRPr lang="en-US" sz="2400" dirty="0"/>
          </a:p>
          <a:p>
            <a:pPr eaLnBrk="1" hangingPunct="1"/>
            <a:r>
              <a:rPr lang="en-US" sz="2400" dirty="0"/>
              <a:t>No Disagreements (</a:t>
            </a:r>
            <a:r>
              <a:rPr lang="en-US" sz="2400" i="1" dirty="0"/>
              <a:t>not</a:t>
            </a:r>
            <a:r>
              <a:rPr lang="en-US" sz="2400" dirty="0"/>
              <a:t> no uncertainty)</a:t>
            </a:r>
          </a:p>
          <a:p>
            <a:pPr eaLnBrk="1" hangingPunct="1"/>
            <a:r>
              <a:rPr lang="en-US" sz="2400" dirty="0"/>
              <a:t>Deep, competitive markets</a:t>
            </a:r>
          </a:p>
          <a:p>
            <a:pPr eaLnBrk="1" hangingPunct="1"/>
            <a:r>
              <a:rPr lang="en-US" sz="2400" dirty="0"/>
              <a:t>No Transaction Costs</a:t>
            </a:r>
          </a:p>
          <a:p>
            <a:pPr eaLnBrk="1" hangingPunct="1"/>
            <a:r>
              <a:rPr lang="en-US" sz="2400" dirty="0"/>
              <a:t>No Taxes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Violation of the perfect market assumptions can lead to differences between borrowing and lending rates and to  separation of investing and financing decisions. </a:t>
            </a:r>
          </a:p>
          <a:p>
            <a:pPr eaLnBrk="1" hangingPunct="1">
              <a:buFont typeface="Wingdings" pitchFamily="2" charset="2"/>
              <a:buChar char="ü"/>
            </a:pPr>
            <a:r>
              <a:rPr lang="en-US" sz="2400" dirty="0"/>
              <a:t>A project may </a:t>
            </a:r>
            <a:r>
              <a:rPr lang="en-US" sz="2400" i="1" dirty="0"/>
              <a:t>not</a:t>
            </a:r>
            <a:r>
              <a:rPr lang="en-US" sz="2400" dirty="0"/>
              <a:t> have a unique value: its value may depend on the owner of the project and capital on hand</a:t>
            </a: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Market Imperfections</a:t>
            </a:r>
            <a:endParaRPr lang="en-US" dirty="0"/>
          </a:p>
        </p:txBody>
      </p:sp>
      <p:sp>
        <p:nvSpPr>
          <p:cNvPr id="512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400" b="1" dirty="0"/>
              <a:t>Different Income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Long-term Capital Gains and Dividends:  15%; 20%; 23.8%</a:t>
            </a:r>
          </a:p>
          <a:p>
            <a:pPr marL="742950" lvl="1" indent="-285750" eaLnBrk="1" hangingPunct="1"/>
            <a:r>
              <a:rPr lang="en-US" sz="2000" dirty="0"/>
              <a:t>Wages, Interest, and Short-term Capital Gains: 37% (+3.8%)</a:t>
            </a:r>
          </a:p>
          <a:p>
            <a:pPr marL="742950" lvl="1" indent="-285750" eaLnBrk="1" hangingPunct="1"/>
            <a:r>
              <a:rPr lang="en-US" sz="2000" dirty="0"/>
              <a:t>Municipal bonds and tax-exempt interest</a:t>
            </a:r>
          </a:p>
          <a:p>
            <a:pPr marL="1143000" lvl="2" indent="-228600" eaLnBrk="1" hangingPunct="1"/>
            <a:r>
              <a:rPr lang="en-US" sz="2000" dirty="0"/>
              <a:t>MTR of the </a:t>
            </a:r>
            <a:r>
              <a:rPr lang="en-US" sz="2000" i="1" dirty="0"/>
              <a:t>marginal</a:t>
            </a:r>
            <a:r>
              <a:rPr lang="en-US" sz="2000" dirty="0"/>
              <a:t> investor</a:t>
            </a:r>
          </a:p>
          <a:p>
            <a:pPr marL="1143000" lvl="2" indent="-228600" eaLnBrk="1" hangingPunct="1"/>
            <a:endParaRPr lang="en-US" sz="2000" dirty="0"/>
          </a:p>
          <a:p>
            <a:pPr marL="342900" indent="-342900" eaLnBrk="1" hangingPunct="1"/>
            <a:r>
              <a:rPr lang="en-US" sz="2400" b="1" dirty="0"/>
              <a:t>Different taxpayers</a:t>
            </a:r>
            <a:endParaRPr lang="en-US" sz="2400" dirty="0"/>
          </a:p>
          <a:p>
            <a:pPr marL="742950" lvl="1" indent="-285750" eaLnBrk="1" hangingPunct="1"/>
            <a:r>
              <a:rPr lang="en-US" sz="2000" dirty="0"/>
              <a:t>Foreign v. U.S.</a:t>
            </a:r>
          </a:p>
          <a:p>
            <a:pPr marL="742950" lvl="1" indent="-285750" eaLnBrk="1" hangingPunct="1"/>
            <a:r>
              <a:rPr lang="en-US" sz="2000" dirty="0"/>
              <a:t>Tax Exempts: pension plans, charitable organizations</a:t>
            </a:r>
          </a:p>
          <a:p>
            <a:pPr marL="742950" lvl="1" indent="-285750" eaLnBrk="1" hangingPunct="1"/>
            <a:r>
              <a:rPr lang="en-US" sz="2000" dirty="0"/>
              <a:t>Taxable: individuals and corporations</a:t>
            </a:r>
          </a:p>
        </p:txBody>
      </p:sp>
      <p:sp>
        <p:nvSpPr>
          <p:cNvPr id="150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chemeClr val="tx1"/>
                </a:solidFill>
              </a:rPr>
              <a:t>Taxes:  Different Income and Taxpayers</a:t>
            </a:r>
            <a:endParaRPr lang="en-US"/>
          </a:p>
        </p:txBody>
      </p:sp>
      <p:sp>
        <p:nvSpPr>
          <p:cNvPr id="1433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053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0531" grpId="0" uiExpand="1" build="p" autoUpdateAnimBg="0"/>
      <p:bldP spid="150530" grpId="0" autoUpdateAnimBg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1600" dirty="0"/>
              <a:t>Interest on bonds issued by corporations is taxed at regular tax rates, but interest on bonds issued by states and municipalities is exempt from federal tax. </a:t>
            </a:r>
          </a:p>
          <a:p>
            <a:r>
              <a:rPr lang="en-US" sz="1600" dirty="0"/>
              <a:t>Assume that there are two tax rates, 40% and 20%.  </a:t>
            </a:r>
          </a:p>
          <a:p>
            <a:r>
              <a:rPr lang="en-US" sz="1600" dirty="0"/>
              <a:t>If a corporation issues a bond yielding 10%, a state with the same credit rating would only have to offer 6% in order to entice the 40% taxpayers to purchase.  That is, a 6% yield makes the 40% investors indifferent between the taxable and tax-exempt bonds.  Notice that the 20% taxpayers should buy the taxable bonds because they will end up with 8% after-tax but only 6% if they buy the tax-exempt bonds. 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r>
              <a:rPr lang="en-US" sz="1600" dirty="0"/>
              <a:t>Since there’s a limited number of 40% taxpayers, but a lot of states &amp; municipalities that want to borrow money, eventually the states and municipalities will have offer bonds that will be attractive to the 20% taxpayers.</a:t>
            </a:r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endParaRPr lang="en-US" sz="1600" dirty="0"/>
          </a:p>
          <a:p>
            <a:r>
              <a:rPr lang="en-US" sz="1600" dirty="0"/>
              <a:t>The states can now issue the bonds (and squander the money), but now notice the benefit for the 40% taxpayers:  the 8% after-tax yield is now equivalent to them of a pre-tax return of 13.33% (13.33 – 5.33(40% tax on 13.33) = 8).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Yields, Prices, and Taxes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0256507"/>
              </p:ext>
            </p:extLst>
          </p:nvPr>
        </p:nvGraphicFramePr>
        <p:xfrm>
          <a:off x="3009900" y="2411659"/>
          <a:ext cx="3124200" cy="12192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55270">
                <a:tc>
                  <a:txBody>
                    <a:bodyPr/>
                    <a:lstStyle/>
                    <a:p>
                      <a:endParaRPr lang="en-US" sz="14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&lt;4&gt;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527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758144"/>
              </p:ext>
            </p:extLst>
          </p:nvPr>
        </p:nvGraphicFramePr>
        <p:xfrm>
          <a:off x="3276600" y="4267200"/>
          <a:ext cx="3124200" cy="109728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41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414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46698">
                <a:tc>
                  <a:txBody>
                    <a:bodyPr/>
                    <a:lstStyle/>
                    <a:p>
                      <a:endParaRPr lang="en-US" sz="12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Verizon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New Jersey</a:t>
                      </a:r>
                    </a:p>
                  </a:txBody>
                  <a:tcPr>
                    <a:solidFill>
                      <a:schemeClr val="accent3">
                        <a:lumMod val="10000"/>
                        <a:lumOff val="9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Pre-Tax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10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Tax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&lt;2&gt;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u="sng" dirty="0"/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698"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After-Tax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b="1" dirty="0"/>
                        <a:t>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41645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9E20F0E7-309E-884E-BD92-36D2AE88A8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914" y="609599"/>
            <a:ext cx="3595334" cy="3665893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43266BC7-2411-4F4E-B97A-E380D2402C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Vanguard NJ LT Tax-Exempt Inv (VNJTX)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3F873A-02FD-CE43-A495-88833056FC7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0112D3-4052-844B-92D6-CF78CEB2E2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781C3928-0E92-BB4C-B6CC-996CF5E6BA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1248" y="958831"/>
            <a:ext cx="3962400" cy="2993571"/>
          </a:xfrm>
          <a:prstGeom prst="rect">
            <a:avLst/>
          </a:prstGeom>
        </p:spPr>
      </p:pic>
      <p:sp>
        <p:nvSpPr>
          <p:cNvPr id="12" name="Content Placeholder 1">
            <a:extLst>
              <a:ext uri="{FF2B5EF4-FFF2-40B4-BE49-F238E27FC236}">
                <a16:creationId xmlns:a16="http://schemas.microsoft.com/office/drawing/2014/main" id="{EC5EBFD0-9F67-3248-8C66-61856F5FEDBE}"/>
              </a:ext>
            </a:extLst>
          </p:cNvPr>
          <p:cNvSpPr txBox="1">
            <a:spLocks/>
          </p:cNvSpPr>
          <p:nvPr/>
        </p:nvSpPr>
        <p:spPr>
          <a:xfrm>
            <a:off x="293914" y="4786234"/>
            <a:ext cx="8458200" cy="1145513"/>
          </a:xfrm>
          <a:prstGeom prst="rect">
            <a:avLst/>
          </a:prstGeom>
        </p:spPr>
        <p:txBody>
          <a:bodyPr/>
          <a:lstStyle>
            <a:lvl1pPr marL="171450" indent="-171450" algn="just" defTabSz="685800" rtl="0" eaLnBrk="1" fontAlgn="base" latinLnBrk="0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 2" pitchFamily="18" charset="2"/>
              <a:buChar char=""/>
              <a:defRPr lang="en-US" sz="1800" kern="1200" dirty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1pPr>
            <a:lvl2pPr marL="3429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Wingdings" charset="2"/>
              <a:buChar char="Ø"/>
              <a:defRPr lang="en-US" sz="165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2pPr>
            <a:lvl3pPr marL="5143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ourier New" charset="0"/>
              <a:buChar char="o"/>
              <a:defRPr lang="en-US" sz="165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3pPr>
            <a:lvl4pPr marL="68580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Arial" charset="0"/>
              <a:buChar char="•"/>
              <a:defRPr lang="en-US" sz="1500" kern="1200" baseline="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4pPr>
            <a:lvl5pPr marL="857250" indent="-171450" algn="just" rtl="0" eaLnBrk="1" fontAlgn="base" hangingPunct="1">
              <a:spcBef>
                <a:spcPct val="20000"/>
              </a:spcBef>
              <a:spcAft>
                <a:spcPct val="0"/>
              </a:spcAft>
              <a:buClr>
                <a:srgbClr val="B01C2E"/>
              </a:buClr>
              <a:buSzPct val="60000"/>
              <a:buFont typeface="Calibri" pitchFamily="34" charset="0"/>
              <a:buChar char="–"/>
              <a:defRPr lang="en-US" sz="1500" kern="1200" dirty="0" smtClean="0">
                <a:solidFill>
                  <a:schemeClr val="tx1"/>
                </a:solidFill>
                <a:latin typeface="Calibri" charset="0"/>
                <a:ea typeface="Calibri" charset="0"/>
                <a:cs typeface="Calibri" charset="0"/>
              </a:defRPr>
            </a:lvl5pPr>
            <a:lvl6pPr marL="18859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5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/>
              <a:t>Assume that the yield of an equivalent taxable corporate fund is 3.00%. What would be an estimate of the marginal tax rate of the marginal NJ investor?</a:t>
            </a:r>
          </a:p>
          <a:p>
            <a:r>
              <a:rPr lang="en-US" sz="2000" dirty="0"/>
              <a:t>If your MTR is 32%, which should you buy?</a:t>
            </a:r>
          </a:p>
        </p:txBody>
      </p:sp>
    </p:spTree>
    <p:extLst>
      <p:ext uri="{BB962C8B-B14F-4D97-AF65-F5344CB8AC3E}">
        <p14:creationId xmlns:p14="http://schemas.microsoft.com/office/powerpoint/2010/main" val="17637005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buFontTx/>
              <a:buNone/>
            </a:pPr>
            <a:endParaRPr lang="en-US" dirty="0"/>
          </a:p>
          <a:p>
            <a:pPr marL="342900" indent="-342900" eaLnBrk="1" hangingPunct="1"/>
            <a:r>
              <a:rPr lang="en-US" sz="2400" dirty="0"/>
              <a:t>Pre-Tax Return* (1-MTR) = After-tax Return</a:t>
            </a:r>
          </a:p>
          <a:p>
            <a:pPr marL="742950" lvl="1" indent="-285750" eaLnBrk="1" hangingPunct="1"/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PRETAX</a:t>
            </a:r>
            <a:r>
              <a:rPr lang="en-US" sz="2400" b="1" dirty="0">
                <a:solidFill>
                  <a:srgbClr val="010004"/>
                </a:solidFill>
              </a:rPr>
              <a:t> *(1-MTR) 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AFTERTAX</a:t>
            </a:r>
            <a:endParaRPr lang="en-US" sz="2400" b="1" baseline="-25000" dirty="0">
              <a:solidFill>
                <a:srgbClr val="010004"/>
              </a:solidFill>
            </a:endParaRPr>
          </a:p>
          <a:p>
            <a:pPr marL="742950" lvl="1" indent="-285750" eaLnBrk="1" hangingPunct="1"/>
            <a:endParaRPr lang="en-US" sz="2800" dirty="0"/>
          </a:p>
          <a:p>
            <a:pPr marL="742950" lvl="1" indent="-285750" eaLnBrk="1" hangingPunct="1"/>
            <a:r>
              <a:rPr lang="en-US" sz="2400" b="1" dirty="0"/>
              <a:t>MTR</a:t>
            </a:r>
            <a:r>
              <a:rPr lang="en-US" sz="2400" dirty="0"/>
              <a:t> =</a:t>
            </a:r>
          </a:p>
          <a:p>
            <a:pPr marL="342900" indent="-342900" eaLnBrk="1" hangingPunct="1"/>
            <a:endParaRPr lang="en-US" sz="2800" dirty="0"/>
          </a:p>
          <a:p>
            <a:pPr marL="342900" indent="-342900" eaLnBrk="1" hangingPunct="1"/>
            <a:r>
              <a:rPr lang="en-US" sz="2800" dirty="0"/>
              <a:t>An investment offers a pre-tax return of 10%.  If your MTR is 32%, what’s your after-tax return?</a:t>
            </a:r>
          </a:p>
          <a:p>
            <a:pPr marL="742950" lvl="1" indent="-285750" eaLnBrk="1" hangingPunct="1"/>
            <a:r>
              <a:rPr lang="en-US" sz="2400" dirty="0"/>
              <a:t>10% * (1-.32) = 6.8% </a:t>
            </a:r>
          </a:p>
        </p:txBody>
      </p:sp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Pre-Tax and After-Tax Returns and Expenses</a:t>
            </a:r>
            <a:endParaRPr lang="en-US" dirty="0"/>
          </a:p>
        </p:txBody>
      </p:sp>
      <p:sp>
        <p:nvSpPr>
          <p:cNvPr id="1027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102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36043187"/>
              </p:ext>
            </p:extLst>
          </p:nvPr>
        </p:nvGraphicFramePr>
        <p:xfrm>
          <a:off x="2133600" y="2133600"/>
          <a:ext cx="16764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41" name="Equation" r:id="rId4" imgW="850900" imgH="406400" progId="Equation.3">
                  <p:embed/>
                </p:oleObj>
              </mc:Choice>
              <mc:Fallback>
                <p:oleObj name="Equation" r:id="rId4" imgW="8509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33600" y="2133600"/>
                        <a:ext cx="16764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1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1315" grpId="0" build="p" autoUpdateAnimBg="0"/>
      <p:bldP spid="141314" grpId="0" autoUpdateAnimBg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5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284163" indent="-284163" eaLnBrk="1" hangingPunct="1"/>
            <a:r>
              <a:rPr lang="en-US" sz="2400" b="1" dirty="0"/>
              <a:t>Capital Budgeting Rule</a:t>
            </a:r>
            <a:r>
              <a:rPr lang="en-US" sz="2400" dirty="0"/>
              <a:t>:  For NPV calculations, use:</a:t>
            </a:r>
          </a:p>
          <a:p>
            <a:pPr marL="1081088" lvl="1" eaLnBrk="1" hangingPunct="1"/>
            <a:r>
              <a:rPr lang="en-US" sz="2000" dirty="0"/>
              <a:t>(1) expected </a:t>
            </a:r>
            <a:r>
              <a:rPr lang="en-US" sz="2000" i="1" dirty="0"/>
              <a:t>after-tax </a:t>
            </a:r>
            <a:r>
              <a:rPr lang="en-US" sz="2000" dirty="0"/>
              <a:t>dollars, AND </a:t>
            </a:r>
          </a:p>
          <a:p>
            <a:pPr marL="1081088" lvl="1" eaLnBrk="1" hangingPunct="1"/>
            <a:r>
              <a:rPr lang="en-US" sz="2000" dirty="0"/>
              <a:t>(2) expected </a:t>
            </a:r>
            <a:r>
              <a:rPr lang="en-US" sz="2000" i="1" dirty="0"/>
              <a:t>after-tax</a:t>
            </a:r>
            <a:r>
              <a:rPr lang="en-US" sz="2000" dirty="0"/>
              <a:t> discount rates</a:t>
            </a:r>
          </a:p>
          <a:p>
            <a:pPr marL="284163" indent="-284163" eaLnBrk="1" hangingPunct="1"/>
            <a:endParaRPr lang="en-US" sz="2400" dirty="0"/>
          </a:p>
          <a:p>
            <a:pPr marL="284163" indent="-284163" eaLnBrk="1" hangingPunct="1"/>
            <a:r>
              <a:rPr lang="en-US" sz="2400" dirty="0"/>
              <a:t>A project that gives a higher pre-tax NPV will also give a higher after-tax NPV, </a:t>
            </a:r>
            <a:r>
              <a:rPr lang="en-US" sz="2400" i="1" u="sng" dirty="0">
                <a:solidFill>
                  <a:schemeClr val="accent2"/>
                </a:solidFill>
              </a:rPr>
              <a:t>provided</a:t>
            </a:r>
            <a:r>
              <a:rPr lang="en-US" sz="2400" dirty="0"/>
              <a:t> that MTRs are the same for all outcomes (</a:t>
            </a:r>
            <a:r>
              <a:rPr lang="en-US" sz="2400" i="1" dirty="0"/>
              <a:t>including </a:t>
            </a:r>
            <a:r>
              <a:rPr lang="en-US" sz="2400" dirty="0"/>
              <a:t>symmetrical treatment of gains and losses)</a:t>
            </a:r>
          </a:p>
        </p:txBody>
      </p:sp>
      <p:sp>
        <p:nvSpPr>
          <p:cNvPr id="1536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656" b="1" dirty="0"/>
              <a:t>Taxes: Capital Budgeting Rules</a:t>
            </a:r>
            <a:endParaRPr lang="en-US" sz="1656" dirty="0"/>
          </a:p>
        </p:txBody>
      </p:sp>
      <p:sp>
        <p:nvSpPr>
          <p:cNvPr id="1536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14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6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 eaLnBrk="1" hangingPunct="1"/>
            <a:r>
              <a:rPr lang="en-US" sz="2000" dirty="0"/>
              <a:t>Q 11.24:  </a:t>
            </a:r>
          </a:p>
          <a:p>
            <a:pPr lvl="1"/>
            <a:r>
              <a:rPr lang="en-US" sz="2000" dirty="0"/>
              <a:t>You are deciding between the following two investments: (1) A 10-year </a:t>
            </a:r>
            <a:r>
              <a:rPr lang="en-US" sz="2000" i="1" dirty="0"/>
              <a:t>zero coupon </a:t>
            </a:r>
            <a:r>
              <a:rPr lang="en-US" sz="2000" dirty="0"/>
              <a:t>bond; and (2) a 10% </a:t>
            </a:r>
            <a:r>
              <a:rPr lang="en-US" sz="2000" i="1" dirty="0"/>
              <a:t>coupon </a:t>
            </a:r>
            <a:r>
              <a:rPr lang="en-US" sz="2000" dirty="0"/>
              <a:t>bond.  Both bonds have a YTM of 10% and the appropriate interest/discount rate is 1</a:t>
            </a:r>
            <a:r>
              <a:rPr lang="en-US" sz="2000" dirty="0">
                <a:latin typeface="Helvetica" pitchFamily="34" charset="0"/>
              </a:rPr>
              <a:t>0%.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Assume that you can invest $1,000 in either bond and the interest on the zero-coupon bond is only taxed when it is paid (</a:t>
            </a:r>
            <a:r>
              <a:rPr lang="en-US" sz="2000" i="1" u="sng" dirty="0">
                <a:latin typeface="Helvetica" pitchFamily="34" charset="0"/>
              </a:rPr>
              <a:t>not</a:t>
            </a:r>
            <a:r>
              <a:rPr lang="en-US" sz="2000" i="1" dirty="0">
                <a:latin typeface="Helvetica" pitchFamily="34" charset="0"/>
              </a:rPr>
              <a:t> </a:t>
            </a:r>
            <a:r>
              <a:rPr lang="en-US" sz="2000" dirty="0">
                <a:latin typeface="Helvetica" pitchFamily="34" charset="0"/>
              </a:rPr>
              <a:t>a correct statement of the law), and the marginal tax rate is 25%.  </a:t>
            </a:r>
          </a:p>
          <a:p>
            <a:pPr algn="just" eaLnBrk="1" hangingPunct="1"/>
            <a:endParaRPr lang="en-US" sz="2000" dirty="0">
              <a:latin typeface="Helvetica" pitchFamily="34" charset="0"/>
            </a:endParaRPr>
          </a:p>
          <a:p>
            <a:pPr lvl="1"/>
            <a:r>
              <a:rPr lang="en-US" sz="2000" dirty="0">
                <a:latin typeface="Helvetica" pitchFamily="34" charset="0"/>
              </a:rPr>
              <a:t>What’s the difference in the FV of the two bonds?</a:t>
            </a:r>
          </a:p>
        </p:txBody>
      </p:sp>
      <p:sp>
        <p:nvSpPr>
          <p:cNvPr id="1638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Bond Interest</a:t>
            </a:r>
            <a:endParaRPr lang="en-US" dirty="0"/>
          </a:p>
        </p:txBody>
      </p:sp>
      <p:sp>
        <p:nvSpPr>
          <p:cNvPr id="1638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15</a:t>
            </a:fld>
            <a:endParaRPr lang="en-US" altLang="en-US" dirty="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Your client has been harmed, and you sue.  A settlement is reached, and D offers 1,000 today or $1,900 ten years from today.  Either payment is tax-free, but the annual earnings on the up-front payment would be subject to tax as ordinary income at a 35% MTR.  </a:t>
            </a:r>
          </a:p>
          <a:p>
            <a:pPr eaLnBrk="1" hangingPunct="1"/>
            <a:r>
              <a:rPr lang="en-US" sz="2400" dirty="0"/>
              <a:t>If the appropriate </a:t>
            </a:r>
            <a:r>
              <a:rPr lang="en-US" sz="2400" i="1" dirty="0"/>
              <a:t>pre-tax </a:t>
            </a:r>
            <a:r>
              <a:rPr lang="en-US" sz="2400" dirty="0"/>
              <a:t>discount rate is 10%, which do you prefer?</a:t>
            </a:r>
          </a:p>
        </p:txBody>
      </p:sp>
      <p:sp>
        <p:nvSpPr>
          <p:cNvPr id="1741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Taxes, Timing, and </a:t>
            </a:r>
            <a:r>
              <a:rPr lang="en-US" b="1" dirty="0" err="1"/>
              <a:t>NPV</a:t>
            </a:r>
            <a:r>
              <a:rPr lang="en-US" b="1" dirty="0"/>
              <a:t>:  Settlements</a:t>
            </a:r>
            <a:endParaRPr lang="en-US" dirty="0"/>
          </a:p>
        </p:txBody>
      </p:sp>
      <p:sp>
        <p:nvSpPr>
          <p:cNvPr id="1741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16</a:t>
            </a:fld>
            <a:endParaRPr lang="en-US" altLang="en-US"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80000"/>
              </a:lnSpc>
              <a:buFontTx/>
              <a:buNone/>
            </a:pPr>
            <a:r>
              <a:rPr lang="en-US" sz="3600"/>
              <a:t> </a:t>
            </a:r>
          </a:p>
        </p:txBody>
      </p:sp>
      <p:sp>
        <p:nvSpPr>
          <p:cNvPr id="1843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Rate of Returns:  Risk Premiums</a:t>
            </a:r>
            <a:endParaRPr lang="en-US" dirty="0"/>
          </a:p>
        </p:txBody>
      </p:sp>
      <p:sp>
        <p:nvSpPr>
          <p:cNvPr id="1843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18438" name="Rectangle 4"/>
          <p:cNvSpPr>
            <a:spLocks noChangeArrowheads="1"/>
          </p:cNvSpPr>
          <p:nvPr/>
        </p:nvSpPr>
        <p:spPr bwMode="auto">
          <a:xfrm>
            <a:off x="1404938" y="2057400"/>
            <a:ext cx="457200" cy="40386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39" name="AutoShape 5"/>
          <p:cNvSpPr>
            <a:spLocks/>
          </p:cNvSpPr>
          <p:nvPr/>
        </p:nvSpPr>
        <p:spPr bwMode="auto">
          <a:xfrm>
            <a:off x="2090738" y="4000500"/>
            <a:ext cx="358775" cy="2019300"/>
          </a:xfrm>
          <a:prstGeom prst="rightBrace">
            <a:avLst>
              <a:gd name="adj1" fmla="val 4690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0" name="AutoShape 6"/>
          <p:cNvSpPr>
            <a:spLocks/>
          </p:cNvSpPr>
          <p:nvPr/>
        </p:nvSpPr>
        <p:spPr bwMode="auto">
          <a:xfrm>
            <a:off x="2090738" y="2057400"/>
            <a:ext cx="195262" cy="620713"/>
          </a:xfrm>
          <a:prstGeom prst="rightBrace">
            <a:avLst>
              <a:gd name="adj1" fmla="val 26491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1" name="AutoShape 7"/>
          <p:cNvSpPr>
            <a:spLocks/>
          </p:cNvSpPr>
          <p:nvPr/>
        </p:nvSpPr>
        <p:spPr bwMode="auto">
          <a:xfrm>
            <a:off x="871538" y="2133600"/>
            <a:ext cx="457200" cy="3886200"/>
          </a:xfrm>
          <a:prstGeom prst="leftBrace">
            <a:avLst>
              <a:gd name="adj1" fmla="val 70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2" name="AutoShape 8"/>
          <p:cNvSpPr>
            <a:spLocks/>
          </p:cNvSpPr>
          <p:nvPr/>
        </p:nvSpPr>
        <p:spPr bwMode="auto">
          <a:xfrm>
            <a:off x="2090738" y="2667000"/>
            <a:ext cx="163512" cy="1320800"/>
          </a:xfrm>
          <a:prstGeom prst="rightBrace">
            <a:avLst>
              <a:gd name="adj1" fmla="val 6731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3" name="Text Box 9"/>
          <p:cNvSpPr txBox="1">
            <a:spLocks noChangeArrowheads="1"/>
          </p:cNvSpPr>
          <p:nvPr/>
        </p:nvSpPr>
        <p:spPr bwMode="auto">
          <a:xfrm>
            <a:off x="500477" y="1373187"/>
            <a:ext cx="38100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Promised/Quoted/Stated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44" name="Text Box 10"/>
          <p:cNvSpPr txBox="1">
            <a:spLocks noChangeArrowheads="1"/>
          </p:cNvSpPr>
          <p:nvPr/>
        </p:nvSpPr>
        <p:spPr bwMode="auto">
          <a:xfrm>
            <a:off x="2547938" y="4814888"/>
            <a:ext cx="728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Time Premium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5" name="Text Box 11"/>
          <p:cNvSpPr txBox="1">
            <a:spLocks noChangeArrowheads="1"/>
          </p:cNvSpPr>
          <p:nvPr/>
        </p:nvSpPr>
        <p:spPr bwMode="auto">
          <a:xfrm>
            <a:off x="2362200" y="2133600"/>
            <a:ext cx="1371600" cy="549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Contract/Risk/</a:t>
            </a:r>
          </a:p>
          <a:p>
            <a:r>
              <a:rPr lang="en-US" sz="1000" b="1" dirty="0">
                <a:latin typeface="Calibri" pitchFamily="34" charset="0"/>
              </a:rPr>
              <a:t>Liquidity </a:t>
            </a:r>
          </a:p>
          <a:p>
            <a:r>
              <a:rPr lang="en-US" sz="1000" b="1" dirty="0">
                <a:latin typeface="Calibri" pitchFamily="34" charset="0"/>
              </a:rPr>
              <a:t>Premiums</a:t>
            </a:r>
            <a:endParaRPr lang="en-US" sz="1200" b="1" dirty="0">
              <a:latin typeface="Calibri" pitchFamily="34" charset="0"/>
            </a:endParaRPr>
          </a:p>
        </p:txBody>
      </p:sp>
      <p:sp>
        <p:nvSpPr>
          <p:cNvPr id="18446" name="Text Box 12"/>
          <p:cNvSpPr txBox="1">
            <a:spLocks noChangeArrowheads="1"/>
          </p:cNvSpPr>
          <p:nvPr/>
        </p:nvSpPr>
        <p:spPr bwMode="auto">
          <a:xfrm>
            <a:off x="2243138" y="3124200"/>
            <a:ext cx="110966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000" b="1" dirty="0">
                <a:latin typeface="Calibri" pitchFamily="34" charset="0"/>
              </a:rPr>
              <a:t>Credit/Default Premium</a:t>
            </a:r>
          </a:p>
        </p:txBody>
      </p:sp>
      <p:sp>
        <p:nvSpPr>
          <p:cNvPr id="18447" name="Line 13"/>
          <p:cNvSpPr>
            <a:spLocks noChangeShapeType="1"/>
          </p:cNvSpPr>
          <p:nvPr/>
        </p:nvSpPr>
        <p:spPr bwMode="auto">
          <a:xfrm>
            <a:off x="1404938" y="40386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8" name="Line 14"/>
          <p:cNvSpPr>
            <a:spLocks noChangeShapeType="1"/>
          </p:cNvSpPr>
          <p:nvPr/>
        </p:nvSpPr>
        <p:spPr bwMode="auto">
          <a:xfrm flipH="1">
            <a:off x="1404938" y="26670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49" name="Rectangle 15"/>
          <p:cNvSpPr>
            <a:spLocks noChangeArrowheads="1"/>
          </p:cNvSpPr>
          <p:nvPr/>
        </p:nvSpPr>
        <p:spPr bwMode="auto">
          <a:xfrm>
            <a:off x="1404938" y="2667000"/>
            <a:ext cx="457200" cy="1398588"/>
          </a:xfrm>
          <a:prstGeom prst="rect">
            <a:avLst/>
          </a:prstGeom>
          <a:solidFill>
            <a:srgbClr val="FFEF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0" name="Rectangle 16"/>
          <p:cNvSpPr>
            <a:spLocks noChangeArrowheads="1"/>
          </p:cNvSpPr>
          <p:nvPr/>
        </p:nvSpPr>
        <p:spPr bwMode="auto">
          <a:xfrm>
            <a:off x="1404938" y="20574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1" name="Rectangle 17"/>
          <p:cNvSpPr>
            <a:spLocks noChangeArrowheads="1"/>
          </p:cNvSpPr>
          <p:nvPr/>
        </p:nvSpPr>
        <p:spPr bwMode="auto">
          <a:xfrm>
            <a:off x="4572000" y="3505200"/>
            <a:ext cx="457200" cy="2667000"/>
          </a:xfrm>
          <a:prstGeom prst="rect">
            <a:avLst/>
          </a:prstGeom>
          <a:solidFill>
            <a:srgbClr val="FF0502"/>
          </a:solidFill>
          <a:ln w="2857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2" name="AutoShape 18"/>
          <p:cNvSpPr>
            <a:spLocks/>
          </p:cNvSpPr>
          <p:nvPr/>
        </p:nvSpPr>
        <p:spPr bwMode="auto">
          <a:xfrm>
            <a:off x="5257800" y="4191000"/>
            <a:ext cx="358775" cy="1866900"/>
          </a:xfrm>
          <a:prstGeom prst="rightBrace">
            <a:avLst>
              <a:gd name="adj1" fmla="val 4336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3" name="AutoShape 19"/>
          <p:cNvSpPr>
            <a:spLocks/>
          </p:cNvSpPr>
          <p:nvPr/>
        </p:nvSpPr>
        <p:spPr bwMode="auto">
          <a:xfrm>
            <a:off x="5257800" y="3581400"/>
            <a:ext cx="195263" cy="620713"/>
          </a:xfrm>
          <a:prstGeom prst="rightBrace">
            <a:avLst>
              <a:gd name="adj1" fmla="val 26490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4" name="AutoShape 20"/>
          <p:cNvSpPr>
            <a:spLocks/>
          </p:cNvSpPr>
          <p:nvPr/>
        </p:nvSpPr>
        <p:spPr bwMode="auto">
          <a:xfrm>
            <a:off x="4038600" y="3505200"/>
            <a:ext cx="457200" cy="2590800"/>
          </a:xfrm>
          <a:prstGeom prst="leftBrace">
            <a:avLst>
              <a:gd name="adj1" fmla="val 47222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5" name="Text Box 21"/>
          <p:cNvSpPr txBox="1">
            <a:spLocks noChangeArrowheads="1"/>
          </p:cNvSpPr>
          <p:nvPr/>
        </p:nvSpPr>
        <p:spPr bwMode="auto">
          <a:xfrm>
            <a:off x="5715000" y="4891088"/>
            <a:ext cx="685800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Time Premium</a:t>
            </a:r>
          </a:p>
        </p:txBody>
      </p:sp>
      <p:sp>
        <p:nvSpPr>
          <p:cNvPr id="18456" name="Text Box 22"/>
          <p:cNvSpPr txBox="1">
            <a:spLocks noChangeArrowheads="1"/>
          </p:cNvSpPr>
          <p:nvPr/>
        </p:nvSpPr>
        <p:spPr bwMode="auto">
          <a:xfrm>
            <a:off x="5486400" y="3494088"/>
            <a:ext cx="1447800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Expected Contract/</a:t>
            </a:r>
          </a:p>
          <a:p>
            <a:r>
              <a:rPr lang="en-US" sz="900" b="1" dirty="0">
                <a:latin typeface="Calibri" pitchFamily="34" charset="0"/>
              </a:rPr>
              <a:t>Risk/</a:t>
            </a:r>
          </a:p>
          <a:p>
            <a:r>
              <a:rPr lang="en-US" sz="900" b="1" dirty="0">
                <a:latin typeface="Calibri" pitchFamily="34" charset="0"/>
              </a:rPr>
              <a:t>Liquidity Premiums</a:t>
            </a:r>
          </a:p>
        </p:txBody>
      </p:sp>
      <p:sp>
        <p:nvSpPr>
          <p:cNvPr id="18457" name="Line 23"/>
          <p:cNvSpPr>
            <a:spLocks noChangeShapeType="1"/>
          </p:cNvSpPr>
          <p:nvPr/>
        </p:nvSpPr>
        <p:spPr bwMode="auto">
          <a:xfrm>
            <a:off x="4572000" y="4114800"/>
            <a:ext cx="457200" cy="1588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8" name="Line 24"/>
          <p:cNvSpPr>
            <a:spLocks noChangeShapeType="1"/>
          </p:cNvSpPr>
          <p:nvPr/>
        </p:nvSpPr>
        <p:spPr bwMode="auto">
          <a:xfrm flipH="1">
            <a:off x="4572000" y="3505200"/>
            <a:ext cx="4572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59" name="Rectangle 25"/>
          <p:cNvSpPr>
            <a:spLocks noChangeArrowheads="1"/>
          </p:cNvSpPr>
          <p:nvPr/>
        </p:nvSpPr>
        <p:spPr bwMode="auto">
          <a:xfrm>
            <a:off x="4572000" y="3505200"/>
            <a:ext cx="457200" cy="620713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0" name="Text Box 26"/>
          <p:cNvSpPr txBox="1">
            <a:spLocks noChangeArrowheads="1"/>
          </p:cNvSpPr>
          <p:nvPr/>
        </p:nvSpPr>
        <p:spPr bwMode="auto">
          <a:xfrm>
            <a:off x="5067300" y="1409057"/>
            <a:ext cx="3124200" cy="336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1600" b="1" dirty="0">
                <a:latin typeface="Calibri" pitchFamily="34" charset="0"/>
              </a:rPr>
              <a:t>Expected Rate of Return</a:t>
            </a:r>
            <a:endParaRPr lang="en-US" b="1" dirty="0">
              <a:latin typeface="Calibri" pitchFamily="34" charset="0"/>
            </a:endParaRPr>
          </a:p>
        </p:txBody>
      </p:sp>
      <p:sp>
        <p:nvSpPr>
          <p:cNvPr id="18461" name="Line 27"/>
          <p:cNvSpPr>
            <a:spLocks noChangeShapeType="1"/>
          </p:cNvSpPr>
          <p:nvPr/>
        </p:nvSpPr>
        <p:spPr bwMode="auto">
          <a:xfrm>
            <a:off x="3657600" y="2362200"/>
            <a:ext cx="0" cy="3962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2" name="Line 28"/>
          <p:cNvSpPr>
            <a:spLocks noChangeShapeType="1"/>
          </p:cNvSpPr>
          <p:nvPr/>
        </p:nvSpPr>
        <p:spPr bwMode="auto">
          <a:xfrm>
            <a:off x="7010400" y="2438400"/>
            <a:ext cx="0" cy="3886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3" name="Rectangle 29"/>
          <p:cNvSpPr>
            <a:spLocks noChangeArrowheads="1"/>
          </p:cNvSpPr>
          <p:nvPr/>
        </p:nvSpPr>
        <p:spPr bwMode="auto">
          <a:xfrm>
            <a:off x="7315200" y="2971800"/>
            <a:ext cx="457200" cy="1143000"/>
          </a:xfrm>
          <a:prstGeom prst="rect">
            <a:avLst/>
          </a:prstGeom>
          <a:solidFill>
            <a:srgbClr val="A3FBF9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4" name="Text Box 30"/>
          <p:cNvSpPr txBox="1">
            <a:spLocks noChangeArrowheads="1"/>
          </p:cNvSpPr>
          <p:nvPr/>
        </p:nvSpPr>
        <p:spPr bwMode="auto">
          <a:xfrm>
            <a:off x="7958138" y="25146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Tax Premium</a:t>
            </a:r>
          </a:p>
        </p:txBody>
      </p:sp>
      <p:sp>
        <p:nvSpPr>
          <p:cNvPr id="18465" name="Text Box 31"/>
          <p:cNvSpPr txBox="1">
            <a:spLocks noChangeArrowheads="1"/>
          </p:cNvSpPr>
          <p:nvPr/>
        </p:nvSpPr>
        <p:spPr bwMode="auto">
          <a:xfrm>
            <a:off x="7958138" y="3352800"/>
            <a:ext cx="1109662" cy="230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Liquidity Premium</a:t>
            </a:r>
          </a:p>
        </p:txBody>
      </p:sp>
      <p:sp>
        <p:nvSpPr>
          <p:cNvPr id="18466" name="Text Box 32"/>
          <p:cNvSpPr txBox="1">
            <a:spLocks noChangeArrowheads="1"/>
          </p:cNvSpPr>
          <p:nvPr/>
        </p:nvSpPr>
        <p:spPr bwMode="auto">
          <a:xfrm>
            <a:off x="8034338" y="4267200"/>
            <a:ext cx="957262" cy="2301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900" b="1" dirty="0">
                <a:latin typeface="Calibri" pitchFamily="34" charset="0"/>
              </a:rPr>
              <a:t>Risk Premium</a:t>
            </a:r>
          </a:p>
        </p:txBody>
      </p:sp>
      <p:sp>
        <p:nvSpPr>
          <p:cNvPr id="18467" name="AutoShape 33"/>
          <p:cNvSpPr>
            <a:spLocks/>
          </p:cNvSpPr>
          <p:nvPr/>
        </p:nvSpPr>
        <p:spPr bwMode="auto">
          <a:xfrm>
            <a:off x="7772400" y="2590800"/>
            <a:ext cx="228600" cy="1905000"/>
          </a:xfrm>
          <a:prstGeom prst="leftBrace">
            <a:avLst>
              <a:gd name="adj1" fmla="val 69444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8" name="Line 34"/>
          <p:cNvSpPr>
            <a:spLocks noChangeShapeType="1"/>
          </p:cNvSpPr>
          <p:nvPr/>
        </p:nvSpPr>
        <p:spPr bwMode="auto">
          <a:xfrm flipV="1">
            <a:off x="6629400" y="2971800"/>
            <a:ext cx="685800" cy="762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69" name="Line 35"/>
          <p:cNvSpPr>
            <a:spLocks noChangeShapeType="1"/>
          </p:cNvSpPr>
          <p:nvPr/>
        </p:nvSpPr>
        <p:spPr bwMode="auto">
          <a:xfrm>
            <a:off x="6629400" y="3733800"/>
            <a:ext cx="685800" cy="381000"/>
          </a:xfrm>
          <a:prstGeom prst="line">
            <a:avLst/>
          </a:prstGeom>
          <a:noFill/>
          <a:ln w="12700" cap="rnd">
            <a:solidFill>
              <a:schemeClr val="tx1"/>
            </a:solidFill>
            <a:prstDash val="sysDot"/>
            <a:round/>
            <a:headEnd/>
            <a:tailEnd type="triangle" w="sm" len="med"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0" name="Line 36"/>
          <p:cNvSpPr>
            <a:spLocks noChangeShapeType="1"/>
          </p:cNvSpPr>
          <p:nvPr/>
        </p:nvSpPr>
        <p:spPr bwMode="auto">
          <a:xfrm>
            <a:off x="7315200" y="32766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1" name="Line 37"/>
          <p:cNvSpPr>
            <a:spLocks noChangeShapeType="1"/>
          </p:cNvSpPr>
          <p:nvPr/>
        </p:nvSpPr>
        <p:spPr bwMode="auto">
          <a:xfrm>
            <a:off x="7315200" y="3810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2" name="Rectangle 38"/>
          <p:cNvSpPr>
            <a:spLocks noChangeArrowheads="1"/>
          </p:cNvSpPr>
          <p:nvPr/>
        </p:nvSpPr>
        <p:spPr bwMode="auto">
          <a:xfrm>
            <a:off x="7315200" y="2971800"/>
            <a:ext cx="457200" cy="304800"/>
          </a:xfrm>
          <a:prstGeom prst="rect">
            <a:avLst/>
          </a:prstGeom>
          <a:solidFill>
            <a:srgbClr val="FF9E06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18473" name="Rectangle 39"/>
          <p:cNvSpPr>
            <a:spLocks noChangeArrowheads="1"/>
          </p:cNvSpPr>
          <p:nvPr/>
        </p:nvSpPr>
        <p:spPr bwMode="auto">
          <a:xfrm>
            <a:off x="7315200" y="3810000"/>
            <a:ext cx="457200" cy="304800"/>
          </a:xfrm>
          <a:prstGeom prst="rect">
            <a:avLst/>
          </a:prstGeom>
          <a:solidFill>
            <a:schemeClr val="hlink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17</a:t>
            </a:fld>
            <a:endParaRPr lang="en-US" altLang="en-US" dirty="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6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/>
              <a:t>Premiums</a:t>
            </a:r>
            <a:endParaRPr lang="en-US"/>
          </a:p>
        </p:txBody>
      </p:sp>
      <p:sp>
        <p:nvSpPr>
          <p:cNvPr id="19458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pic>
        <p:nvPicPr>
          <p:cNvPr id="2" name="Picture 1" descr="dejong.pdf.PDF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048" y="909952"/>
            <a:ext cx="8534400" cy="5058263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3352800" y="5867163"/>
            <a:ext cx="1975221" cy="24622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Source: De Jong &amp; </a:t>
            </a:r>
            <a:r>
              <a:rPr lang="en-US" sz="1000" dirty="0" err="1">
                <a:latin typeface="Calibri" charset="0"/>
                <a:ea typeface="Calibri" charset="0"/>
                <a:cs typeface="Calibri" charset="0"/>
              </a:rPr>
              <a:t>Driessen</a:t>
            </a:r>
            <a:r>
              <a:rPr lang="en-US" sz="1000" dirty="0">
                <a:latin typeface="Calibri" charset="0"/>
                <a:ea typeface="Calibri" charset="0"/>
                <a:cs typeface="Calibri" charset="0"/>
              </a:rPr>
              <a:t> (2005)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667000" y="580117"/>
            <a:ext cx="45534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u="sng" dirty="0"/>
              <a:t>Long-Term Corporate Bonds, 1985-2003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18</a:t>
            </a:fld>
            <a:endParaRPr lang="en-US" alt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 rates are applied to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returns.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Tax brackets and some values, </a:t>
            </a:r>
            <a:r>
              <a:rPr lang="en-US" sz="2000" i="1" dirty="0">
                <a:solidFill>
                  <a:srgbClr val="010004"/>
                </a:solidFill>
              </a:rPr>
              <a:t>e.g</a:t>
            </a:r>
            <a:r>
              <a:rPr lang="en-US" sz="2000" dirty="0">
                <a:solidFill>
                  <a:srgbClr val="010004"/>
                </a:solidFill>
              </a:rPr>
              <a:t>., personal exemption, are adjusted for inflation. 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Taxes and inflation can turn </a:t>
            </a:r>
            <a:r>
              <a:rPr lang="en-US" sz="2400" b="1" dirty="0">
                <a:solidFill>
                  <a:srgbClr val="010004"/>
                </a:solidFill>
              </a:rPr>
              <a:t>positive after-tax </a:t>
            </a:r>
            <a:r>
              <a:rPr lang="en-US" sz="2400" b="1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returns into </a:t>
            </a:r>
            <a:r>
              <a:rPr lang="en-US" sz="2400" b="1" dirty="0">
                <a:solidFill>
                  <a:srgbClr val="010004"/>
                </a:solidFill>
              </a:rPr>
              <a:t>negative after-tax </a:t>
            </a:r>
            <a:r>
              <a:rPr lang="en-US" sz="2400" b="1" i="1" dirty="0">
                <a:solidFill>
                  <a:srgbClr val="010004"/>
                </a:solidFill>
              </a:rPr>
              <a:t>real</a:t>
            </a:r>
            <a:r>
              <a:rPr lang="en-US" sz="2400" i="1" dirty="0">
                <a:solidFill>
                  <a:srgbClr val="010004"/>
                </a:solidFill>
              </a:rPr>
              <a:t> </a:t>
            </a:r>
            <a:r>
              <a:rPr lang="en-US" sz="2400" dirty="0">
                <a:solidFill>
                  <a:srgbClr val="010004"/>
                </a:solidFill>
              </a:rPr>
              <a:t>returns</a:t>
            </a:r>
            <a:r>
              <a:rPr lang="en-US" sz="2000" dirty="0">
                <a:solidFill>
                  <a:srgbClr val="010004"/>
                </a:solidFill>
              </a:rPr>
              <a:t>.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endParaRPr lang="en-US" sz="2000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000" dirty="0">
                <a:solidFill>
                  <a:srgbClr val="010004"/>
                </a:solidFill>
              </a:rPr>
              <a:t> 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000" b="1" dirty="0">
              <a:solidFill>
                <a:srgbClr val="010004"/>
              </a:solidFill>
            </a:endParaRPr>
          </a:p>
        </p:txBody>
      </p:sp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51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4543450"/>
              </p:ext>
            </p:extLst>
          </p:nvPr>
        </p:nvGraphicFramePr>
        <p:xfrm>
          <a:off x="1066800" y="3124200"/>
          <a:ext cx="3962400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5" name="Equation" r:id="rId4" imgW="1257300" imgH="406400" progId="Equation.3">
                  <p:embed/>
                </p:oleObj>
              </mc:Choice>
              <mc:Fallback>
                <p:oleObj name="Equation" r:id="rId4" imgW="1257300" imgH="406400" progId="Equation.3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3124200"/>
                        <a:ext cx="3962400" cy="9144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=""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=""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="" xmlns:a14="http://schemas.microsoft.com/office/drawing/2010/main">
                            <a:effectLst>
                              <a:outerShdw blurRad="63500" dist="38099" dir="2700000" algn="ctr" rotWithShape="0">
                                <a:schemeClr val="bg2">
                                  <a:alpha val="74998"/>
                                </a:schemeClr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19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336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3363" grpId="0" build="p" autoUpdateAnimBg="0"/>
      <p:bldP spid="143362" grpId="0" autoUpdateAnimBg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In a </a:t>
            </a:r>
            <a:r>
              <a:rPr lang="en-US" sz="2400" u="sng" dirty="0"/>
              <a:t>perfect</a:t>
            </a:r>
            <a:r>
              <a:rPr lang="en-US" sz="2400" dirty="0"/>
              <a:t> market,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are identical</a:t>
            </a:r>
          </a:p>
          <a:p>
            <a:pPr eaLnBrk="1" hangingPunct="1"/>
            <a:r>
              <a:rPr lang="en-US" sz="2400" dirty="0"/>
              <a:t>In an </a:t>
            </a:r>
            <a:r>
              <a:rPr lang="en-US" sz="2400" u="sng" dirty="0"/>
              <a:t>imperfect</a:t>
            </a:r>
            <a:r>
              <a:rPr lang="en-US" sz="2400" dirty="0"/>
              <a:t> market, disagreements about </a:t>
            </a:r>
            <a:r>
              <a:rPr lang="en-US" sz="2400" i="1" dirty="0"/>
              <a:t>default risk</a:t>
            </a:r>
            <a:r>
              <a:rPr lang="en-US" sz="2400" dirty="0"/>
              <a:t> can cause </a:t>
            </a:r>
            <a:r>
              <a:rPr lang="en-US" sz="2400" i="1" dirty="0"/>
              <a:t>expected</a:t>
            </a:r>
            <a:r>
              <a:rPr lang="en-US" sz="2400" dirty="0"/>
              <a:t> borrowing and lending rates to diverge</a:t>
            </a:r>
          </a:p>
          <a:p>
            <a:pPr eaLnBrk="1" hangingPunct="1"/>
            <a:r>
              <a:rPr lang="en-US" sz="2400" i="1" dirty="0"/>
              <a:t>Your </a:t>
            </a:r>
            <a:r>
              <a:rPr lang="en-US" sz="2400" dirty="0"/>
              <a:t>cost of capital and project valuation will depend on whether you are borrowing or lending</a:t>
            </a:r>
          </a:p>
          <a:p>
            <a:pPr lvl="1" eaLnBrk="1" hangingPunct="1"/>
            <a:r>
              <a:rPr lang="en-US" sz="2000" dirty="0"/>
              <a:t>Large firms and entrepreneurs</a:t>
            </a:r>
          </a:p>
          <a:p>
            <a:pPr eaLnBrk="1" hangingPunct="1"/>
            <a:r>
              <a:rPr lang="en-US" sz="2400" dirty="0"/>
              <a:t>Covenants, Collateral, and Credit Agencies</a:t>
            </a: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Disagreements</a:t>
            </a:r>
            <a:endParaRPr lang="en-US" dirty="0"/>
          </a:p>
        </p:txBody>
      </p:sp>
      <p:sp>
        <p:nvSpPr>
          <p:cNvPr id="614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algn="ctr" eaLnBrk="1" hangingPunct="1">
              <a:lnSpc>
                <a:spcPct val="90000"/>
              </a:lnSpc>
              <a:buFontTx/>
              <a:buNone/>
            </a:pPr>
            <a:r>
              <a:rPr lang="en-US" sz="2400" b="1" u="sng" dirty="0">
                <a:solidFill>
                  <a:srgbClr val="010004"/>
                </a:solidFill>
              </a:rPr>
              <a:t>Example</a:t>
            </a:r>
          </a:p>
          <a:p>
            <a:pPr marL="342900" indent="-342900" eaLnBrk="1" hangingPunct="1">
              <a:lnSpc>
                <a:spcPct val="90000"/>
              </a:lnSpc>
            </a:pPr>
            <a:r>
              <a:rPr lang="en-US" sz="2400" dirty="0">
                <a:solidFill>
                  <a:srgbClr val="010004"/>
                </a:solidFill>
              </a:rPr>
              <a:t>The nominal return on the Vanguard ST Corporate Bond ETF is about 0.9% and the one-year E(inflation) is 1.5%.  If your MRT is 37</a:t>
            </a:r>
            <a:r>
              <a:rPr lang="en-US" sz="2400" b="1" dirty="0"/>
              <a:t>%,</a:t>
            </a:r>
            <a:r>
              <a:rPr lang="en-US" sz="2400" dirty="0">
                <a:solidFill>
                  <a:srgbClr val="010004"/>
                </a:solidFill>
              </a:rPr>
              <a:t> your after-tax </a:t>
            </a:r>
            <a:r>
              <a:rPr lang="en-US" sz="2400" i="1" dirty="0">
                <a:solidFill>
                  <a:srgbClr val="010004"/>
                </a:solidFill>
              </a:rPr>
              <a:t>nominal</a:t>
            </a:r>
            <a:r>
              <a:rPr lang="en-US" sz="2400" dirty="0">
                <a:solidFill>
                  <a:srgbClr val="010004"/>
                </a:solidFill>
              </a:rPr>
              <a:t> and </a:t>
            </a:r>
            <a:r>
              <a:rPr lang="en-US" sz="2400" i="1" dirty="0">
                <a:solidFill>
                  <a:srgbClr val="010004"/>
                </a:solidFill>
              </a:rPr>
              <a:t>real </a:t>
            </a:r>
            <a:r>
              <a:rPr lang="en-US" sz="2400" dirty="0">
                <a:solidFill>
                  <a:srgbClr val="010004"/>
                </a:solidFill>
              </a:rPr>
              <a:t>returns are:</a:t>
            </a:r>
          </a:p>
          <a:p>
            <a:pPr marL="0" indent="0" eaLnBrk="1" hangingPunct="1">
              <a:lnSpc>
                <a:spcPct val="90000"/>
              </a:lnSpc>
              <a:buNone/>
            </a:pPr>
            <a:r>
              <a:rPr lang="en-US" sz="2400" b="1" dirty="0">
                <a:solidFill>
                  <a:srgbClr val="010004"/>
                </a:solidFill>
              </a:rPr>
              <a:t>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	</a:t>
            </a:r>
            <a:r>
              <a:rPr lang="en-US" sz="2400" b="1" dirty="0">
                <a:solidFill>
                  <a:srgbClr val="010004"/>
                </a:solidFill>
              </a:rPr>
              <a:t>= 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 PT</a:t>
            </a:r>
            <a:r>
              <a:rPr lang="en-US" sz="2400" b="1" dirty="0">
                <a:solidFill>
                  <a:srgbClr val="010004"/>
                </a:solidFill>
              </a:rPr>
              <a:t>  * (1</a:t>
            </a:r>
            <a:r>
              <a:rPr lang="en-US" sz="2400" b="1" dirty="0"/>
              <a:t>-.37</a:t>
            </a:r>
            <a:r>
              <a:rPr lang="en-US" sz="2400" b="1" dirty="0">
                <a:solidFill>
                  <a:srgbClr val="010004"/>
                </a:solidFill>
              </a:rPr>
              <a:t>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0.90%  * </a:t>
            </a:r>
            <a:r>
              <a:rPr lang="en-US" sz="2400" b="1" dirty="0"/>
              <a:t>(.63)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 0.57%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REAL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	= [(1+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NOM</a:t>
            </a:r>
            <a:r>
              <a:rPr lang="en-US" sz="2400" b="1" baseline="-25000" dirty="0">
                <a:solidFill>
                  <a:srgbClr val="010004"/>
                </a:solidFill>
              </a:rPr>
              <a:t>-AT</a:t>
            </a:r>
            <a:r>
              <a:rPr lang="en-US" sz="2400" b="1" dirty="0">
                <a:solidFill>
                  <a:srgbClr val="010004"/>
                </a:solidFill>
              </a:rPr>
              <a:t> )/(1+ </a:t>
            </a:r>
            <a:r>
              <a:rPr lang="en-US" sz="2400" b="1" dirty="0" err="1">
                <a:solidFill>
                  <a:srgbClr val="010004"/>
                </a:solidFill>
              </a:rPr>
              <a:t>r</a:t>
            </a:r>
            <a:r>
              <a:rPr lang="en-US" sz="2400" b="1" baseline="-25000" dirty="0" err="1">
                <a:solidFill>
                  <a:srgbClr val="010004"/>
                </a:solidFill>
              </a:rPr>
              <a:t>INF</a:t>
            </a:r>
            <a:r>
              <a:rPr lang="en-US" sz="2400" b="1" dirty="0">
                <a:solidFill>
                  <a:srgbClr val="010004"/>
                </a:solidFill>
              </a:rPr>
              <a:t>)] - 1</a:t>
            </a: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= [(1+.0057) / (1+.015)] - 1								=  </a:t>
            </a:r>
            <a:r>
              <a:rPr lang="en-US" sz="2400" b="1" dirty="0">
                <a:solidFill>
                  <a:srgbClr val="FF0000"/>
                </a:solidFill>
              </a:rPr>
              <a:t>-0.0092  </a:t>
            </a:r>
            <a:r>
              <a:rPr lang="en-US" sz="2400" b="1" dirty="0">
                <a:solidFill>
                  <a:srgbClr val="010004"/>
                </a:solidFill>
              </a:rPr>
              <a:t>or  </a:t>
            </a:r>
            <a:r>
              <a:rPr lang="en-US" sz="2400" b="1" dirty="0">
                <a:solidFill>
                  <a:srgbClr val="FF0000"/>
                </a:solidFill>
              </a:rPr>
              <a:t>-0.92%</a:t>
            </a:r>
          </a:p>
          <a:p>
            <a:pPr marL="342900" indent="-342900" eaLnBrk="1" hangingPunct="1">
              <a:lnSpc>
                <a:spcPct val="90000"/>
              </a:lnSpc>
            </a:pPr>
            <a:endParaRPr lang="en-US" sz="2400" b="1" dirty="0">
              <a:solidFill>
                <a:srgbClr val="010004"/>
              </a:solidFill>
            </a:endParaRPr>
          </a:p>
          <a:p>
            <a:pPr marL="342900" indent="-342900" eaLnBrk="1" hangingPunct="1">
              <a:lnSpc>
                <a:spcPct val="90000"/>
              </a:lnSpc>
              <a:buFontTx/>
              <a:buNone/>
            </a:pPr>
            <a:r>
              <a:rPr lang="en-US" sz="2400" b="1" dirty="0">
                <a:solidFill>
                  <a:srgbClr val="010004"/>
                </a:solidFill>
              </a:rPr>
              <a:t>					</a:t>
            </a:r>
          </a:p>
        </p:txBody>
      </p:sp>
      <p:sp>
        <p:nvSpPr>
          <p:cNvPr id="2048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>
                <a:solidFill>
                  <a:srgbClr val="010004"/>
                </a:solidFill>
              </a:rPr>
              <a:t>Taxes and Inflation</a:t>
            </a:r>
            <a:endParaRPr lang="en-US">
              <a:solidFill>
                <a:srgbClr val="010004"/>
              </a:solidFill>
            </a:endParaRPr>
          </a:p>
        </p:txBody>
      </p:sp>
      <p:sp>
        <p:nvSpPr>
          <p:cNvPr id="20482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4541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5411" grpId="0" uiExpand="1" build="p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sz="2400" dirty="0"/>
              <a:t>Direct</a:t>
            </a:r>
          </a:p>
          <a:p>
            <a:pPr lvl="1" eaLnBrk="1" hangingPunct="1"/>
            <a:r>
              <a:rPr lang="en-US" sz="2000" dirty="0"/>
              <a:t>Brokerage commissions (houses:  5%-6% in US; compare other countries)</a:t>
            </a:r>
          </a:p>
          <a:p>
            <a:pPr lvl="1" eaLnBrk="1" hangingPunct="1"/>
            <a:r>
              <a:rPr lang="en-US" sz="2000" dirty="0"/>
              <a:t>Market maker fees (bid-ask spread)</a:t>
            </a:r>
          </a:p>
          <a:p>
            <a:pPr lvl="1" eaLnBrk="1" hangingPunct="1"/>
            <a:r>
              <a:rPr lang="en-US" sz="2000" dirty="0"/>
              <a:t>Market impact costs (especially for mutual funds; maybe 1.5x brokerage commissions) </a:t>
            </a:r>
          </a:p>
          <a:p>
            <a:pPr lvl="1" eaLnBrk="1" hangingPunct="1"/>
            <a:r>
              <a:rPr lang="en-US" sz="2000" dirty="0"/>
              <a:t>Registration</a:t>
            </a:r>
          </a:p>
          <a:p>
            <a:pPr lvl="1" eaLnBrk="1" hangingPunct="1"/>
            <a:r>
              <a:rPr lang="en-US" sz="2000" dirty="0"/>
              <a:t>Inspection--due diligence</a:t>
            </a:r>
          </a:p>
          <a:p>
            <a:pPr eaLnBrk="1" hangingPunct="1"/>
            <a:r>
              <a:rPr lang="en-US" sz="2400" dirty="0"/>
              <a:t>Indirect</a:t>
            </a:r>
          </a:p>
          <a:p>
            <a:pPr lvl="1" eaLnBrk="1" hangingPunct="1"/>
            <a:r>
              <a:rPr lang="en-US" sz="2000" dirty="0"/>
              <a:t>Search costs and opportunity costs</a:t>
            </a:r>
          </a:p>
          <a:p>
            <a:pPr eaLnBrk="1" hangingPunct="1"/>
            <a:r>
              <a:rPr lang="en-US" sz="2400" dirty="0"/>
              <a:t>Capital Budgeting Rule:</a:t>
            </a:r>
          </a:p>
          <a:p>
            <a:pPr lvl="1" eaLnBrk="1" hangingPunct="1"/>
            <a:r>
              <a:rPr lang="en-US" sz="2000" dirty="0"/>
              <a:t>The </a:t>
            </a:r>
            <a:r>
              <a:rPr lang="en-US" sz="2000" i="1" dirty="0"/>
              <a:t>E(CFs) </a:t>
            </a:r>
            <a:r>
              <a:rPr lang="en-US" sz="2000" dirty="0"/>
              <a:t>and </a:t>
            </a:r>
            <a:r>
              <a:rPr lang="en-US" sz="2000" i="1" dirty="0"/>
              <a:t>E(r) </a:t>
            </a:r>
            <a:r>
              <a:rPr lang="en-US" sz="2000" dirty="0"/>
              <a:t>should reflect transaction costs: they should be </a:t>
            </a:r>
            <a:r>
              <a:rPr lang="en-US" sz="2000" i="1" dirty="0"/>
              <a:t>subtracted for cash inflows </a:t>
            </a:r>
            <a:r>
              <a:rPr lang="en-US" sz="2000" dirty="0"/>
              <a:t>and </a:t>
            </a:r>
            <a:r>
              <a:rPr lang="en-US" sz="2000" i="1" dirty="0"/>
              <a:t>added for cash outflows</a:t>
            </a:r>
          </a:p>
        </p:txBody>
      </p:sp>
      <p:sp>
        <p:nvSpPr>
          <p:cNvPr id="717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</a:t>
            </a:r>
            <a:endParaRPr lang="en-US" dirty="0"/>
          </a:p>
        </p:txBody>
      </p:sp>
      <p:sp>
        <p:nvSpPr>
          <p:cNvPr id="7170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3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4175" y="611682"/>
            <a:ext cx="8458200" cy="5408118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Residential Brokerage Commissions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07812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100" y="762000"/>
            <a:ext cx="7543800" cy="426720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Transaction Costs: Trading Bonds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Market Imperfections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1275805" y="5773578"/>
            <a:ext cx="559961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800" b="1" dirty="0"/>
              <a:t>L. Harris, </a:t>
            </a:r>
            <a:r>
              <a:rPr lang="en-US" sz="800" b="1" i="1" dirty="0"/>
              <a:t>Transaction Costs, Trade </a:t>
            </a:r>
            <a:r>
              <a:rPr lang="en-US" sz="800" b="1" i="1" dirty="0" err="1"/>
              <a:t>Throughs</a:t>
            </a:r>
            <a:r>
              <a:rPr lang="en-US" sz="800" b="1" i="1" dirty="0"/>
              <a:t>, and Riskless Principal Trading in Corporate Bond Markets (2015)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46352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endParaRPr lang="en-US" dirty="0"/>
          </a:p>
          <a:p>
            <a:pPr eaLnBrk="1" hangingPunct="1"/>
            <a:r>
              <a:rPr lang="en-US" sz="2400" dirty="0"/>
              <a:t>Liquidity premium</a:t>
            </a:r>
          </a:p>
          <a:p>
            <a:pPr lvl="1" eaLnBrk="1" hangingPunct="1"/>
            <a:r>
              <a:rPr lang="en-US" sz="2000" dirty="0"/>
              <a:t>On-the-run v. off-the-run treasuries</a:t>
            </a:r>
          </a:p>
          <a:p>
            <a:pPr lvl="1" eaLnBrk="1" hangingPunct="1"/>
            <a:r>
              <a:rPr lang="en-US" sz="2000" dirty="0"/>
              <a:t>Bid-asked spreads</a:t>
            </a:r>
          </a:p>
          <a:p>
            <a:pPr lvl="1" eaLnBrk="1" hangingPunct="1"/>
            <a:r>
              <a:rPr lang="en-US" sz="2000" dirty="0"/>
              <a:t>Flight to quality in 2008</a:t>
            </a:r>
          </a:p>
          <a:p>
            <a:pPr lvl="2" eaLnBrk="1" hangingPunct="1"/>
            <a:r>
              <a:rPr lang="en-US" sz="2000" dirty="0"/>
              <a:t>Auction rate securities</a:t>
            </a:r>
          </a:p>
          <a:p>
            <a:pPr lvl="2" eaLnBrk="1" hangingPunct="1"/>
            <a:r>
              <a:rPr lang="en-US" sz="2000" dirty="0"/>
              <a:t>Increased credits spreads</a:t>
            </a:r>
          </a:p>
          <a:p>
            <a:pPr lvl="2" eaLnBrk="1" hangingPunct="1"/>
            <a:endParaRPr lang="en-US" sz="2000" dirty="0"/>
          </a:p>
          <a:p>
            <a:r>
              <a:rPr lang="en-US" sz="2150" dirty="0"/>
              <a:t>Liquidity premium</a:t>
            </a:r>
          </a:p>
          <a:p>
            <a:pPr lvl="1"/>
            <a:r>
              <a:rPr lang="en-US" sz="2000" dirty="0"/>
              <a:t>What was the discount in </a:t>
            </a:r>
            <a:r>
              <a:rPr lang="en-US" sz="2000" i="1" dirty="0"/>
              <a:t>Pierre?</a:t>
            </a:r>
            <a:endParaRPr lang="en-US" sz="2000" dirty="0"/>
          </a:p>
          <a:p>
            <a:endParaRPr lang="en-US" sz="2150" dirty="0"/>
          </a:p>
          <a:p>
            <a:pPr lvl="2" eaLnBrk="1" hangingPunct="1"/>
            <a:endParaRPr lang="en-US" sz="2000" dirty="0"/>
          </a:p>
          <a:p>
            <a:pPr lvl="1"/>
            <a:endParaRPr lang="en-US" sz="2000" dirty="0"/>
          </a:p>
          <a:p>
            <a:pPr lvl="2" eaLnBrk="1" hangingPunct="1"/>
            <a:endParaRPr lang="en-US" dirty="0"/>
          </a:p>
        </p:txBody>
      </p:sp>
      <p:sp>
        <p:nvSpPr>
          <p:cNvPr id="819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/>
              <a:t>Transaction Costs: Liquidity</a:t>
            </a:r>
            <a:endParaRPr lang="en-US" dirty="0"/>
          </a:p>
        </p:txBody>
      </p:sp>
      <p:sp>
        <p:nvSpPr>
          <p:cNvPr id="819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6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eaLnBrk="1" hangingPunct="1"/>
            <a:r>
              <a:rPr lang="en-US" sz="2000" dirty="0"/>
              <a:t>Income</a:t>
            </a:r>
          </a:p>
          <a:p>
            <a:pPr lvl="1" eaLnBrk="1" hangingPunct="1"/>
            <a:r>
              <a:rPr lang="en-US" sz="1800" dirty="0"/>
              <a:t>Federal </a:t>
            </a:r>
          </a:p>
          <a:p>
            <a:pPr lvl="2" eaLnBrk="1" hangingPunct="1"/>
            <a:r>
              <a:rPr lang="en-US" sz="1800" strike="sngStrike" dirty="0"/>
              <a:t>AMT</a:t>
            </a:r>
          </a:p>
          <a:p>
            <a:pPr lvl="2" eaLnBrk="1" hangingPunct="1"/>
            <a:r>
              <a:rPr lang="en-US" sz="1800" dirty="0"/>
              <a:t>3.8% tax on investment income &gt; 200,000(single), 250,000 (MFJ)</a:t>
            </a:r>
          </a:p>
          <a:p>
            <a:pPr lvl="1" eaLnBrk="1" hangingPunct="1"/>
            <a:r>
              <a:rPr lang="en-US" sz="1800" dirty="0"/>
              <a:t>State</a:t>
            </a:r>
          </a:p>
          <a:p>
            <a:pPr lvl="2"/>
            <a:r>
              <a:rPr lang="en-US" sz="1800" dirty="0"/>
              <a:t>NY: 6.57%: 80K-215K (single); 161K-323K (MFJ); top rate: 8.82%</a:t>
            </a:r>
          </a:p>
          <a:p>
            <a:pPr lvl="2"/>
            <a:r>
              <a:rPr lang="en-US" sz="1800" dirty="0"/>
              <a:t>NYC: 3.876%: &gt;50K (single); &gt;90K (MFJ)</a:t>
            </a:r>
          </a:p>
          <a:p>
            <a:pPr lvl="2"/>
            <a:r>
              <a:rPr lang="en-US" sz="1800" dirty="0"/>
              <a:t>NJ: 6.37%: 75K &lt; TI &lt; 500k (single); 150K &lt; TI &lt; 500K (MJF); top rate 10.75%</a:t>
            </a:r>
          </a:p>
          <a:p>
            <a:pPr lvl="1" eaLnBrk="1" hangingPunct="1"/>
            <a:r>
              <a:rPr lang="en-US" sz="1800" dirty="0"/>
              <a:t>Local</a:t>
            </a:r>
          </a:p>
          <a:p>
            <a:pPr eaLnBrk="1" hangingPunct="1"/>
            <a:r>
              <a:rPr lang="en-US" sz="2000" dirty="0"/>
              <a:t>Social Security </a:t>
            </a:r>
          </a:p>
          <a:p>
            <a:pPr lvl="1" eaLnBrk="1" hangingPunct="1"/>
            <a:r>
              <a:rPr lang="en-US" sz="1800" dirty="0"/>
              <a:t>7.65% [6.2% (OASDI)+1.45% (Medicare)] to $137,700 (2020)</a:t>
            </a:r>
          </a:p>
          <a:p>
            <a:pPr lvl="1" eaLnBrk="1" hangingPunct="1"/>
            <a:r>
              <a:rPr lang="en-US" sz="1800" dirty="0"/>
              <a:t>1.45% on earned income &gt; $137,700</a:t>
            </a:r>
          </a:p>
          <a:p>
            <a:pPr lvl="1"/>
            <a:r>
              <a:rPr lang="en-US" sz="1800" dirty="0"/>
              <a:t>0.9% additional </a:t>
            </a:r>
            <a:r>
              <a:rPr lang="en-US" sz="1800" dirty="0"/>
              <a:t>M</a:t>
            </a:r>
            <a:r>
              <a:rPr lang="en-US" sz="1800" dirty="0" smtClean="0"/>
              <a:t>edicare </a:t>
            </a:r>
            <a:r>
              <a:rPr lang="en-US" sz="1800" dirty="0"/>
              <a:t>tax on </a:t>
            </a:r>
            <a:r>
              <a:rPr lang="en-US" sz="1800" i="1" dirty="0"/>
              <a:t>earned </a:t>
            </a:r>
            <a:r>
              <a:rPr lang="en-US" sz="1800" dirty="0"/>
              <a:t>income &gt; $200,000 (single); 250,000 (joint)</a:t>
            </a:r>
          </a:p>
          <a:p>
            <a:pPr eaLnBrk="1" hangingPunct="1"/>
            <a:r>
              <a:rPr lang="en-US" sz="2000" dirty="0"/>
              <a:t>Sales (sale and use)</a:t>
            </a:r>
          </a:p>
          <a:p>
            <a:pPr eaLnBrk="1" hangingPunct="1"/>
            <a:r>
              <a:rPr lang="en-US" sz="2000" dirty="0"/>
              <a:t>Property</a:t>
            </a:r>
          </a:p>
          <a:p>
            <a:pPr eaLnBrk="1" hangingPunct="1"/>
            <a:r>
              <a:rPr lang="en-US" sz="2000" dirty="0"/>
              <a:t>Transfer</a:t>
            </a:r>
          </a:p>
        </p:txBody>
      </p:sp>
      <p:sp>
        <p:nvSpPr>
          <p:cNvPr id="1126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1800" b="1" dirty="0"/>
              <a:t>Taxes</a:t>
            </a:r>
            <a:endParaRPr lang="en-US" dirty="0"/>
          </a:p>
        </p:txBody>
      </p:sp>
      <p:sp>
        <p:nvSpPr>
          <p:cNvPr id="11266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7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9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/>
              <a:t> </a:t>
            </a:r>
          </a:p>
        </p:txBody>
      </p:sp>
      <p:sp>
        <p:nvSpPr>
          <p:cNvPr id="2253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eaLnBrk="1" hangingPunct="1">
              <a:defRPr/>
            </a:pPr>
            <a:r>
              <a:rPr lang="en-US" b="1" dirty="0">
                <a:ea typeface="ＭＳ Ｐゴシック" charset="-128"/>
              </a:rPr>
              <a:t>Marginal Federal </a:t>
            </a:r>
            <a:r>
              <a:rPr lang="en-US" b="1" i="1" dirty="0">
                <a:ea typeface="ＭＳ Ｐゴシック" charset="-128"/>
              </a:rPr>
              <a:t>Income</a:t>
            </a:r>
            <a:r>
              <a:rPr lang="en-US" b="1" dirty="0">
                <a:ea typeface="ＭＳ Ｐゴシック" charset="-128"/>
              </a:rPr>
              <a:t> </a:t>
            </a:r>
            <a:r>
              <a:rPr lang="en-US" dirty="0">
                <a:ea typeface="ＭＳ Ｐゴシック" charset="-128"/>
              </a:rPr>
              <a:t>T</a:t>
            </a:r>
            <a:r>
              <a:rPr lang="en-US" b="1" dirty="0">
                <a:ea typeface="ＭＳ Ｐゴシック" charset="-128"/>
              </a:rPr>
              <a:t>ax Rates (2020)</a:t>
            </a:r>
            <a:endParaRPr lang="en-US" dirty="0">
              <a:ea typeface="ＭＳ Ｐゴシック" charset="-128"/>
            </a:endParaRPr>
          </a:p>
        </p:txBody>
      </p:sp>
      <p:sp>
        <p:nvSpPr>
          <p:cNvPr id="12290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550367"/>
            <a:ext cx="2895600" cy="365125"/>
          </a:xfrm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4FC20FC-7E9D-8A43-8046-B788D47F089F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1145"/>
          <a:stretch/>
        </p:blipFill>
        <p:spPr>
          <a:xfrm>
            <a:off x="245224" y="3657339"/>
            <a:ext cx="8483600" cy="2602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7FF1BB7-74A9-9840-B397-4A9EFFA37E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8948" y="540409"/>
            <a:ext cx="8623300" cy="2971800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89B33F-DF7B-6345-AEBD-2E905DE20496}"/>
              </a:ext>
            </a:extLst>
          </p:cNvPr>
          <p:cNvCxnSpPr/>
          <p:nvPr/>
        </p:nvCxnSpPr>
        <p:spPr>
          <a:xfrm>
            <a:off x="245224" y="3657339"/>
            <a:ext cx="8597024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3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marL="342900" indent="-342900" eaLnBrk="1" hangingPunct="1"/>
            <a:r>
              <a:rPr lang="en-US" sz="2800" dirty="0"/>
              <a:t>Tax Rates:  </a:t>
            </a:r>
          </a:p>
          <a:p>
            <a:pPr marL="742950" lvl="1" indent="-285750" eaLnBrk="1" hangingPunct="1"/>
            <a:r>
              <a:rPr lang="en-US" sz="2400" b="1" dirty="0"/>
              <a:t>Marginal Tax Rate</a:t>
            </a:r>
            <a:r>
              <a:rPr lang="en-US" sz="2400" dirty="0"/>
              <a:t>: the tax rate on an </a:t>
            </a:r>
            <a:r>
              <a:rPr lang="en-US" sz="2400" i="1" dirty="0"/>
              <a:t>additional</a:t>
            </a:r>
            <a:r>
              <a:rPr lang="en-US" sz="2400" dirty="0"/>
              <a:t> $1 of taxable income</a:t>
            </a:r>
          </a:p>
          <a:p>
            <a:pPr marL="742950" lvl="1" indent="-285750" eaLnBrk="1" hangingPunct="1"/>
            <a:r>
              <a:rPr lang="en-US" sz="2400" b="1" dirty="0"/>
              <a:t>Average Tax Rate</a:t>
            </a:r>
            <a:r>
              <a:rPr lang="en-US" sz="2400" dirty="0"/>
              <a:t>:  Total Taxes / Total Income</a:t>
            </a:r>
          </a:p>
          <a:p>
            <a:pPr marL="742950" lvl="1" indent="-285750" eaLnBrk="1" hangingPunct="1"/>
            <a:endParaRPr lang="en-US" sz="2400" dirty="0"/>
          </a:p>
          <a:p>
            <a:pPr marL="342900" indent="-342900" eaLnBrk="1" hangingPunct="1"/>
            <a:r>
              <a:rPr lang="en-US" sz="2800" dirty="0"/>
              <a:t>What are your MTR and ATR if your </a:t>
            </a:r>
            <a:r>
              <a:rPr lang="en-US" sz="2800" i="1" dirty="0"/>
              <a:t>taxable income </a:t>
            </a:r>
            <a:r>
              <a:rPr lang="en-US" sz="2800" dirty="0" smtClean="0"/>
              <a:t>(gross </a:t>
            </a:r>
            <a:r>
              <a:rPr lang="en-US" sz="2800" dirty="0"/>
              <a:t>income after deductions) is $70,000?</a:t>
            </a:r>
          </a:p>
          <a:p>
            <a:pPr marL="742950" lvl="1" indent="-285750" eaLnBrk="1" hangingPunct="1"/>
            <a:r>
              <a:rPr lang="en-US" sz="2400" dirty="0"/>
              <a:t>Answer:  </a:t>
            </a:r>
          </a:p>
          <a:p>
            <a:pPr marL="1143000" lvl="2" indent="-228600" eaLnBrk="1" hangingPunct="1"/>
            <a:r>
              <a:rPr lang="en-US" sz="2000" b="1" dirty="0"/>
              <a:t>MTR</a:t>
            </a:r>
            <a:r>
              <a:rPr lang="en-US" sz="2000" dirty="0"/>
              <a:t> = 22%</a:t>
            </a:r>
          </a:p>
          <a:p>
            <a:pPr marL="1143000" lvl="2" indent="-228600" eaLnBrk="1" hangingPunct="1"/>
            <a:r>
              <a:rPr lang="en-US" sz="2000" b="1" dirty="0"/>
              <a:t>ATR</a:t>
            </a:r>
            <a:r>
              <a:rPr lang="en-US" sz="2000" dirty="0"/>
              <a:t> = (4,617.50+ </a:t>
            </a:r>
            <a:r>
              <a:rPr lang="en-US" sz="2000" dirty="0" smtClean="0"/>
              <a:t>6,572.5</a:t>
            </a:r>
            <a:r>
              <a:rPr lang="en-US" sz="2000" dirty="0"/>
              <a:t>) / 70,000 = 15.99%</a:t>
            </a:r>
            <a:r>
              <a:rPr lang="en-US" sz="1800" dirty="0"/>
              <a:t> </a:t>
            </a:r>
          </a:p>
          <a:p>
            <a:pPr marL="742950" lvl="1" indent="-285750" eaLnBrk="1" hangingPunct="1"/>
            <a:endParaRPr lang="en-US" sz="1800" dirty="0"/>
          </a:p>
          <a:p>
            <a:pPr marL="342900" indent="-342900" eaLnBrk="1" hangingPunct="1"/>
            <a:endParaRPr lang="en-US" dirty="0"/>
          </a:p>
        </p:txBody>
      </p:sp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b="1" dirty="0">
                <a:solidFill>
                  <a:schemeClr val="tx1"/>
                </a:solidFill>
              </a:rPr>
              <a:t>Taxes:  Marginal and Average Rates</a:t>
            </a:r>
            <a:endParaRPr lang="en-US" dirty="0"/>
          </a:p>
        </p:txBody>
      </p:sp>
      <p:sp>
        <p:nvSpPr>
          <p:cNvPr id="13314" name="Footer Placeholder 3"/>
          <p:cNvSpPr>
            <a:spLocks noGrp="1"/>
          </p:cNvSpPr>
          <p:nvPr>
            <p:ph type="ftr" sz="quarter" idx="11"/>
          </p:nvPr>
        </p:nvSpPr>
        <p:spPr>
          <a:noFill/>
        </p:spPr>
        <p:txBody>
          <a:bodyPr/>
          <a:lstStyle/>
          <a:p>
            <a:r>
              <a:rPr lang="en-US">
                <a:latin typeface="Lucida Grande"/>
                <a:ea typeface="MS PGothic" pitchFamily="34" charset="-128"/>
              </a:rPr>
              <a:t>Market Imperfections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B3E355C-57B9-BC4B-95D8-406A1F834537}" type="slidenum">
              <a:rPr lang="en-US" altLang="en-US" smtClean="0"/>
              <a:pPr/>
              <a:t>9</a:t>
            </a:fld>
            <a:endParaRPr lang="en-US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75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7523" grpId="0" build="p" autoUpdateAnimBg="0"/>
      <p:bldP spid="107522" grpId="0" autoUpdateAnimBg="0"/>
    </p:bldLst>
  </p:timing>
</p:sld>
</file>

<file path=ppt/theme/theme1.xml><?xml version="1.0" encoding="utf-8"?>
<a:theme xmlns:a="http://schemas.openxmlformats.org/drawingml/2006/main" name="CG Body - Standard">
  <a:themeElements>
    <a:clrScheme name="CGSH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B01C2E"/>
      </a:accent1>
      <a:accent2>
        <a:srgbClr val="4B2942"/>
      </a:accent2>
      <a:accent3>
        <a:srgbClr val="002F5F"/>
      </a:accent3>
      <a:accent4>
        <a:srgbClr val="495B25"/>
      </a:accent4>
      <a:accent5>
        <a:srgbClr val="E66402"/>
      </a:accent5>
      <a:accent6>
        <a:srgbClr val="FF9933"/>
      </a:accent6>
      <a:hlink>
        <a:srgbClr val="0000FF"/>
      </a:hlink>
      <a:folHlink>
        <a:srgbClr val="80008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T_COE_16" id="{671586AA-9BBF-BE44-880F-D824A4D8FE5E}" vid="{5A5CEC7A-9E78-BE40-8F14-2D245F9926EC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8680</TotalTime>
  <Words>1441</Words>
  <Application>Microsoft Office PowerPoint</Application>
  <PresentationFormat>On-screen Show (4:3)</PresentationFormat>
  <Paragraphs>230</Paragraphs>
  <Slides>20</Slides>
  <Notes>6</Notes>
  <HiddenSlides>0</HiddenSlides>
  <MMClips>0</MMClips>
  <ScaleCrop>false</ScaleCrop>
  <HeadingPairs>
    <vt:vector size="8" baseType="variant">
      <vt:variant>
        <vt:lpstr>Fonts Used</vt:lpstr>
      </vt:variant>
      <vt:variant>
        <vt:i4>11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3" baseType="lpstr">
      <vt:lpstr>ＭＳ Ｐゴシック</vt:lpstr>
      <vt:lpstr>ＭＳ Ｐゴシック</vt:lpstr>
      <vt:lpstr>NSimSun</vt:lpstr>
      <vt:lpstr>Arial</vt:lpstr>
      <vt:lpstr>Calibri</vt:lpstr>
      <vt:lpstr>Courier New</vt:lpstr>
      <vt:lpstr>Helvetica</vt:lpstr>
      <vt:lpstr>Lucida Grande</vt:lpstr>
      <vt:lpstr>Times New Roman</vt:lpstr>
      <vt:lpstr>Wingdings</vt:lpstr>
      <vt:lpstr>Wingdings 2</vt:lpstr>
      <vt:lpstr>CG Body - Standard</vt:lpstr>
      <vt:lpstr>Equation</vt:lpstr>
      <vt:lpstr>Market Imperfections</vt:lpstr>
      <vt:lpstr>Disagreements</vt:lpstr>
      <vt:lpstr>Transaction Costs</vt:lpstr>
      <vt:lpstr>Residential Brokerage Commissions</vt:lpstr>
      <vt:lpstr>Transaction Costs: Trading Bonds</vt:lpstr>
      <vt:lpstr>Transaction Costs: Liquidity</vt:lpstr>
      <vt:lpstr>Taxes</vt:lpstr>
      <vt:lpstr>Marginal Federal Income Tax Rates (2020)</vt:lpstr>
      <vt:lpstr>Taxes:  Marginal and Average Rates</vt:lpstr>
      <vt:lpstr>Taxes:  Different Income and Taxpayers</vt:lpstr>
      <vt:lpstr>Yields, Prices, and Taxes</vt:lpstr>
      <vt:lpstr>Vanguard NJ LT Tax-Exempt Inv (VNJTX)</vt:lpstr>
      <vt:lpstr>Pre-Tax and After-Tax Returns and Expenses</vt:lpstr>
      <vt:lpstr>Taxes: Capital Budgeting Rules</vt:lpstr>
      <vt:lpstr>Taxes, Timing, and NPV:  Bond Interest</vt:lpstr>
      <vt:lpstr>Taxes, Timing, and NPV:  Settlements</vt:lpstr>
      <vt:lpstr>Rate of Returns:  Risk Premiums</vt:lpstr>
      <vt:lpstr>Premiums</vt:lpstr>
      <vt:lpstr>Taxes and Inflation</vt:lpstr>
      <vt:lpstr>Taxes and Inflation</vt:lpstr>
    </vt:vector>
  </TitlesOfParts>
  <Company>Fordham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XPUser</dc:creator>
  <cp:lastModifiedBy>Colon, Jeff</cp:lastModifiedBy>
  <cp:revision>223</cp:revision>
  <cp:lastPrinted>2018-10-10T20:51:39Z</cp:lastPrinted>
  <dcterms:created xsi:type="dcterms:W3CDTF">2010-03-06T12:54:42Z</dcterms:created>
  <dcterms:modified xsi:type="dcterms:W3CDTF">2020-10-19T16:40:14Z</dcterms:modified>
</cp:coreProperties>
</file>