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06" r:id="rId2"/>
    <p:sldId id="435" r:id="rId3"/>
    <p:sldId id="425" r:id="rId4"/>
    <p:sldId id="434" r:id="rId5"/>
    <p:sldId id="436" r:id="rId6"/>
    <p:sldId id="439" r:id="rId7"/>
    <p:sldId id="440" r:id="rId8"/>
    <p:sldId id="442" r:id="rId9"/>
    <p:sldId id="438" r:id="rId10"/>
    <p:sldId id="443" r:id="rId11"/>
    <p:sldId id="437" r:id="rId12"/>
    <p:sldId id="421" r:id="rId13"/>
    <p:sldId id="449" r:id="rId14"/>
    <p:sldId id="444" r:id="rId15"/>
    <p:sldId id="445" r:id="rId16"/>
    <p:sldId id="446" r:id="rId17"/>
    <p:sldId id="447" r:id="rId18"/>
    <p:sldId id="448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1E0B1-FB62-0941-AC8F-A11E699D9894}" v="2" dt="2025-09-30T21:19:23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6327" autoAdjust="0"/>
  </p:normalViewPr>
  <p:slideViewPr>
    <p:cSldViewPr>
      <p:cViewPr>
        <p:scale>
          <a:sx n="105" d="100"/>
          <a:sy n="105" d="100"/>
        </p:scale>
        <p:origin x="104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A58D7C22-3E5A-FD4F-A1A6-DA6B7031ED5D}"/>
    <pc:docChg chg="modSld">
      <pc:chgData name="Jeffrey M. Colon" userId="615143b1-cdee-493d-9a9d-1565ce8666d9" providerId="ADAL" clId="{A58D7C22-3E5A-FD4F-A1A6-DA6B7031ED5D}" dt="2024-10-03T11:15:16.079" v="5" actId="20577"/>
      <pc:docMkLst>
        <pc:docMk/>
      </pc:docMkLst>
      <pc:sldChg chg="modSp modAnim">
        <pc:chgData name="Jeffrey M. Colon" userId="615143b1-cdee-493d-9a9d-1565ce8666d9" providerId="ADAL" clId="{A58D7C22-3E5A-FD4F-A1A6-DA6B7031ED5D}" dt="2024-10-03T11:14:59.166" v="1" actId="20577"/>
        <pc:sldMkLst>
          <pc:docMk/>
          <pc:sldMk cId="1693772850" sldId="435"/>
        </pc:sldMkLst>
      </pc:sldChg>
      <pc:sldChg chg="modSp">
        <pc:chgData name="Jeffrey M. Colon" userId="615143b1-cdee-493d-9a9d-1565ce8666d9" providerId="ADAL" clId="{A58D7C22-3E5A-FD4F-A1A6-DA6B7031ED5D}" dt="2024-10-03T11:15:16.079" v="5" actId="20577"/>
        <pc:sldMkLst>
          <pc:docMk/>
          <pc:sldMk cId="1434143826" sldId="448"/>
        </pc:sldMkLst>
      </pc:sldChg>
    </pc:docChg>
  </pc:docChgLst>
  <pc:docChgLst>
    <pc:chgData name="Colon, Jeffrey M." userId="615143b1-cdee-493d-9a9d-1565ce8666d9" providerId="ADAL" clId="{DC1DB158-BAB1-5930-B714-AEF472873853}"/>
    <pc:docChg chg="undo custSel modSld modMainMaster">
      <pc:chgData name="Colon, Jeffrey M." userId="615143b1-cdee-493d-9a9d-1565ce8666d9" providerId="ADAL" clId="{DC1DB158-BAB1-5930-B714-AEF472873853}" dt="2025-10-01T01:31:23.892" v="21" actId="692"/>
      <pc:docMkLst>
        <pc:docMk/>
      </pc:docMkLst>
      <pc:sldChg chg="modSp mod">
        <pc:chgData name="Colon, Jeffrey M." userId="615143b1-cdee-493d-9a9d-1565ce8666d9" providerId="ADAL" clId="{DC1DB158-BAB1-5930-B714-AEF472873853}" dt="2025-09-30T21:17:10.418" v="1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DC1DB158-BAB1-5930-B714-AEF472873853}" dt="2025-09-30T21:17:10.418" v="1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addSp delSp modSp mod delAnim modAnim">
        <pc:chgData name="Colon, Jeffrey M." userId="615143b1-cdee-493d-9a9d-1565ce8666d9" providerId="ADAL" clId="{DC1DB158-BAB1-5930-B714-AEF472873853}" dt="2025-10-01T01:31:23.892" v="21" actId="692"/>
        <pc:sldMkLst>
          <pc:docMk/>
          <pc:sldMk cId="1780935719" sldId="425"/>
        </pc:sldMkLst>
        <pc:spChg chg="add mod">
          <ac:chgData name="Colon, Jeffrey M." userId="615143b1-cdee-493d-9a9d-1565ce8666d9" providerId="ADAL" clId="{DC1DB158-BAB1-5930-B714-AEF472873853}" dt="2025-10-01T01:31:23.892" v="21" actId="692"/>
          <ac:spMkLst>
            <pc:docMk/>
            <pc:sldMk cId="1780935719" sldId="425"/>
            <ac:spMk id="7" creationId="{1F22775F-6AA1-B0CB-30BC-F8AEE345958A}"/>
          </ac:spMkLst>
        </pc:spChg>
        <pc:spChg chg="add mod">
          <ac:chgData name="Colon, Jeffrey M." userId="615143b1-cdee-493d-9a9d-1565ce8666d9" providerId="ADAL" clId="{DC1DB158-BAB1-5930-B714-AEF472873853}" dt="2025-10-01T01:30:38.394" v="16" actId="692"/>
          <ac:spMkLst>
            <pc:docMk/>
            <pc:sldMk cId="1780935719" sldId="425"/>
            <ac:spMk id="8" creationId="{70FE0EF8-086B-063E-64AF-E0276F1A9DC2}"/>
          </ac:spMkLst>
        </pc:spChg>
        <pc:spChg chg="mod">
          <ac:chgData name="Colon, Jeffrey M." userId="615143b1-cdee-493d-9a9d-1565ce8666d9" providerId="ADAL" clId="{DC1DB158-BAB1-5930-B714-AEF472873853}" dt="2025-09-30T21:19:05.658" v="6" actId="1076"/>
          <ac:spMkLst>
            <pc:docMk/>
            <pc:sldMk cId="1780935719" sldId="425"/>
            <ac:spMk id="10" creationId="{00000000-0000-0000-0000-000000000000}"/>
          </ac:spMkLst>
        </pc:spChg>
        <pc:spChg chg="del mod">
          <ac:chgData name="Colon, Jeffrey M." userId="615143b1-cdee-493d-9a9d-1565ce8666d9" providerId="ADAL" clId="{DC1DB158-BAB1-5930-B714-AEF472873853}" dt="2025-09-30T21:19:34.003" v="14" actId="478"/>
          <ac:spMkLst>
            <pc:docMk/>
            <pc:sldMk cId="1780935719" sldId="425"/>
            <ac:spMk id="13" creationId="{00000000-0000-0000-0000-000000000000}"/>
          </ac:spMkLst>
        </pc:spChg>
      </pc:sldChg>
      <pc:sldMasterChg chg="modSp mod">
        <pc:chgData name="Colon, Jeffrey M." userId="615143b1-cdee-493d-9a9d-1565ce8666d9" providerId="ADAL" clId="{DC1DB158-BAB1-5930-B714-AEF472873853}" dt="2025-09-30T21:17:22.129" v="3" actId="20577"/>
        <pc:sldMasterMkLst>
          <pc:docMk/>
          <pc:sldMasterMk cId="1570544089" sldId="2147483662"/>
        </pc:sldMasterMkLst>
        <pc:spChg chg="mod">
          <ac:chgData name="Colon, Jeffrey M." userId="615143b1-cdee-493d-9a9d-1565ce8666d9" providerId="ADAL" clId="{DC1DB158-BAB1-5930-B714-AEF472873853}" dt="2025-09-30T21:17:22.129" v="3" actId="20577"/>
          <ac:spMkLst>
            <pc:docMk/>
            <pc:sldMasterMk cId="1570544089" sldId="2147483662"/>
            <ac:spMk id="9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A58D7C22-3E5A-FD4F-A1A6-DA6B7031ED5D}"/>
    <pc:docChg chg="custSel addSld modSld sldOrd modMainMaster">
      <pc:chgData name="Colon, Jeffrey M." userId="615143b1-cdee-493d-9a9d-1565ce8666d9" providerId="ADAL" clId="{A58D7C22-3E5A-FD4F-A1A6-DA6B7031ED5D}" dt="2024-10-03T01:58:43.838" v="108" actId="14100"/>
      <pc:docMkLst>
        <pc:docMk/>
      </pc:docMkLst>
      <pc:sldChg chg="modSp add mod">
        <pc:chgData name="Colon, Jeffrey M." userId="615143b1-cdee-493d-9a9d-1565ce8666d9" providerId="ADAL" clId="{A58D7C22-3E5A-FD4F-A1A6-DA6B7031ED5D}" dt="2024-10-03T00:13:55.667" v="46" actId="20577"/>
        <pc:sldMkLst>
          <pc:docMk/>
          <pc:sldMk cId="3622871933" sldId="306"/>
        </pc:sldMkLst>
      </pc:sldChg>
      <pc:sldChg chg="addSp delSp modSp mod">
        <pc:chgData name="Colon, Jeffrey M." userId="615143b1-cdee-493d-9a9d-1565ce8666d9" providerId="ADAL" clId="{A58D7C22-3E5A-FD4F-A1A6-DA6B7031ED5D}" dt="2024-10-03T01:58:43.838" v="108" actId="14100"/>
        <pc:sldMkLst>
          <pc:docMk/>
          <pc:sldMk cId="1715715324" sldId="421"/>
        </pc:sldMkLst>
      </pc:sldChg>
      <pc:sldChg chg="modSp ord modAnim">
        <pc:chgData name="Colon, Jeffrey M." userId="615143b1-cdee-493d-9a9d-1565ce8666d9" providerId="ADAL" clId="{A58D7C22-3E5A-FD4F-A1A6-DA6B7031ED5D}" dt="2024-10-03T00:14:21.227" v="77" actId="20577"/>
        <pc:sldMkLst>
          <pc:docMk/>
          <pc:sldMk cId="1274436704" sldId="436"/>
        </pc:sldMkLst>
      </pc:sldChg>
      <pc:sldChg chg="modSp modAnim">
        <pc:chgData name="Colon, Jeffrey M." userId="615143b1-cdee-493d-9a9d-1565ce8666d9" providerId="ADAL" clId="{A58D7C22-3E5A-FD4F-A1A6-DA6B7031ED5D}" dt="2024-10-03T01:57:48.858" v="89" actId="108"/>
        <pc:sldMkLst>
          <pc:docMk/>
          <pc:sldMk cId="696257037" sldId="437"/>
        </pc:sldMkLst>
      </pc:sldChg>
      <pc:sldChg chg="ord">
        <pc:chgData name="Colon, Jeffrey M." userId="615143b1-cdee-493d-9a9d-1565ce8666d9" providerId="ADAL" clId="{A58D7C22-3E5A-FD4F-A1A6-DA6B7031ED5D}" dt="2024-10-03T00:14:55.352" v="79" actId="20578"/>
        <pc:sldMkLst>
          <pc:docMk/>
          <pc:sldMk cId="1164336613" sldId="439"/>
        </pc:sldMkLst>
      </pc:sldChg>
      <pc:sldChg chg="ord">
        <pc:chgData name="Colon, Jeffrey M." userId="615143b1-cdee-493d-9a9d-1565ce8666d9" providerId="ADAL" clId="{A58D7C22-3E5A-FD4F-A1A6-DA6B7031ED5D}" dt="2024-10-03T00:14:44.419" v="78" actId="20578"/>
        <pc:sldMkLst>
          <pc:docMk/>
          <pc:sldMk cId="1955550161" sldId="440"/>
        </pc:sldMkLst>
      </pc:sldChg>
      <pc:sldMasterChg chg="modSp mod">
        <pc:chgData name="Colon, Jeffrey M." userId="615143b1-cdee-493d-9a9d-1565ce8666d9" providerId="ADAL" clId="{A58D7C22-3E5A-FD4F-A1A6-DA6B7031ED5D}" dt="2024-09-30T13:22:02.082" v="2" actId="20577"/>
        <pc:sldMasterMkLst>
          <pc:docMk/>
          <pc:sldMasterMk cId="1570544089" sldId="2147483662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CF_Ch9_Benchmark_25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Benchmarked CoC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Benchmarked Cost of Capital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Adjustment for bubbles and busts?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6189887"/>
            <a:ext cx="3358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i="1" dirty="0"/>
              <a:t>Market Risk Premium</a:t>
            </a:r>
            <a:r>
              <a:rPr lang="en-US" sz="1000" dirty="0"/>
              <a:t>, Fernandez (2021)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table with numbers and a number of miles per survey&#10;&#10;Description automatically generated with medium confidence">
            <a:extLst>
              <a:ext uri="{FF2B5EF4-FFF2-40B4-BE49-F238E27FC236}">
                <a16:creationId xmlns:a16="http://schemas.microsoft.com/office/drawing/2014/main" id="{072D0472-6C03-037C-5074-592A580C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85800"/>
            <a:ext cx="841679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</a:t>
            </a:r>
            <a:r>
              <a:rPr lang="en-US" sz="2400"/>
              <a:t>E(CF) </a:t>
            </a:r>
            <a:r>
              <a:rPr lang="en-US" sz="2400" dirty="0"/>
              <a:t>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Benchmarked COC 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F22775F-6AA1-B0CB-30BC-F8AEE345958A}"/>
              </a:ext>
            </a:extLst>
          </p:cNvPr>
          <p:cNvSpPr/>
          <p:nvPr/>
        </p:nvSpPr>
        <p:spPr>
          <a:xfrm>
            <a:off x="4365498" y="3798662"/>
            <a:ext cx="2644901" cy="123053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FE0EF8-086B-063E-64AF-E0276F1A9DC2}"/>
              </a:ext>
            </a:extLst>
          </p:cNvPr>
          <p:cNvSpPr/>
          <p:nvPr/>
        </p:nvSpPr>
        <p:spPr>
          <a:xfrm>
            <a:off x="3575303" y="4001131"/>
            <a:ext cx="381000" cy="849008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Nominal most common (in US)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235</a:t>
            </a:r>
            <a:endParaRPr lang="en-US" sz="3200" dirty="0">
              <a:ea typeface="ＭＳ Ｐゴシック" charset="0"/>
            </a:endParaRP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Fig.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20931</TotalTime>
  <Words>724</Words>
  <Application>Microsoft Macintosh PowerPoint</Application>
  <PresentationFormat>On-screen Show (4:3)</PresentationFormat>
  <Paragraphs>155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The Issue:  The Right Discount Rate</vt:lpstr>
      <vt:lpstr>Relationship between Risk and Expected Return: CAPM</vt:lpstr>
      <vt:lpstr>Benchmarked Costs of Capital</vt:lpstr>
      <vt:lpstr>Risk-free Rate</vt:lpstr>
      <vt:lpstr>ERP Estimates: Academic Corporate Finance Textbooks</vt:lpstr>
      <vt:lpstr>Equity Risk Premium</vt:lpstr>
      <vt:lpstr>Asset Class Geometric Rates of Return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411</cp:revision>
  <cp:lastPrinted>2018-10-04T16:23:39Z</cp:lastPrinted>
  <dcterms:created xsi:type="dcterms:W3CDTF">2011-02-27T12:28:13Z</dcterms:created>
  <dcterms:modified xsi:type="dcterms:W3CDTF">2025-10-01T01:31:30Z</dcterms:modified>
</cp:coreProperties>
</file>