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/>
    <p:restoredTop sz="95442"/>
  </p:normalViewPr>
  <p:slideViewPr>
    <p:cSldViewPr snapToGrid="0" snapToObjects="1">
      <p:cViewPr varScale="1">
        <p:scale>
          <a:sx n="146" d="100"/>
          <a:sy n="146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toolpresidente" TargetMode="External"/><Relationship Id="rId3" Type="http://schemas.openxmlformats.org/officeDocument/2006/relationships/hyperlink" Target="https://book.ivo-welch.info/home/" TargetMode="External"/><Relationship Id="rId7" Type="http://schemas.openxmlformats.org/officeDocument/2006/relationships/hyperlink" Target="https://twitter.com/TikTokInves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oomberg.com/view/?alcmpid=view&amp;subscribe-form=levine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book.ivo-welch.info/bookcomparis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2022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‘21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19850"/>
              </p:ext>
            </p:extLst>
          </p:nvPr>
        </p:nvGraphicFramePr>
        <p:xfrm>
          <a:off x="8477296" y="675430"/>
          <a:ext cx="3312368" cy="5664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74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A0B587-99FF-03F6-A4AD-814E4F7E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6" y="776287"/>
            <a:ext cx="7772400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7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8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19374</TotalTime>
  <Words>865</Words>
  <Application>Microsoft Macintosh PowerPoint</Application>
  <PresentationFormat>Widescreen</PresentationFormat>
  <Paragraphs>216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‘21 )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74</cp:revision>
  <cp:lastPrinted>2017-08-08T21:31:08Z</cp:lastPrinted>
  <dcterms:created xsi:type="dcterms:W3CDTF">2016-08-01T04:04:31Z</dcterms:created>
  <dcterms:modified xsi:type="dcterms:W3CDTF">2022-08-24T13:57:10Z</dcterms:modified>
  <cp:category/>
</cp:coreProperties>
</file>