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38" r:id="rId1"/>
  </p:sldMasterIdLst>
  <p:notesMasterIdLst>
    <p:notesMasterId r:id="rId27"/>
  </p:notesMasterIdLst>
  <p:handoutMasterIdLst>
    <p:handoutMasterId r:id="rId28"/>
  </p:handoutMasterIdLst>
  <p:sldIdLst>
    <p:sldId id="373" r:id="rId2"/>
    <p:sldId id="309" r:id="rId3"/>
    <p:sldId id="323" r:id="rId4"/>
    <p:sldId id="328" r:id="rId5"/>
    <p:sldId id="317" r:id="rId6"/>
    <p:sldId id="325" r:id="rId7"/>
    <p:sldId id="324" r:id="rId8"/>
    <p:sldId id="322" r:id="rId9"/>
    <p:sldId id="326" r:id="rId10"/>
    <p:sldId id="327" r:id="rId11"/>
    <p:sldId id="371" r:id="rId12"/>
    <p:sldId id="311" r:id="rId13"/>
    <p:sldId id="313" r:id="rId14"/>
    <p:sldId id="314" r:id="rId15"/>
    <p:sldId id="312" r:id="rId16"/>
    <p:sldId id="316" r:id="rId17"/>
    <p:sldId id="370" r:id="rId18"/>
    <p:sldId id="329" r:id="rId19"/>
    <p:sldId id="330" r:id="rId20"/>
    <p:sldId id="331" r:id="rId21"/>
    <p:sldId id="332" r:id="rId22"/>
    <p:sldId id="375" r:id="rId23"/>
    <p:sldId id="376" r:id="rId24"/>
    <p:sldId id="372" r:id="rId25"/>
    <p:sldId id="374" r:id="rId26"/>
  </p:sldIdLst>
  <p:sldSz cx="9144000" cy="6858000" type="screen4x3"/>
  <p:notesSz cx="7010400" cy="9236075"/>
  <p:defaultTextStyle>
    <a:defPPr>
      <a:defRPr lang="en-US"/>
    </a:defPPr>
    <a:lvl1pPr algn="l" rtl="0" fontAlgn="base">
      <a:spcBef>
        <a:spcPct val="0"/>
      </a:spcBef>
      <a:spcAft>
        <a:spcPct val="0"/>
      </a:spcAft>
      <a:defRPr kern="1200">
        <a:solidFill>
          <a:schemeClr val="tx1"/>
        </a:solidFill>
        <a:latin typeface="Arial" pitchFamily="34" charset="0"/>
        <a:ea typeface="ＭＳ Ｐゴシック" pitchFamily="34" charset="-128"/>
        <a:cs typeface="+mn-cs"/>
      </a:defRPr>
    </a:lvl1pPr>
    <a:lvl2pPr marL="457200" algn="l" rtl="0" fontAlgn="base">
      <a:spcBef>
        <a:spcPct val="0"/>
      </a:spcBef>
      <a:spcAft>
        <a:spcPct val="0"/>
      </a:spcAft>
      <a:defRPr kern="1200">
        <a:solidFill>
          <a:schemeClr val="tx1"/>
        </a:solidFill>
        <a:latin typeface="Arial" pitchFamily="34" charset="0"/>
        <a:ea typeface="ＭＳ Ｐゴシック" pitchFamily="34" charset="-128"/>
        <a:cs typeface="+mn-cs"/>
      </a:defRPr>
    </a:lvl2pPr>
    <a:lvl3pPr marL="914400" algn="l" rtl="0" fontAlgn="base">
      <a:spcBef>
        <a:spcPct val="0"/>
      </a:spcBef>
      <a:spcAft>
        <a:spcPct val="0"/>
      </a:spcAft>
      <a:defRPr kern="1200">
        <a:solidFill>
          <a:schemeClr val="tx1"/>
        </a:solidFill>
        <a:latin typeface="Arial" pitchFamily="34" charset="0"/>
        <a:ea typeface="ＭＳ Ｐゴシック" pitchFamily="34" charset="-128"/>
        <a:cs typeface="+mn-cs"/>
      </a:defRPr>
    </a:lvl3pPr>
    <a:lvl4pPr marL="1371600" algn="l" rtl="0" fontAlgn="base">
      <a:spcBef>
        <a:spcPct val="0"/>
      </a:spcBef>
      <a:spcAft>
        <a:spcPct val="0"/>
      </a:spcAft>
      <a:defRPr kern="1200">
        <a:solidFill>
          <a:schemeClr val="tx1"/>
        </a:solidFill>
        <a:latin typeface="Arial" pitchFamily="34" charset="0"/>
        <a:ea typeface="ＭＳ Ｐゴシック" pitchFamily="34" charset="-128"/>
        <a:cs typeface="+mn-cs"/>
      </a:defRPr>
    </a:lvl4pPr>
    <a:lvl5pPr marL="1828800" algn="l" rtl="0" fontAlgn="base">
      <a:spcBef>
        <a:spcPct val="0"/>
      </a:spcBef>
      <a:spcAft>
        <a:spcPct val="0"/>
      </a:spcAft>
      <a:defRPr kern="1200">
        <a:solidFill>
          <a:schemeClr val="tx1"/>
        </a:solidFill>
        <a:latin typeface="Arial" pitchFamily="34" charset="0"/>
        <a:ea typeface="ＭＳ Ｐゴシック" pitchFamily="34" charset="-128"/>
        <a:cs typeface="+mn-cs"/>
      </a:defRPr>
    </a:lvl5pPr>
    <a:lvl6pPr marL="2286000" algn="l" defTabSz="914400" rtl="0" eaLnBrk="1" latinLnBrk="0" hangingPunct="1">
      <a:defRPr kern="1200">
        <a:solidFill>
          <a:schemeClr val="tx1"/>
        </a:solidFill>
        <a:latin typeface="Arial" pitchFamily="34" charset="0"/>
        <a:ea typeface="ＭＳ Ｐゴシック" pitchFamily="34" charset="-128"/>
        <a:cs typeface="+mn-cs"/>
      </a:defRPr>
    </a:lvl6pPr>
    <a:lvl7pPr marL="2743200" algn="l" defTabSz="914400" rtl="0" eaLnBrk="1" latinLnBrk="0" hangingPunct="1">
      <a:defRPr kern="1200">
        <a:solidFill>
          <a:schemeClr val="tx1"/>
        </a:solidFill>
        <a:latin typeface="Arial" pitchFamily="34" charset="0"/>
        <a:ea typeface="ＭＳ Ｐゴシック" pitchFamily="34" charset="-128"/>
        <a:cs typeface="+mn-cs"/>
      </a:defRPr>
    </a:lvl7pPr>
    <a:lvl8pPr marL="3200400" algn="l" defTabSz="914400" rtl="0" eaLnBrk="1" latinLnBrk="0" hangingPunct="1">
      <a:defRPr kern="1200">
        <a:solidFill>
          <a:schemeClr val="tx1"/>
        </a:solidFill>
        <a:latin typeface="Arial" pitchFamily="34" charset="0"/>
        <a:ea typeface="ＭＳ Ｐゴシック" pitchFamily="34" charset="-128"/>
        <a:cs typeface="+mn-cs"/>
      </a:defRPr>
    </a:lvl8pPr>
    <a:lvl9pPr marL="3657600" algn="l" defTabSz="914400" rtl="0" eaLnBrk="1" latinLnBrk="0" hangingPunct="1">
      <a:defRPr kern="1200">
        <a:solidFill>
          <a:schemeClr val="tx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909" userDrawn="1">
          <p15:clr>
            <a:srgbClr val="A4A3A4"/>
          </p15:clr>
        </p15:guide>
        <p15:guide id="2" pos="2208"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21"/>
    <a:srgbClr val="FF484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1FECB4D8-DB02-4DC6-A0A2-4F2EBAE1DC90}" styleName="Medium Style 1 - Accent 3">
    <a:wholeTbl>
      <a:tcTxStyle>
        <a:fontRef idx="minor">
          <a:scrgbClr r="0" g="0" b="0"/>
        </a:fontRef>
        <a:schemeClr val="dk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a:noFill/>
            </a:ln>
          </a:insideV>
        </a:tcBdr>
        <a:fill>
          <a:solidFill>
            <a:schemeClr val="lt1"/>
          </a:solidFill>
        </a:fill>
      </a:tcStyle>
    </a:wholeTbl>
    <a:band1H>
      <a:tcStyle>
        <a:tcBdr/>
        <a:fill>
          <a:solidFill>
            <a:schemeClr val="accent3">
              <a:tint val="20000"/>
            </a:schemeClr>
          </a:solidFill>
        </a:fill>
      </a:tcStyle>
    </a:band1H>
    <a:band1V>
      <a:tcStyle>
        <a:tcBdr/>
        <a:fill>
          <a:solidFill>
            <a:schemeClr val="accent3">
              <a:tint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solidFill>
            <a:schemeClr val="lt1"/>
          </a:solidFill>
        </a:fill>
      </a:tcStyle>
    </a:lastRow>
    <a:firstRow>
      <a:tcTxStyle b="on">
        <a:fontRef idx="minor">
          <a:scrgbClr r="0" g="0" b="0"/>
        </a:fontRef>
        <a:schemeClr val="lt1"/>
      </a:tcTxStyle>
      <a:tcStyle>
        <a:tcBdr/>
        <a:fill>
          <a:solidFill>
            <a:schemeClr val="accent3"/>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549"/>
    <p:restoredTop sz="94694"/>
  </p:normalViewPr>
  <p:slideViewPr>
    <p:cSldViewPr>
      <p:cViewPr varScale="1">
        <p:scale>
          <a:sx n="117" d="100"/>
          <a:sy n="117" d="100"/>
        </p:scale>
        <p:origin x="1288" y="168"/>
      </p:cViewPr>
      <p:guideLst>
        <p:guide orient="horz" pos="2160"/>
        <p:guide pos="2880"/>
      </p:guideLst>
    </p:cSldViewPr>
  </p:slideViewPr>
  <p:outlineViewPr>
    <p:cViewPr>
      <p:scale>
        <a:sx n="33" d="100"/>
        <a:sy n="33" d="100"/>
      </p:scale>
      <p:origin x="0" y="2286"/>
    </p:cViewPr>
  </p:outlineViewPr>
  <p:notesTextViewPr>
    <p:cViewPr>
      <p:scale>
        <a:sx n="100" d="100"/>
        <a:sy n="100" d="100"/>
      </p:scale>
      <p:origin x="0" y="0"/>
    </p:cViewPr>
  </p:notesTextViewPr>
  <p:sorterViewPr>
    <p:cViewPr>
      <p:scale>
        <a:sx n="154" d="100"/>
        <a:sy n="154" d="100"/>
      </p:scale>
      <p:origin x="0" y="11232"/>
    </p:cViewPr>
  </p:sorterViewPr>
  <p:notesViewPr>
    <p:cSldViewPr>
      <p:cViewPr varScale="1">
        <p:scale>
          <a:sx n="83" d="100"/>
          <a:sy n="83" d="100"/>
        </p:scale>
        <p:origin x="-2214" y="-78"/>
      </p:cViewPr>
      <p:guideLst>
        <p:guide orient="horz" pos="2909"/>
        <p:guide pos="2208"/>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ffrey M. Colon" userId="615143b1-cdee-493d-9a9d-1565ce8666d9" providerId="ADAL" clId="{7D91C447-4CD1-2847-B8D8-504272792EBB}"/>
    <pc:docChg chg="modSld">
      <pc:chgData name="Jeffrey M. Colon" userId="615143b1-cdee-493d-9a9d-1565ce8666d9" providerId="ADAL" clId="{7D91C447-4CD1-2847-B8D8-504272792EBB}" dt="2024-10-30T12:28:54.386" v="46" actId="113"/>
      <pc:docMkLst>
        <pc:docMk/>
      </pc:docMkLst>
      <pc:sldChg chg="modSp mod">
        <pc:chgData name="Jeffrey M. Colon" userId="615143b1-cdee-493d-9a9d-1565ce8666d9" providerId="ADAL" clId="{7D91C447-4CD1-2847-B8D8-504272792EBB}" dt="2024-10-30T12:26:46.022" v="39" actId="20577"/>
        <pc:sldMkLst>
          <pc:docMk/>
          <pc:sldMk cId="0" sldId="309"/>
        </pc:sldMkLst>
        <pc:spChg chg="mod">
          <ac:chgData name="Jeffrey M. Colon" userId="615143b1-cdee-493d-9a9d-1565ce8666d9" providerId="ADAL" clId="{7D91C447-4CD1-2847-B8D8-504272792EBB}" dt="2024-10-30T12:26:46.022" v="39" actId="20577"/>
          <ac:spMkLst>
            <pc:docMk/>
            <pc:sldMk cId="0" sldId="309"/>
            <ac:spMk id="14339" creationId="{00000000-0000-0000-0000-000000000000}"/>
          </ac:spMkLst>
        </pc:spChg>
      </pc:sldChg>
      <pc:sldChg chg="modSp mod">
        <pc:chgData name="Jeffrey M. Colon" userId="615143b1-cdee-493d-9a9d-1565ce8666d9" providerId="ADAL" clId="{7D91C447-4CD1-2847-B8D8-504272792EBB}" dt="2024-10-30T12:27:22.272" v="44"/>
        <pc:sldMkLst>
          <pc:docMk/>
          <pc:sldMk cId="0" sldId="313"/>
        </pc:sldMkLst>
        <pc:spChg chg="mod">
          <ac:chgData name="Jeffrey M. Colon" userId="615143b1-cdee-493d-9a9d-1565ce8666d9" providerId="ADAL" clId="{7D91C447-4CD1-2847-B8D8-504272792EBB}" dt="2024-10-30T12:27:22.272" v="44"/>
          <ac:spMkLst>
            <pc:docMk/>
            <pc:sldMk cId="0" sldId="313"/>
            <ac:spMk id="37890" creationId="{00000000-0000-0000-0000-000000000000}"/>
          </ac:spMkLst>
        </pc:spChg>
      </pc:sldChg>
      <pc:sldChg chg="modSp mod">
        <pc:chgData name="Jeffrey M. Colon" userId="615143b1-cdee-493d-9a9d-1565ce8666d9" providerId="ADAL" clId="{7D91C447-4CD1-2847-B8D8-504272792EBB}" dt="2024-10-30T12:26:54.884" v="41"/>
        <pc:sldMkLst>
          <pc:docMk/>
          <pc:sldMk cId="227068687" sldId="323"/>
        </pc:sldMkLst>
        <pc:spChg chg="mod">
          <ac:chgData name="Jeffrey M. Colon" userId="615143b1-cdee-493d-9a9d-1565ce8666d9" providerId="ADAL" clId="{7D91C447-4CD1-2847-B8D8-504272792EBB}" dt="2024-10-30T12:26:54.884" v="41"/>
          <ac:spMkLst>
            <pc:docMk/>
            <pc:sldMk cId="227068687" sldId="323"/>
            <ac:spMk id="2" creationId="{00000000-0000-0000-0000-000000000000}"/>
          </ac:spMkLst>
        </pc:spChg>
      </pc:sldChg>
      <pc:sldChg chg="modSp mod">
        <pc:chgData name="Jeffrey M. Colon" userId="615143b1-cdee-493d-9a9d-1565ce8666d9" providerId="ADAL" clId="{7D91C447-4CD1-2847-B8D8-504272792EBB}" dt="2024-10-30T12:27:08.861" v="43"/>
        <pc:sldMkLst>
          <pc:docMk/>
          <pc:sldMk cId="897612146" sldId="326"/>
        </pc:sldMkLst>
        <pc:spChg chg="mod">
          <ac:chgData name="Jeffrey M. Colon" userId="615143b1-cdee-493d-9a9d-1565ce8666d9" providerId="ADAL" clId="{7D91C447-4CD1-2847-B8D8-504272792EBB}" dt="2024-10-30T12:27:08.861" v="43"/>
          <ac:spMkLst>
            <pc:docMk/>
            <pc:sldMk cId="897612146" sldId="326"/>
            <ac:spMk id="2" creationId="{00000000-0000-0000-0000-000000000000}"/>
          </ac:spMkLst>
        </pc:spChg>
      </pc:sldChg>
      <pc:sldChg chg="modSp mod">
        <pc:chgData name="Jeffrey M. Colon" userId="615143b1-cdee-493d-9a9d-1565ce8666d9" providerId="ADAL" clId="{7D91C447-4CD1-2847-B8D8-504272792EBB}" dt="2024-10-30T12:28:29.565" v="45" actId="113"/>
        <pc:sldMkLst>
          <pc:docMk/>
          <pc:sldMk cId="748249477" sldId="330"/>
        </pc:sldMkLst>
        <pc:spChg chg="mod">
          <ac:chgData name="Jeffrey M. Colon" userId="615143b1-cdee-493d-9a9d-1565ce8666d9" providerId="ADAL" clId="{7D91C447-4CD1-2847-B8D8-504272792EBB}" dt="2024-10-30T12:28:29.565" v="45" actId="113"/>
          <ac:spMkLst>
            <pc:docMk/>
            <pc:sldMk cId="748249477" sldId="330"/>
            <ac:spMk id="2" creationId="{E73C38A2-3102-4E43-985B-8D84407F66A3}"/>
          </ac:spMkLst>
        </pc:spChg>
      </pc:sldChg>
      <pc:sldChg chg="modSp mod">
        <pc:chgData name="Jeffrey M. Colon" userId="615143b1-cdee-493d-9a9d-1565ce8666d9" providerId="ADAL" clId="{7D91C447-4CD1-2847-B8D8-504272792EBB}" dt="2024-10-30T12:28:54.386" v="46" actId="113"/>
        <pc:sldMkLst>
          <pc:docMk/>
          <pc:sldMk cId="39993358" sldId="374"/>
        </pc:sldMkLst>
        <pc:spChg chg="mod">
          <ac:chgData name="Jeffrey M. Colon" userId="615143b1-cdee-493d-9a9d-1565ce8666d9" providerId="ADAL" clId="{7D91C447-4CD1-2847-B8D8-504272792EBB}" dt="2024-10-30T12:28:54.386" v="46" actId="113"/>
          <ac:spMkLst>
            <pc:docMk/>
            <pc:sldMk cId="39993358" sldId="374"/>
            <ac:spMk id="2" creationId="{059FC41B-71AD-E79B-3EEB-B4289A11CD1B}"/>
          </ac:spMkLst>
        </pc:spChg>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9330"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1" name="Rectangle 3"/>
          <p:cNvSpPr>
            <a:spLocks noGrp="1" noChangeArrowheads="1"/>
          </p:cNvSpPr>
          <p:nvPr>
            <p:ph type="dt" sz="quarter"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Arial" charset="0"/>
                <a:ea typeface="+mn-ea"/>
                <a:cs typeface="+mn-cs"/>
              </a:defRPr>
            </a:lvl1pPr>
          </a:lstStyle>
          <a:p>
            <a:pPr>
              <a:defRPr/>
            </a:pPr>
            <a:endParaRPr lang="en-US" dirty="0">
              <a:latin typeface="Calibri" pitchFamily="34" charset="0"/>
            </a:endParaRPr>
          </a:p>
        </p:txBody>
      </p:sp>
      <p:sp>
        <p:nvSpPr>
          <p:cNvPr id="99332" name="Rectangle 4"/>
          <p:cNvSpPr>
            <a:spLocks noGrp="1" noChangeArrowheads="1"/>
          </p:cNvSpPr>
          <p:nvPr>
            <p:ph type="ftr" sz="quarter" idx="2"/>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Arial" charset="0"/>
                <a:ea typeface="+mn-ea"/>
                <a:cs typeface="+mn-cs"/>
              </a:defRPr>
            </a:lvl1pPr>
          </a:lstStyle>
          <a:p>
            <a:pPr>
              <a:defRPr/>
            </a:pPr>
            <a:endParaRPr lang="en-US" dirty="0">
              <a:latin typeface="Calibri" pitchFamily="34" charset="0"/>
            </a:endParaRPr>
          </a:p>
        </p:txBody>
      </p:sp>
      <p:sp>
        <p:nvSpPr>
          <p:cNvPr id="99333" name="Rectangle 5"/>
          <p:cNvSpPr>
            <a:spLocks noGrp="1" noChangeArrowheads="1"/>
          </p:cNvSpPr>
          <p:nvPr>
            <p:ph type="sldNum" sz="quarter" idx="3"/>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ea typeface="ＭＳ Ｐゴシック" charset="-128"/>
              </a:defRPr>
            </a:lvl1pPr>
          </a:lstStyle>
          <a:p>
            <a:pPr>
              <a:defRPr/>
            </a:pPr>
            <a:fld id="{D93F0BA4-0227-4A56-A031-B23A180DC51A}" type="slidenum">
              <a:rPr lang="en-US">
                <a:latin typeface="Calibri" pitchFamily="34" charset="0"/>
              </a:rPr>
              <a:pPr>
                <a:defRPr/>
              </a:pPr>
              <a:t>‹#›</a:t>
            </a:fld>
            <a:endParaRPr lang="en-US" dirty="0">
              <a:latin typeface="Calibri" pitchFamily="34" charset="0"/>
            </a:endParaRPr>
          </a:p>
        </p:txBody>
      </p:sp>
    </p:spTree>
    <p:extLst>
      <p:ext uri="{BB962C8B-B14F-4D97-AF65-F5344CB8AC3E}">
        <p14:creationId xmlns:p14="http://schemas.microsoft.com/office/powerpoint/2010/main" val="43674862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098" name="Rectangle 2"/>
          <p:cNvSpPr>
            <a:spLocks noGrp="1" noChangeArrowheads="1"/>
          </p:cNvSpPr>
          <p:nvPr>
            <p:ph type="hdr" sz="quarter"/>
          </p:nvPr>
        </p:nvSpPr>
        <p:spPr bwMode="auto">
          <a:xfrm>
            <a:off x="2"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099" name="Rectangle 3"/>
          <p:cNvSpPr>
            <a:spLocks noGrp="1" noChangeArrowheads="1"/>
          </p:cNvSpPr>
          <p:nvPr>
            <p:ph type="dt" idx="1"/>
          </p:nvPr>
        </p:nvSpPr>
        <p:spPr bwMode="auto">
          <a:xfrm>
            <a:off x="3971183" y="0"/>
            <a:ext cx="3037628" cy="461172"/>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lvl1pPr algn="r" defTabSz="930275">
              <a:defRPr sz="1200">
                <a:latin typeface="Calibri" pitchFamily="34" charset="0"/>
                <a:ea typeface="+mn-ea"/>
                <a:cs typeface="+mn-cs"/>
              </a:defRPr>
            </a:lvl1pPr>
          </a:lstStyle>
          <a:p>
            <a:pPr>
              <a:defRPr/>
            </a:pPr>
            <a:endParaRPr lang="en-US" dirty="0"/>
          </a:p>
        </p:txBody>
      </p:sp>
      <p:sp>
        <p:nvSpPr>
          <p:cNvPr id="23556" name="Rectangle 4"/>
          <p:cNvSpPr>
            <a:spLocks noGrp="1" noRot="1" noChangeAspect="1" noChangeArrowheads="1" noTextEdit="1"/>
          </p:cNvSpPr>
          <p:nvPr>
            <p:ph type="sldImg" idx="2"/>
          </p:nvPr>
        </p:nvSpPr>
        <p:spPr bwMode="auto">
          <a:xfrm>
            <a:off x="1195388" y="693738"/>
            <a:ext cx="4619625" cy="3463925"/>
          </a:xfrm>
          <a:prstGeom prst="rect">
            <a:avLst/>
          </a:prstGeom>
          <a:noFill/>
          <a:ln w="9525">
            <a:solidFill>
              <a:srgbClr val="000000"/>
            </a:solidFill>
            <a:miter lim="800000"/>
            <a:headEnd/>
            <a:tailEnd/>
          </a:ln>
        </p:spPr>
      </p:sp>
      <p:sp>
        <p:nvSpPr>
          <p:cNvPr id="4101" name="Rectangle 5"/>
          <p:cNvSpPr>
            <a:spLocks noGrp="1" noChangeArrowheads="1"/>
          </p:cNvSpPr>
          <p:nvPr>
            <p:ph type="body" sz="quarter" idx="3"/>
          </p:nvPr>
        </p:nvSpPr>
        <p:spPr bwMode="auto">
          <a:xfrm>
            <a:off x="701359" y="4387453"/>
            <a:ext cx="5607685" cy="4155287"/>
          </a:xfrm>
          <a:prstGeom prst="rect">
            <a:avLst/>
          </a:prstGeom>
          <a:noFill/>
          <a:ln w="9525">
            <a:noFill/>
            <a:miter lim="800000"/>
            <a:headEnd/>
            <a:tailEnd/>
          </a:ln>
          <a:effectLst/>
        </p:spPr>
        <p:txBody>
          <a:bodyPr vert="horz" wrap="square" lIns="93031" tIns="46516" rIns="93031" bIns="46516" numCol="1" anchor="t" anchorCtr="0" compatLnSpc="1">
            <a:prstTxWarp prst="textNoShape">
              <a:avLst/>
            </a:prstTxWarp>
          </a:body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
        <p:nvSpPr>
          <p:cNvPr id="4102" name="Rectangle 6"/>
          <p:cNvSpPr>
            <a:spLocks noGrp="1" noChangeArrowheads="1"/>
          </p:cNvSpPr>
          <p:nvPr>
            <p:ph type="ftr" sz="quarter" idx="4"/>
          </p:nvPr>
        </p:nvSpPr>
        <p:spPr bwMode="auto">
          <a:xfrm>
            <a:off x="2"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defTabSz="930275">
              <a:defRPr sz="1200">
                <a:latin typeface="Calibri" pitchFamily="34" charset="0"/>
                <a:ea typeface="+mn-ea"/>
                <a:cs typeface="+mn-cs"/>
              </a:defRPr>
            </a:lvl1pPr>
          </a:lstStyle>
          <a:p>
            <a:pPr>
              <a:defRPr/>
            </a:pPr>
            <a:endParaRPr lang="en-US" dirty="0"/>
          </a:p>
        </p:txBody>
      </p:sp>
      <p:sp>
        <p:nvSpPr>
          <p:cNvPr id="4103" name="Rectangle 7"/>
          <p:cNvSpPr>
            <a:spLocks noGrp="1" noChangeArrowheads="1"/>
          </p:cNvSpPr>
          <p:nvPr>
            <p:ph type="sldNum" sz="quarter" idx="5"/>
          </p:nvPr>
        </p:nvSpPr>
        <p:spPr bwMode="auto">
          <a:xfrm>
            <a:off x="3971183" y="8773324"/>
            <a:ext cx="3037628" cy="461172"/>
          </a:xfrm>
          <a:prstGeom prst="rect">
            <a:avLst/>
          </a:prstGeom>
          <a:noFill/>
          <a:ln w="9525">
            <a:noFill/>
            <a:miter lim="800000"/>
            <a:headEnd/>
            <a:tailEnd/>
          </a:ln>
          <a:effectLst/>
        </p:spPr>
        <p:txBody>
          <a:bodyPr vert="horz" wrap="square" lIns="93031" tIns="46516" rIns="93031" bIns="46516" numCol="1" anchor="b" anchorCtr="0" compatLnSpc="1">
            <a:prstTxWarp prst="textNoShape">
              <a:avLst/>
            </a:prstTxWarp>
          </a:bodyPr>
          <a:lstStyle>
            <a:lvl1pPr algn="r" defTabSz="930275">
              <a:defRPr sz="1200" smtClean="0">
                <a:latin typeface="Calibri" pitchFamily="34" charset="0"/>
                <a:ea typeface="ＭＳ Ｐゴシック" charset="-128"/>
              </a:defRPr>
            </a:lvl1pPr>
          </a:lstStyle>
          <a:p>
            <a:pPr>
              <a:defRPr/>
            </a:pPr>
            <a:fld id="{68437AE7-F356-4DF9-B81E-85DDEC9B81F9}" type="slidenum">
              <a:rPr lang="en-US" smtClean="0"/>
              <a:pPr>
                <a:defRPr/>
              </a:pPr>
              <a:t>‹#›</a:t>
            </a:fld>
            <a:endParaRPr lang="en-US" dirty="0"/>
          </a:p>
        </p:txBody>
      </p:sp>
    </p:spTree>
    <p:extLst>
      <p:ext uri="{BB962C8B-B14F-4D97-AF65-F5344CB8AC3E}">
        <p14:creationId xmlns:p14="http://schemas.microsoft.com/office/powerpoint/2010/main" val="253322871"/>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Calibri" pitchFamily="34" charset="0"/>
        <a:ea typeface="ＭＳ Ｐゴシック" charset="0"/>
        <a:cs typeface="ＭＳ Ｐゴシック" charset="0"/>
      </a:defRPr>
    </a:lvl1pPr>
    <a:lvl2pPr marL="4572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Calibri" pitchFamily="34" charset="0"/>
        <a:ea typeface="ＭＳ Ｐゴシック"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68437AE7-F356-4DF9-B81E-85DDEC9B81F9}" type="slidenum">
              <a:rPr lang="en-US" smtClean="0"/>
              <a:pPr>
                <a:defRPr/>
              </a:pPr>
              <a:t>16</a:t>
            </a:fld>
            <a:endParaRPr lang="en-US" dirty="0"/>
          </a:p>
        </p:txBody>
      </p:sp>
    </p:spTree>
    <p:extLst>
      <p:ext uri="{BB962C8B-B14F-4D97-AF65-F5344CB8AC3E}">
        <p14:creationId xmlns:p14="http://schemas.microsoft.com/office/powerpoint/2010/main" val="132718253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2" name="TextBox 11"/>
          <p:cNvSpPr txBox="1">
            <a:spLocks noChangeArrowheads="1"/>
          </p:cNvSpPr>
          <p:nvPr userDrawn="1"/>
        </p:nvSpPr>
        <p:spPr bwMode="auto">
          <a:xfrm>
            <a:off x="0" y="914400"/>
            <a:ext cx="9144000" cy="300082"/>
          </a:xfrm>
          <a:prstGeom prst="rect">
            <a:avLst/>
          </a:prstGeom>
          <a:solidFill>
            <a:schemeClr val="bg1"/>
          </a:solidFill>
          <a:ln w="9525">
            <a:solidFill>
              <a:schemeClr val="bg1">
                <a:alpha val="0"/>
              </a:schemeClr>
            </a:solidFill>
            <a:miter lim="800000"/>
            <a:headEnd/>
            <a:tailEnd/>
          </a:ln>
        </p:spPr>
        <p:txBody>
          <a:bodyPr>
            <a:spAutoFit/>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eaLnBrk="1" hangingPunct="1">
              <a:defRPr/>
            </a:pPr>
            <a:endParaRPr lang="en-US" sz="1350" dirty="0">
              <a:latin typeface="Calibri" panose="020F0502020204030204" pitchFamily="34" charset="0"/>
              <a:ea typeface="+mn-ea"/>
            </a:endParaRPr>
          </a:p>
        </p:txBody>
      </p:sp>
      <p:sp>
        <p:nvSpPr>
          <p:cNvPr id="3" name="Slide Number Placeholder 9"/>
          <p:cNvSpPr>
            <a:spLocks noGrp="1"/>
          </p:cNvSpPr>
          <p:nvPr>
            <p:ph type="sldNum" sz="quarter" idx="10"/>
          </p:nvPr>
        </p:nvSpPr>
        <p:spPr/>
        <p:txBody>
          <a:bodyPr/>
          <a:lstStyle>
            <a:lvl1pPr algn="r">
              <a:defRPr/>
            </a:lvl1pPr>
          </a:lstStyle>
          <a:p>
            <a:fld id="{22D706CB-156B-8643-9A07-D8448DABBCBD}" type="slidenum">
              <a:rPr lang="en-US" altLang="en-US" smtClean="0"/>
              <a:pPr/>
              <a:t>‹#›</a:t>
            </a:fld>
            <a:endParaRPr lang="en-US" altLang="en-US" dirty="0"/>
          </a:p>
        </p:txBody>
      </p:sp>
      <p:sp>
        <p:nvSpPr>
          <p:cNvPr id="4" name="Footer Placeholder 3"/>
          <p:cNvSpPr>
            <a:spLocks noGrp="1"/>
          </p:cNvSpPr>
          <p:nvPr>
            <p:ph type="ftr" sz="quarter" idx="11"/>
          </p:nvPr>
        </p:nvSpPr>
        <p:spPr>
          <a:xfrm>
            <a:off x="3124200" y="6474734"/>
            <a:ext cx="2895600" cy="288925"/>
          </a:xfrm>
        </p:spPr>
        <p:txBody>
          <a:bodyPr/>
          <a:lstStyle>
            <a:lvl1pPr>
              <a:defRPr smtClean="0"/>
            </a:lvl1pPr>
          </a:lstStyle>
          <a:p>
            <a:pPr>
              <a:defRPr/>
            </a:pPr>
            <a:r>
              <a:rPr lang="en-US"/>
              <a:t>Valuation Delaware</a:t>
            </a:r>
            <a:endParaRPr lang="en-US" dirty="0"/>
          </a:p>
        </p:txBody>
      </p:sp>
    </p:spTree>
    <p:extLst>
      <p:ext uri="{BB962C8B-B14F-4D97-AF65-F5344CB8AC3E}">
        <p14:creationId xmlns:p14="http://schemas.microsoft.com/office/powerpoint/2010/main" val="688739041"/>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Side by Side Double Arrow">
    <p:spTree>
      <p:nvGrpSpPr>
        <p:cNvPr id="1" name=""/>
        <p:cNvGrpSpPr/>
        <p:nvPr/>
      </p:nvGrpSpPr>
      <p:grpSpPr>
        <a:xfrm>
          <a:off x="0" y="0"/>
          <a:ext cx="0" cy="0"/>
          <a:chOff x="0" y="0"/>
          <a:chExt cx="0" cy="0"/>
        </a:xfrm>
      </p:grpSpPr>
      <p:sp>
        <p:nvSpPr>
          <p:cNvPr id="9" name="Right Arrow 8"/>
          <p:cNvSpPr/>
          <p:nvPr userDrawn="1"/>
        </p:nvSpPr>
        <p:spPr bwMode="auto">
          <a:xfrm>
            <a:off x="4019344" y="2692959"/>
            <a:ext cx="994787"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2" name="Right Arrow 11"/>
          <p:cNvSpPr/>
          <p:nvPr userDrawn="1"/>
        </p:nvSpPr>
        <p:spPr bwMode="auto">
          <a:xfrm rot="10800000">
            <a:off x="4070503" y="3778177"/>
            <a:ext cx="1014887" cy="1022289"/>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Content Placeholder 10"/>
          <p:cNvSpPr>
            <a:spLocks noGrp="1"/>
          </p:cNvSpPr>
          <p:nvPr>
            <p:ph sz="quarter" idx="21"/>
          </p:nvPr>
        </p:nvSpPr>
        <p:spPr>
          <a:xfrm>
            <a:off x="5029200"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mn-cs"/>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2"/>
          <p:cNvSpPr>
            <a:spLocks noGrp="1"/>
          </p:cNvSpPr>
          <p:nvPr>
            <p:ph type="sldNum" sz="quarter" idx="22"/>
          </p:nvPr>
        </p:nvSpPr>
        <p:spPr/>
        <p:txBody>
          <a:bodyPr/>
          <a:lstStyle>
            <a:lvl1pPr>
              <a:defRPr/>
            </a:lvl1pPr>
          </a:lstStyle>
          <a:p>
            <a:fld id="{0A6B8188-A85F-5349-B14D-08361E6A7245}" type="slidenum">
              <a:rPr lang="en-US" altLang="en-US"/>
              <a:pPr/>
              <a:t>‹#›</a:t>
            </a:fld>
            <a:endParaRPr lang="en-US" altLang="en-US"/>
          </a:p>
        </p:txBody>
      </p:sp>
      <p:sp>
        <p:nvSpPr>
          <p:cNvPr id="15" name="Footer Placeholder 14"/>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343083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One Top Arrow to Two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4479952"/>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180753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141732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4114800"/>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7C6F7C23-5FF9-2A4B-BF08-C1294322DB52}"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7253966"/>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wo Top Arrow to One Bottom">
    <p:spTree>
      <p:nvGrpSpPr>
        <p:cNvPr id="1" name=""/>
        <p:cNvGrpSpPr/>
        <p:nvPr/>
      </p:nvGrpSpPr>
      <p:grpSpPr>
        <a:xfrm>
          <a:off x="0" y="0"/>
          <a:ext cx="0" cy="0"/>
          <a:chOff x="0" y="0"/>
          <a:chExt cx="0" cy="0"/>
        </a:xfrm>
      </p:grpSpPr>
      <p:sp>
        <p:nvSpPr>
          <p:cNvPr id="10" name="Right Arrow 9"/>
          <p:cNvSpPr/>
          <p:nvPr userDrawn="1"/>
        </p:nvSpPr>
        <p:spPr bwMode="auto">
          <a:xfrm rot="5400000">
            <a:off x="4244941" y="3276599"/>
            <a:ext cx="654118" cy="1022294"/>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a:scene3d>
            <a:camera prst="orthographicFront"/>
            <a:lightRig rig="threePt" dir="t"/>
          </a:scene3d>
          <a:sp3d prstMaterial="dkEdge"/>
        </p:spPr>
        <p:txBody>
          <a:bodyPr/>
          <a:lstStyle>
            <a:lvl1pPr eaLnBrk="0" hangingPunct="0">
              <a:defRPr>
                <a:solidFill>
                  <a:schemeClr val="tx1"/>
                </a:solidFill>
                <a:latin typeface="Calibri" pitchFamily="34" charset="0"/>
                <a:cs typeface="Arial" charset="0"/>
              </a:defRPr>
            </a:lvl1pPr>
            <a:lvl2pPr marL="742950" indent="-285750" eaLnBrk="0" hangingPunct="0">
              <a:defRPr>
                <a:solidFill>
                  <a:schemeClr val="tx1"/>
                </a:solidFill>
                <a:latin typeface="Calibri" pitchFamily="34" charset="0"/>
                <a:cs typeface="Arial" charset="0"/>
              </a:defRPr>
            </a:lvl2pPr>
            <a:lvl3pPr marL="1143000" indent="-228600" eaLnBrk="0" hangingPunct="0">
              <a:defRPr>
                <a:solidFill>
                  <a:schemeClr val="tx1"/>
                </a:solidFill>
                <a:latin typeface="Calibri" pitchFamily="34" charset="0"/>
                <a:cs typeface="Arial" charset="0"/>
              </a:defRPr>
            </a:lvl3pPr>
            <a:lvl4pPr marL="1600200" indent="-228600" eaLnBrk="0" hangingPunct="0">
              <a:defRPr>
                <a:solidFill>
                  <a:schemeClr val="tx1"/>
                </a:solidFill>
                <a:latin typeface="Calibri" pitchFamily="34" charset="0"/>
                <a:cs typeface="Arial" charset="0"/>
              </a:defRPr>
            </a:lvl4pPr>
            <a:lvl5pPr marL="2057400" indent="-228600" eaLnBrk="0" hangingPunct="0">
              <a:defRPr>
                <a:solidFill>
                  <a:schemeClr val="tx1"/>
                </a:solidFill>
                <a:latin typeface="Calibri" pitchFamily="34" charset="0"/>
                <a:cs typeface="Arial" charset="0"/>
              </a:defRPr>
            </a:lvl5pPr>
            <a:lvl6pPr marL="2514600" indent="-228600" eaLnBrk="0" fontAlgn="base" hangingPunct="0">
              <a:spcBef>
                <a:spcPct val="0"/>
              </a:spcBef>
              <a:spcAft>
                <a:spcPct val="0"/>
              </a:spcAft>
              <a:defRPr>
                <a:solidFill>
                  <a:schemeClr val="tx1"/>
                </a:solidFill>
                <a:latin typeface="Calibri" pitchFamily="34" charset="0"/>
                <a:cs typeface="Arial" charset="0"/>
              </a:defRPr>
            </a:lvl6pPr>
            <a:lvl7pPr marL="2971800" indent="-228600" eaLnBrk="0" fontAlgn="base" hangingPunct="0">
              <a:spcBef>
                <a:spcPct val="0"/>
              </a:spcBef>
              <a:spcAft>
                <a:spcPct val="0"/>
              </a:spcAft>
              <a:defRPr>
                <a:solidFill>
                  <a:schemeClr val="tx1"/>
                </a:solidFill>
                <a:latin typeface="Calibri" pitchFamily="34" charset="0"/>
                <a:cs typeface="Arial" charset="0"/>
              </a:defRPr>
            </a:lvl7pPr>
            <a:lvl8pPr marL="3429000" indent="-228600" eaLnBrk="0" fontAlgn="base" hangingPunct="0">
              <a:spcBef>
                <a:spcPct val="0"/>
              </a:spcBef>
              <a:spcAft>
                <a:spcPct val="0"/>
              </a:spcAft>
              <a:defRPr>
                <a:solidFill>
                  <a:schemeClr val="tx1"/>
                </a:solidFill>
                <a:latin typeface="Calibri" pitchFamily="34" charset="0"/>
                <a:cs typeface="Arial" charset="0"/>
              </a:defRPr>
            </a:lvl8pPr>
            <a:lvl9pPr marL="3886200" indent="-228600" eaLnBrk="0" fontAlgn="base" hangingPunct="0">
              <a:spcBef>
                <a:spcPct val="0"/>
              </a:spcBef>
              <a:spcAft>
                <a:spcPct val="0"/>
              </a:spcAft>
              <a:defRPr>
                <a:solidFill>
                  <a:schemeClr val="tx1"/>
                </a:solidFill>
                <a:latin typeface="Calibri" pitchFamily="34" charset="0"/>
                <a:cs typeface="Arial" charset="0"/>
              </a:defRPr>
            </a:lvl9pPr>
          </a:lstStyle>
          <a:p>
            <a:pPr>
              <a:defRPr/>
            </a:pPr>
            <a:endParaRPr lang="en-US" sz="1350" dirty="0">
              <a:latin typeface="Calibri" panose="020F0502020204030204" pitchFamily="34" charset="0"/>
              <a:ea typeface="+mn-ea"/>
            </a:endParaRPr>
          </a:p>
        </p:txBody>
      </p:sp>
      <p:sp>
        <p:nvSpPr>
          <p:cNvPr id="11" name="Content Placeholder 10"/>
          <p:cNvSpPr>
            <a:spLocks noGrp="1"/>
          </p:cNvSpPr>
          <p:nvPr>
            <p:ph sz="quarter" idx="16"/>
          </p:nvPr>
        </p:nvSpPr>
        <p:spPr>
          <a:xfrm>
            <a:off x="4572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17"/>
          </p:nvPr>
        </p:nvSpPr>
        <p:spPr>
          <a:xfrm>
            <a:off x="4800600" y="1783080"/>
            <a:ext cx="3886200" cy="1645920"/>
          </a:xfrm>
          <a:prstGeom prst="rect">
            <a:avLst/>
          </a:prstGeom>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Content Placeholder 10"/>
          <p:cNvSpPr>
            <a:spLocks noGrp="1"/>
          </p:cNvSpPr>
          <p:nvPr>
            <p:ph sz="quarter" idx="18"/>
          </p:nvPr>
        </p:nvSpPr>
        <p:spPr>
          <a:xfrm>
            <a:off x="457200" y="4505014"/>
            <a:ext cx="8229600" cy="164592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
          <p:cNvSpPr>
            <a:spLocks noGrp="1"/>
          </p:cNvSpPr>
          <p:nvPr>
            <p:ph type="body" idx="13"/>
          </p:nvPr>
        </p:nvSpPr>
        <p:spPr>
          <a:xfrm>
            <a:off x="457200" y="4114800"/>
            <a:ext cx="82296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4572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0"/>
          </p:nvPr>
        </p:nvSpPr>
        <p:spPr>
          <a:xfrm>
            <a:off x="4800600" y="1417928"/>
            <a:ext cx="388620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1"/>
          </p:nvPr>
        </p:nvSpPr>
        <p:spPr/>
        <p:txBody>
          <a:bodyPr/>
          <a:lstStyle>
            <a:lvl1pPr>
              <a:defRPr/>
            </a:lvl1pPr>
          </a:lstStyle>
          <a:p>
            <a:fld id="{06494A95-A7E5-E34F-8DB1-F10A4839B0B9}"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359491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ext Blocks - Six Palettes">
    <p:spTree>
      <p:nvGrpSpPr>
        <p:cNvPr id="1" name=""/>
        <p:cNvGrpSpPr/>
        <p:nvPr/>
      </p:nvGrpSpPr>
      <p:grpSpPr>
        <a:xfrm>
          <a:off x="0" y="0"/>
          <a:ext cx="0" cy="0"/>
          <a:chOff x="0" y="0"/>
          <a:chExt cx="0" cy="0"/>
        </a:xfrm>
      </p:grpSpPr>
      <p:sp>
        <p:nvSpPr>
          <p:cNvPr id="28" name="Text Placeholder 5"/>
          <p:cNvSpPr>
            <a:spLocks noGrp="1"/>
          </p:cNvSpPr>
          <p:nvPr>
            <p:ph type="body" sz="quarter" idx="30"/>
          </p:nvPr>
        </p:nvSpPr>
        <p:spPr>
          <a:xfrm>
            <a:off x="46434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5" name="Text Placeholder 5"/>
          <p:cNvSpPr>
            <a:spLocks noGrp="1"/>
          </p:cNvSpPr>
          <p:nvPr>
            <p:ph type="body" sz="quarter" idx="27"/>
          </p:nvPr>
        </p:nvSpPr>
        <p:spPr>
          <a:xfrm>
            <a:off x="376238" y="4627745"/>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4" name="Text Placeholder 5"/>
          <p:cNvSpPr>
            <a:spLocks noGrp="1"/>
          </p:cNvSpPr>
          <p:nvPr>
            <p:ph type="body" sz="quarter" idx="26"/>
          </p:nvPr>
        </p:nvSpPr>
        <p:spPr>
          <a:xfrm>
            <a:off x="3762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7" name="Text Placeholder 5"/>
          <p:cNvSpPr>
            <a:spLocks noGrp="1"/>
          </p:cNvSpPr>
          <p:nvPr>
            <p:ph type="body" sz="quarter" idx="29"/>
          </p:nvPr>
        </p:nvSpPr>
        <p:spPr>
          <a:xfrm>
            <a:off x="4643438" y="3015622"/>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6" name="Text Placeholder 5"/>
          <p:cNvSpPr>
            <a:spLocks noGrp="1"/>
          </p:cNvSpPr>
          <p:nvPr>
            <p:ph type="body" sz="quarter" idx="28"/>
          </p:nvPr>
        </p:nvSpPr>
        <p:spPr>
          <a:xfrm>
            <a:off x="46434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23" name="Text Placeholder 5"/>
          <p:cNvSpPr>
            <a:spLocks noGrp="1"/>
          </p:cNvSpPr>
          <p:nvPr>
            <p:ph type="body" sz="quarter" idx="25"/>
          </p:nvPr>
        </p:nvSpPr>
        <p:spPr>
          <a:xfrm>
            <a:off x="376238" y="1403499"/>
            <a:ext cx="3886200" cy="274320"/>
          </a:xfrm>
          <a:prstGeom prst="rect">
            <a:avLst/>
          </a:prstGeom>
          <a:solidFill>
            <a:srgbClr val="B01C2E"/>
          </a:solidFill>
          <a:ln>
            <a:solidFill>
              <a:srgbClr val="B01C2E"/>
            </a:solidFill>
          </a:ln>
        </p:spPr>
        <p:txBody>
          <a:bodyPr/>
          <a:lstStyle>
            <a:lvl1pPr marL="0" marR="0" indent="0" algn="l" defTabSz="685800" rtl="0" eaLnBrk="1" fontAlgn="auto" latinLnBrk="0" hangingPunct="1">
              <a:lnSpc>
                <a:spcPct val="100000"/>
              </a:lnSpc>
              <a:spcBef>
                <a:spcPct val="20000"/>
              </a:spcBef>
              <a:spcAft>
                <a:spcPts val="0"/>
              </a:spcAft>
              <a:buClr>
                <a:srgbClr val="C00000"/>
              </a:buClr>
              <a:buSzTx/>
              <a:buFont typeface="Wingdings" pitchFamily="2" charset="2"/>
              <a:buNone/>
              <a:tabLst/>
              <a:defRPr sz="900" b="1" baseline="0">
                <a:solidFill>
                  <a:schemeClr val="bg1"/>
                </a:solidFill>
              </a:defRPr>
            </a:lvl1pPr>
          </a:lstStyle>
          <a:p>
            <a:pPr lvl="0"/>
            <a:r>
              <a:rPr lang="en-US"/>
              <a:t>Click to edit Master text styles</a:t>
            </a:r>
          </a:p>
        </p:txBody>
      </p:sp>
      <p:sp>
        <p:nvSpPr>
          <p:cNvPr id="1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3762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5"/>
          <p:cNvSpPr>
            <a:spLocks noGrp="1"/>
          </p:cNvSpPr>
          <p:nvPr>
            <p:ph type="body" sz="quarter" idx="32"/>
          </p:nvPr>
        </p:nvSpPr>
        <p:spPr>
          <a:xfrm>
            <a:off x="376238" y="3302419"/>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2" name="Text Placeholder 5"/>
          <p:cNvSpPr>
            <a:spLocks noGrp="1"/>
          </p:cNvSpPr>
          <p:nvPr>
            <p:ph type="body" sz="quarter" idx="33"/>
          </p:nvPr>
        </p:nvSpPr>
        <p:spPr>
          <a:xfrm>
            <a:off x="3762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5"/>
          <p:cNvSpPr>
            <a:spLocks noGrp="1"/>
          </p:cNvSpPr>
          <p:nvPr>
            <p:ph type="body" sz="quarter" idx="34"/>
          </p:nvPr>
        </p:nvSpPr>
        <p:spPr>
          <a:xfrm>
            <a:off x="4643438" y="167640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4" name="Text Placeholder 5"/>
          <p:cNvSpPr>
            <a:spLocks noGrp="1"/>
          </p:cNvSpPr>
          <p:nvPr>
            <p:ph type="body" sz="quarter" idx="35"/>
          </p:nvPr>
        </p:nvSpPr>
        <p:spPr>
          <a:xfrm>
            <a:off x="4643438" y="3302418"/>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5"/>
          <p:cNvSpPr>
            <a:spLocks noGrp="1"/>
          </p:cNvSpPr>
          <p:nvPr>
            <p:ph type="body" sz="quarter" idx="36"/>
          </p:nvPr>
        </p:nvSpPr>
        <p:spPr>
          <a:xfrm>
            <a:off x="4643438" y="4914990"/>
            <a:ext cx="3886200" cy="1252728"/>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Slide Number Placeholder 9"/>
          <p:cNvSpPr>
            <a:spLocks noGrp="1"/>
          </p:cNvSpPr>
          <p:nvPr>
            <p:ph type="sldNum" sz="quarter" idx="37"/>
          </p:nvPr>
        </p:nvSpPr>
        <p:spPr/>
        <p:txBody>
          <a:bodyPr/>
          <a:lstStyle>
            <a:lvl1pPr>
              <a:defRPr/>
            </a:lvl1pPr>
          </a:lstStyle>
          <a:p>
            <a:fld id="{A23329EE-AB34-E748-89A3-8E74FFF398F3}" type="slidenum">
              <a:rPr lang="en-US" altLang="en-US"/>
              <a:pPr/>
              <a:t>‹#›</a:t>
            </a:fld>
            <a:endParaRPr lang="en-US" altLang="en-US"/>
          </a:p>
        </p:txBody>
      </p:sp>
      <p:sp>
        <p:nvSpPr>
          <p:cNvPr id="16" name="Footer Placeholder 12"/>
          <p:cNvSpPr>
            <a:spLocks noGrp="1"/>
          </p:cNvSpPr>
          <p:nvPr>
            <p:ph type="ftr" sz="quarter" idx="38"/>
          </p:nvPr>
        </p:nvSpPr>
        <p:spPr/>
        <p:txBody>
          <a:bodyPr/>
          <a:lstStyle>
            <a:lvl1pPr>
              <a:defRPr/>
            </a:lvl1pPr>
          </a:lstStyle>
          <a:p>
            <a:pPr>
              <a:defRPr/>
            </a:pPr>
            <a:r>
              <a:rPr lang="en-US"/>
              <a:t>Valuation Delaware</a:t>
            </a:r>
            <a:endParaRPr lang="en-US" dirty="0"/>
          </a:p>
        </p:txBody>
      </p:sp>
    </p:spTree>
    <p:extLst>
      <p:ext uri="{BB962C8B-B14F-4D97-AF65-F5344CB8AC3E}">
        <p14:creationId xmlns:p14="http://schemas.microsoft.com/office/powerpoint/2010/main" val="19379290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ext Blocks - Five Palettes">
    <p:spTree>
      <p:nvGrpSpPr>
        <p:cNvPr id="1" name=""/>
        <p:cNvGrpSpPr/>
        <p:nvPr/>
      </p:nvGrpSpPr>
      <p:grpSpPr>
        <a:xfrm>
          <a:off x="0" y="0"/>
          <a:ext cx="0" cy="0"/>
          <a:chOff x="0" y="0"/>
          <a:chExt cx="0" cy="0"/>
        </a:xfrm>
      </p:grpSpPr>
      <p:sp>
        <p:nvSpPr>
          <p:cNvPr id="14" name="Text Placeholder 5"/>
          <p:cNvSpPr>
            <a:spLocks noGrp="1"/>
          </p:cNvSpPr>
          <p:nvPr>
            <p:ph type="body" sz="quarter" idx="25"/>
          </p:nvPr>
        </p:nvSpPr>
        <p:spPr>
          <a:xfrm>
            <a:off x="451174"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4" name="Text Placeholder 5"/>
          <p:cNvSpPr>
            <a:spLocks noGrp="1"/>
          </p:cNvSpPr>
          <p:nvPr>
            <p:ph type="body" sz="quarter" idx="35"/>
          </p:nvPr>
        </p:nvSpPr>
        <p:spPr>
          <a:xfrm>
            <a:off x="213360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5" name="Text Placeholder 5"/>
          <p:cNvSpPr>
            <a:spLocks noGrp="1"/>
          </p:cNvSpPr>
          <p:nvPr>
            <p:ph type="body" sz="quarter" idx="36"/>
          </p:nvPr>
        </p:nvSpPr>
        <p:spPr>
          <a:xfrm>
            <a:off x="3847770"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6" name="Text Placeholder 5"/>
          <p:cNvSpPr>
            <a:spLocks noGrp="1"/>
          </p:cNvSpPr>
          <p:nvPr>
            <p:ph type="body" sz="quarter" idx="37"/>
          </p:nvPr>
        </p:nvSpPr>
        <p:spPr>
          <a:xfrm>
            <a:off x="5556729"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27" name="Text Placeholder 5"/>
          <p:cNvSpPr>
            <a:spLocks noGrp="1"/>
          </p:cNvSpPr>
          <p:nvPr>
            <p:ph type="body" sz="quarter" idx="38"/>
          </p:nvPr>
        </p:nvSpPr>
        <p:spPr>
          <a:xfrm>
            <a:off x="7310438" y="1402080"/>
            <a:ext cx="1508760" cy="274320"/>
          </a:xfrm>
          <a:prstGeom prst="rect">
            <a:avLst/>
          </a:prstGeom>
          <a:solidFill>
            <a:srgbClr val="B01C2E"/>
          </a:solidFill>
          <a:ln>
            <a:solidFill>
              <a:srgbClr val="B01C2E"/>
            </a:solidFill>
          </a:ln>
        </p:spPr>
        <p:txBody>
          <a:bodyPr anchor="ctr"/>
          <a:lstStyle>
            <a:lvl1pPr marL="0" marR="0" indent="0" algn="l" defTabSz="685800" rtl="0" eaLnBrk="1" fontAlgn="auto" latinLnBrk="0" hangingPunct="1">
              <a:lnSpc>
                <a:spcPct val="100000"/>
              </a:lnSpc>
              <a:spcBef>
                <a:spcPts val="0"/>
              </a:spcBef>
              <a:spcAft>
                <a:spcPts val="0"/>
              </a:spcAft>
              <a:buClr>
                <a:srgbClr val="C00000"/>
              </a:buClr>
              <a:buSzTx/>
              <a:buFont typeface="Wingdings" pitchFamily="2" charset="2"/>
              <a:buNone/>
              <a:tabLst/>
              <a:defRPr sz="825" b="1" baseline="0">
                <a:solidFill>
                  <a:schemeClr val="bg1"/>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Text Placeholder 5"/>
          <p:cNvSpPr>
            <a:spLocks noGrp="1"/>
          </p:cNvSpPr>
          <p:nvPr>
            <p:ph type="body" sz="quarter" idx="39"/>
          </p:nvPr>
        </p:nvSpPr>
        <p:spPr>
          <a:xfrm>
            <a:off x="451174"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7" name="Text Placeholder 5"/>
          <p:cNvSpPr>
            <a:spLocks noGrp="1"/>
          </p:cNvSpPr>
          <p:nvPr>
            <p:ph type="body" sz="quarter" idx="40"/>
          </p:nvPr>
        </p:nvSpPr>
        <p:spPr>
          <a:xfrm>
            <a:off x="213360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8" name="Text Placeholder 5"/>
          <p:cNvSpPr>
            <a:spLocks noGrp="1"/>
          </p:cNvSpPr>
          <p:nvPr>
            <p:ph type="body" sz="quarter" idx="41"/>
          </p:nvPr>
        </p:nvSpPr>
        <p:spPr>
          <a:xfrm>
            <a:off x="3847770"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8" name="Text Placeholder 5"/>
          <p:cNvSpPr>
            <a:spLocks noGrp="1"/>
          </p:cNvSpPr>
          <p:nvPr>
            <p:ph type="body" sz="quarter" idx="42"/>
          </p:nvPr>
        </p:nvSpPr>
        <p:spPr>
          <a:xfrm>
            <a:off x="5556729"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29" name="Text Placeholder 5"/>
          <p:cNvSpPr>
            <a:spLocks noGrp="1"/>
          </p:cNvSpPr>
          <p:nvPr>
            <p:ph type="body" sz="quarter" idx="43"/>
          </p:nvPr>
        </p:nvSpPr>
        <p:spPr>
          <a:xfrm>
            <a:off x="7310438" y="1676400"/>
            <a:ext cx="1508760" cy="4389120"/>
          </a:xfrm>
          <a:prstGeom prst="rect">
            <a:avLst/>
          </a:prstGeom>
          <a:solidFill>
            <a:srgbClr val="FFFFFF"/>
          </a:solidFill>
          <a:ln>
            <a:solidFill>
              <a:srgbClr val="C0C0C0"/>
            </a:solidFill>
          </a:ln>
        </p:spPr>
        <p:txBody>
          <a:bodyPr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825" baseline="0"/>
            </a:lvl1pPr>
            <a:lvl2pPr marL="246888" indent="-123444">
              <a:buClr>
                <a:srgbClr val="B01C2E"/>
              </a:buClr>
              <a:buFont typeface="Arial" pitchFamily="34" charset="0"/>
              <a:buChar char="•"/>
              <a:defRPr sz="825" baseline="0"/>
            </a:lvl2pPr>
            <a:lvl3pPr marL="329184" indent="-130302">
              <a:buClr>
                <a:srgbClr val="B01C2E"/>
              </a:buClr>
              <a:buFont typeface="Arial" pitchFamily="34" charset="0"/>
              <a:buChar char="‒"/>
              <a:defRPr sz="825" baseline="0"/>
            </a:lvl3pPr>
          </a:lstStyle>
          <a:p>
            <a:pPr lvl="0"/>
            <a:r>
              <a:rPr lang="en-US"/>
              <a:t>Click to edit Master text styles</a:t>
            </a:r>
          </a:p>
          <a:p>
            <a:pPr lvl="1"/>
            <a:r>
              <a:rPr lang="en-US"/>
              <a:t>Second level</a:t>
            </a:r>
          </a:p>
          <a:p>
            <a:pPr lvl="2"/>
            <a:r>
              <a:rPr lang="en-US"/>
              <a:t>Third level</a:t>
            </a:r>
          </a:p>
        </p:txBody>
      </p:sp>
      <p:sp>
        <p:nvSpPr>
          <p:cNvPr id="13" name="Slide Number Placeholder 9"/>
          <p:cNvSpPr>
            <a:spLocks noGrp="1"/>
          </p:cNvSpPr>
          <p:nvPr>
            <p:ph type="sldNum" sz="quarter" idx="44"/>
          </p:nvPr>
        </p:nvSpPr>
        <p:spPr/>
        <p:txBody>
          <a:bodyPr/>
          <a:lstStyle>
            <a:lvl1pPr>
              <a:defRPr/>
            </a:lvl1pPr>
          </a:lstStyle>
          <a:p>
            <a:fld id="{1EB3DA79-8920-3645-A529-9AD16B41E65B}" type="slidenum">
              <a:rPr lang="en-US" altLang="en-US"/>
              <a:pPr/>
              <a:t>‹#›</a:t>
            </a:fld>
            <a:endParaRPr lang="en-US" altLang="en-US"/>
          </a:p>
        </p:txBody>
      </p:sp>
      <p:sp>
        <p:nvSpPr>
          <p:cNvPr id="19" name="Footer Placeholder 12"/>
          <p:cNvSpPr>
            <a:spLocks noGrp="1"/>
          </p:cNvSpPr>
          <p:nvPr>
            <p:ph type="ftr" sz="quarter" idx="4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4011151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Major Points">
    <p:spTree>
      <p:nvGrpSpPr>
        <p:cNvPr id="1" name=""/>
        <p:cNvGrpSpPr/>
        <p:nvPr/>
      </p:nvGrpSpPr>
      <p:grpSpPr>
        <a:xfrm>
          <a:off x="0" y="0"/>
          <a:ext cx="0" cy="0"/>
          <a:chOff x="0" y="0"/>
          <a:chExt cx="0" cy="0"/>
        </a:xfrm>
      </p:grpSpPr>
      <p:sp>
        <p:nvSpPr>
          <p:cNvPr id="8" name="Text Placeholder 7"/>
          <p:cNvSpPr>
            <a:spLocks noGrp="1"/>
          </p:cNvSpPr>
          <p:nvPr>
            <p:ph type="body" sz="quarter" idx="19"/>
          </p:nvPr>
        </p:nvSpPr>
        <p:spPr>
          <a:xfrm>
            <a:off x="457200" y="1417320"/>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3" name="Text Placeholder 7"/>
          <p:cNvSpPr>
            <a:spLocks noGrp="1"/>
          </p:cNvSpPr>
          <p:nvPr>
            <p:ph type="body" sz="quarter" idx="21"/>
          </p:nvPr>
        </p:nvSpPr>
        <p:spPr>
          <a:xfrm>
            <a:off x="457200" y="3065544"/>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7" name="Text Placeholder 7"/>
          <p:cNvSpPr>
            <a:spLocks noGrp="1"/>
          </p:cNvSpPr>
          <p:nvPr>
            <p:ph type="body" sz="quarter" idx="23"/>
          </p:nvPr>
        </p:nvSpPr>
        <p:spPr>
          <a:xfrm>
            <a:off x="457200" y="4713767"/>
            <a:ext cx="1682496" cy="1508760"/>
          </a:xfrm>
          <a:prstGeom prst="rect">
            <a:avLst/>
          </a:prstGeom>
          <a:solidFill>
            <a:srgbClr val="B01C2E"/>
          </a:solidFill>
          <a:ln>
            <a:solidFill>
              <a:srgbClr val="B01C2E"/>
            </a:solidFill>
          </a:ln>
        </p:spPr>
        <p:txBody>
          <a:bodyPr anchor="ctr"/>
          <a:lstStyle>
            <a:lvl1pPr>
              <a:buNone/>
              <a:defRPr sz="900" b="1" baseline="0">
                <a:solidFill>
                  <a:schemeClr val="bg1"/>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33600" y="1417320"/>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5"/>
          <p:cNvSpPr>
            <a:spLocks noGrp="1"/>
          </p:cNvSpPr>
          <p:nvPr>
            <p:ph type="body" sz="quarter" idx="32"/>
          </p:nvPr>
        </p:nvSpPr>
        <p:spPr>
          <a:xfrm>
            <a:off x="2133600" y="3065543"/>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5"/>
          <p:cNvSpPr>
            <a:spLocks noGrp="1"/>
          </p:cNvSpPr>
          <p:nvPr>
            <p:ph type="body" sz="quarter" idx="33"/>
          </p:nvPr>
        </p:nvSpPr>
        <p:spPr>
          <a:xfrm>
            <a:off x="2133600" y="4713767"/>
            <a:ext cx="6556248" cy="1508760"/>
          </a:xfrm>
          <a:prstGeom prst="rect">
            <a:avLst/>
          </a:prstGeom>
          <a:solidFill>
            <a:srgbClr val="FFFFFF"/>
          </a:solidFill>
          <a:ln>
            <a:solidFill>
              <a:srgbClr val="C0C0C0"/>
            </a:solidFill>
          </a:ln>
        </p:spPr>
        <p:txBody>
          <a:bodyPr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1500" baseline="0"/>
            </a:lvl3pPr>
            <a:lvl4pPr marL="514350">
              <a:buClr>
                <a:srgbClr val="B01C2E"/>
              </a:buClr>
              <a:buFont typeface="Arial" pitchFamily="34" charset="0"/>
              <a:buChar char="–"/>
              <a:defRPr sz="900"/>
            </a:lvl4pPr>
            <a:lvl5pPr marL="685800">
              <a:buClr>
                <a:srgbClr val="B01C2E"/>
              </a:buClr>
              <a:buFont typeface="Arial" pitchFamily="34" charset="0"/>
              <a:buChar cha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Slide Number Placeholder 9"/>
          <p:cNvSpPr>
            <a:spLocks noGrp="1"/>
          </p:cNvSpPr>
          <p:nvPr>
            <p:ph type="sldNum" sz="quarter" idx="34"/>
          </p:nvPr>
        </p:nvSpPr>
        <p:spPr/>
        <p:txBody>
          <a:bodyPr/>
          <a:lstStyle>
            <a:lvl1pPr>
              <a:defRPr/>
            </a:lvl1pPr>
          </a:lstStyle>
          <a:p>
            <a:fld id="{055F7767-1EA1-1B4C-AF44-6A3FCE365276}" type="slidenum">
              <a:rPr lang="en-US" altLang="en-US"/>
              <a:pPr/>
              <a:t>‹#›</a:t>
            </a:fld>
            <a:endParaRPr lang="en-US" altLang="en-US"/>
          </a:p>
        </p:txBody>
      </p:sp>
      <p:sp>
        <p:nvSpPr>
          <p:cNvPr id="11"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1161912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Chevrons">
    <p:spTree>
      <p:nvGrpSpPr>
        <p:cNvPr id="1" name=""/>
        <p:cNvGrpSpPr/>
        <p:nvPr/>
      </p:nvGrpSpPr>
      <p:grpSpPr>
        <a:xfrm>
          <a:off x="0" y="0"/>
          <a:ext cx="0" cy="0"/>
          <a:chOff x="0" y="0"/>
          <a:chExt cx="0" cy="0"/>
        </a:xfrm>
      </p:grpSpPr>
      <p:sp>
        <p:nvSpPr>
          <p:cNvPr id="35" name="Text Placeholder 2"/>
          <p:cNvSpPr>
            <a:spLocks noGrp="1"/>
          </p:cNvSpPr>
          <p:nvPr>
            <p:ph type="body" sz="quarter" idx="12"/>
          </p:nvPr>
        </p:nvSpPr>
        <p:spPr>
          <a:xfrm>
            <a:off x="422276" y="1397000"/>
            <a:ext cx="1738313" cy="1155700"/>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36" name="Text Placeholder 3"/>
          <p:cNvSpPr>
            <a:spLocks noGrp="1"/>
          </p:cNvSpPr>
          <p:nvPr>
            <p:ph type="body" sz="quarter" idx="13"/>
          </p:nvPr>
        </p:nvSpPr>
        <p:spPr>
          <a:xfrm>
            <a:off x="2060576"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7" name="Text Placeholder 4"/>
          <p:cNvSpPr>
            <a:spLocks noGrp="1"/>
          </p:cNvSpPr>
          <p:nvPr>
            <p:ph type="body" sz="quarter" idx="15"/>
          </p:nvPr>
        </p:nvSpPr>
        <p:spPr>
          <a:xfrm>
            <a:off x="5335590" y="1397000"/>
            <a:ext cx="1738312"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38" name="Text Placeholder 5"/>
          <p:cNvSpPr>
            <a:spLocks noGrp="1"/>
          </p:cNvSpPr>
          <p:nvPr>
            <p:ph type="body" sz="quarter" idx="16"/>
          </p:nvPr>
        </p:nvSpPr>
        <p:spPr>
          <a:xfrm>
            <a:off x="3698876" y="1397000"/>
            <a:ext cx="1736725" cy="1155700"/>
          </a:xfrm>
          <a:prstGeom prst="chevron">
            <a:avLst>
              <a:gd name="adj" fmla="val 1868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9" name="Text Placeholder 6"/>
          <p:cNvSpPr>
            <a:spLocks noGrp="1"/>
          </p:cNvSpPr>
          <p:nvPr>
            <p:ph type="body" sz="quarter" idx="17"/>
          </p:nvPr>
        </p:nvSpPr>
        <p:spPr>
          <a:xfrm>
            <a:off x="6973891" y="1397000"/>
            <a:ext cx="173672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0" name="Text Placeholder 7"/>
          <p:cNvSpPr>
            <a:spLocks noGrp="1"/>
          </p:cNvSpPr>
          <p:nvPr>
            <p:ph type="body" sz="quarter" idx="18"/>
          </p:nvPr>
        </p:nvSpPr>
        <p:spPr>
          <a:xfrm>
            <a:off x="422275" y="2954338"/>
            <a:ext cx="2147888" cy="1155700"/>
          </a:xfrm>
          <a:prstGeom prst="homePlate">
            <a:avLst>
              <a:gd name="adj" fmla="val 19557"/>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41" name="Text Placeholder 8"/>
          <p:cNvSpPr>
            <a:spLocks noGrp="1"/>
          </p:cNvSpPr>
          <p:nvPr>
            <p:ph type="body" sz="quarter" idx="19"/>
          </p:nvPr>
        </p:nvSpPr>
        <p:spPr>
          <a:xfrm>
            <a:off x="2468564"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2" name="Text Placeholder 9"/>
          <p:cNvSpPr>
            <a:spLocks noGrp="1"/>
          </p:cNvSpPr>
          <p:nvPr>
            <p:ph type="body" sz="quarter" idx="20"/>
          </p:nvPr>
        </p:nvSpPr>
        <p:spPr>
          <a:xfrm>
            <a:off x="6561140"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3" name="Text Placeholder 10"/>
          <p:cNvSpPr>
            <a:spLocks noGrp="1"/>
          </p:cNvSpPr>
          <p:nvPr>
            <p:ph type="body" sz="quarter" idx="21"/>
          </p:nvPr>
        </p:nvSpPr>
        <p:spPr>
          <a:xfrm>
            <a:off x="4514852" y="2954338"/>
            <a:ext cx="2149475" cy="1155700"/>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4" name="Text Placeholder 11"/>
          <p:cNvSpPr>
            <a:spLocks noGrp="1"/>
          </p:cNvSpPr>
          <p:nvPr>
            <p:ph type="body" sz="quarter" idx="22"/>
          </p:nvPr>
        </p:nvSpPr>
        <p:spPr>
          <a:xfrm>
            <a:off x="431801" y="4497388"/>
            <a:ext cx="2816225" cy="1154112"/>
          </a:xfrm>
          <a:prstGeom prst="homePlate">
            <a:avLst>
              <a:gd name="adj" fmla="val 19565"/>
            </a:avLst>
          </a:prstGeom>
          <a:solidFill>
            <a:srgbClr val="D7D7D7"/>
          </a:solidFill>
        </p:spPr>
        <p:txBody>
          <a:bodyPr anchor="ctr"/>
          <a:lstStyle>
            <a:lvl1pPr>
              <a:buNone/>
              <a:defRPr sz="900"/>
            </a:lvl1pPr>
          </a:lstStyle>
          <a:p>
            <a:pPr lvl="0"/>
            <a:r>
              <a:rPr lang="en-US"/>
              <a:t>Click to edit Master text styles</a:t>
            </a:r>
          </a:p>
        </p:txBody>
      </p:sp>
      <p:sp>
        <p:nvSpPr>
          <p:cNvPr id="45" name="Text Placeholder 12"/>
          <p:cNvSpPr>
            <a:spLocks noGrp="1"/>
          </p:cNvSpPr>
          <p:nvPr>
            <p:ph type="body" sz="quarter" idx="23"/>
          </p:nvPr>
        </p:nvSpPr>
        <p:spPr>
          <a:xfrm>
            <a:off x="3170239" y="4497388"/>
            <a:ext cx="2816225" cy="1154112"/>
          </a:xfrm>
          <a:prstGeom prst="chevron">
            <a:avLst>
              <a:gd name="adj" fmla="val 18696"/>
            </a:avLst>
          </a:prstGeom>
          <a:solidFill>
            <a:srgbClr val="D7D7D7"/>
          </a:solidFill>
        </p:spPr>
        <p:txBody>
          <a:bodyPr anchor="ctr"/>
          <a:lstStyle>
            <a:lvl1pPr>
              <a:buNone/>
              <a:defRPr sz="900"/>
            </a:lvl1pPr>
          </a:lstStyle>
          <a:p>
            <a:pPr lvl="0"/>
            <a:r>
              <a:rPr lang="en-US"/>
              <a:t>Click to edit Master text styles</a:t>
            </a:r>
          </a:p>
        </p:txBody>
      </p:sp>
      <p:sp>
        <p:nvSpPr>
          <p:cNvPr id="46" name="Text Placeholder 13"/>
          <p:cNvSpPr>
            <a:spLocks noGrp="1"/>
          </p:cNvSpPr>
          <p:nvPr>
            <p:ph type="body" sz="quarter" idx="25"/>
          </p:nvPr>
        </p:nvSpPr>
        <p:spPr>
          <a:xfrm>
            <a:off x="5908676" y="4497388"/>
            <a:ext cx="2816225" cy="1154112"/>
          </a:xfrm>
          <a:prstGeom prst="chevron">
            <a:avLst>
              <a:gd name="adj" fmla="val 1871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26"/>
          </p:nvPr>
        </p:nvSpPr>
        <p:spPr/>
        <p:txBody>
          <a:bodyPr/>
          <a:lstStyle>
            <a:lvl1pPr>
              <a:defRPr/>
            </a:lvl1pPr>
          </a:lstStyle>
          <a:p>
            <a:fld id="{48E524AC-D0C7-2340-84EA-A4DF70E82140}" type="slidenum">
              <a:rPr lang="en-US" altLang="en-US"/>
              <a:pPr/>
              <a:t>‹#›</a:t>
            </a:fld>
            <a:endParaRPr lang="en-US" altLang="en-US"/>
          </a:p>
        </p:txBody>
      </p:sp>
      <p:sp>
        <p:nvSpPr>
          <p:cNvPr id="17" name="Footer Placeholder 12"/>
          <p:cNvSpPr>
            <a:spLocks noGrp="1"/>
          </p:cNvSpPr>
          <p:nvPr>
            <p:ph type="ftr" sz="quarter" idx="2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23694569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ext  Blocks - Major Points - Chevrons">
    <p:spTree>
      <p:nvGrpSpPr>
        <p:cNvPr id="1" name=""/>
        <p:cNvGrpSpPr/>
        <p:nvPr/>
      </p:nvGrpSpPr>
      <p:grpSpPr>
        <a:xfrm>
          <a:off x="0" y="0"/>
          <a:ext cx="0" cy="0"/>
          <a:chOff x="0" y="0"/>
          <a:chExt cx="0" cy="0"/>
        </a:xfrm>
      </p:grpSpPr>
      <p:sp>
        <p:nvSpPr>
          <p:cNvPr id="15" name="Text Placeholder 5"/>
          <p:cNvSpPr>
            <a:spLocks noGrp="1"/>
          </p:cNvSpPr>
          <p:nvPr>
            <p:ph type="body" sz="quarter" idx="31"/>
          </p:nvPr>
        </p:nvSpPr>
        <p:spPr>
          <a:xfrm>
            <a:off x="2133600" y="1344304"/>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6" name="Text Placeholder 5"/>
          <p:cNvSpPr>
            <a:spLocks noGrp="1"/>
          </p:cNvSpPr>
          <p:nvPr>
            <p:ph type="body" sz="quarter" idx="32"/>
          </p:nvPr>
        </p:nvSpPr>
        <p:spPr>
          <a:xfrm>
            <a:off x="2133600" y="2360778"/>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7" name="Text Placeholder 5"/>
          <p:cNvSpPr>
            <a:spLocks noGrp="1"/>
          </p:cNvSpPr>
          <p:nvPr>
            <p:ph type="body" sz="quarter" idx="33"/>
          </p:nvPr>
        </p:nvSpPr>
        <p:spPr>
          <a:xfrm>
            <a:off x="2133600" y="3377252"/>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9" name="Text Placeholder 5"/>
          <p:cNvSpPr>
            <a:spLocks noGrp="1"/>
          </p:cNvSpPr>
          <p:nvPr>
            <p:ph type="body" sz="quarter" idx="34"/>
          </p:nvPr>
        </p:nvSpPr>
        <p:spPr>
          <a:xfrm>
            <a:off x="2133600" y="4393726"/>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0" name="Text Placeholder 5"/>
          <p:cNvSpPr>
            <a:spLocks noGrp="1"/>
          </p:cNvSpPr>
          <p:nvPr>
            <p:ph type="body" sz="quarter" idx="35"/>
          </p:nvPr>
        </p:nvSpPr>
        <p:spPr>
          <a:xfrm>
            <a:off x="2133600" y="5410200"/>
            <a:ext cx="6629400" cy="859536"/>
          </a:xfrm>
          <a:prstGeom prst="rect">
            <a:avLst/>
          </a:prstGeom>
          <a:solidFill>
            <a:srgbClr val="FFFFFF"/>
          </a:solidFill>
          <a:ln>
            <a:solidFill>
              <a:srgbClr val="C0C0C0"/>
            </a:solidFill>
          </a:ln>
        </p:spPr>
        <p:txBody>
          <a:bodyPr lIns="36576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Text Placeholder 19"/>
          <p:cNvSpPr>
            <a:spLocks noGrp="1"/>
          </p:cNvSpPr>
          <p:nvPr>
            <p:ph type="body" sz="quarter" idx="10"/>
          </p:nvPr>
        </p:nvSpPr>
        <p:spPr>
          <a:xfrm>
            <a:off x="457200" y="1344304"/>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6" name="Text Placeholder 19"/>
          <p:cNvSpPr>
            <a:spLocks noGrp="1"/>
          </p:cNvSpPr>
          <p:nvPr>
            <p:ph type="body" sz="quarter" idx="22"/>
          </p:nvPr>
        </p:nvSpPr>
        <p:spPr>
          <a:xfrm>
            <a:off x="457200" y="2357366"/>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28" name="Text Placeholder 19"/>
          <p:cNvSpPr>
            <a:spLocks noGrp="1"/>
          </p:cNvSpPr>
          <p:nvPr>
            <p:ph type="body" sz="quarter" idx="24"/>
          </p:nvPr>
        </p:nvSpPr>
        <p:spPr>
          <a:xfrm>
            <a:off x="457200" y="3370428"/>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0" name="Text Placeholder 19"/>
          <p:cNvSpPr>
            <a:spLocks noGrp="1"/>
          </p:cNvSpPr>
          <p:nvPr>
            <p:ph type="body" sz="quarter" idx="26"/>
          </p:nvPr>
        </p:nvSpPr>
        <p:spPr>
          <a:xfrm>
            <a:off x="457200" y="4383490"/>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32" name="Text Placeholder 19"/>
          <p:cNvSpPr>
            <a:spLocks noGrp="1"/>
          </p:cNvSpPr>
          <p:nvPr>
            <p:ph type="body" sz="quarter" idx="28"/>
          </p:nvPr>
        </p:nvSpPr>
        <p:spPr>
          <a:xfrm>
            <a:off x="457200" y="5396552"/>
            <a:ext cx="1905000" cy="859536"/>
          </a:xfrm>
          <a:prstGeom prst="homePlate">
            <a:avLst>
              <a:gd name="adj" fmla="val 29359"/>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Slide Number Placeholder 9"/>
          <p:cNvSpPr>
            <a:spLocks noGrp="1"/>
          </p:cNvSpPr>
          <p:nvPr>
            <p:ph type="sldNum" sz="quarter" idx="36"/>
          </p:nvPr>
        </p:nvSpPr>
        <p:spPr/>
        <p:txBody>
          <a:bodyPr/>
          <a:lstStyle>
            <a:lvl1pPr>
              <a:defRPr/>
            </a:lvl1pPr>
          </a:lstStyle>
          <a:p>
            <a:fld id="{19846C2F-D19C-FA45-A159-B087F18BCDE0}"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3578604"/>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meline">
    <p:spTree>
      <p:nvGrpSpPr>
        <p:cNvPr id="1" name=""/>
        <p:cNvGrpSpPr/>
        <p:nvPr/>
      </p:nvGrpSpPr>
      <p:grpSpPr>
        <a:xfrm>
          <a:off x="0" y="0"/>
          <a:ext cx="0" cy="0"/>
          <a:chOff x="0" y="0"/>
          <a:chExt cx="0" cy="0"/>
        </a:xfrm>
      </p:grpSpPr>
      <p:sp>
        <p:nvSpPr>
          <p:cNvPr id="15" name="Line 105"/>
          <p:cNvSpPr>
            <a:spLocks noChangeShapeType="1"/>
          </p:cNvSpPr>
          <p:nvPr/>
        </p:nvSpPr>
        <p:spPr bwMode="gray">
          <a:xfrm>
            <a:off x="44196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6" name="Line 115"/>
          <p:cNvSpPr>
            <a:spLocks noChangeShapeType="1"/>
          </p:cNvSpPr>
          <p:nvPr userDrawn="1"/>
        </p:nvSpPr>
        <p:spPr bwMode="gray">
          <a:xfrm>
            <a:off x="2286000"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17" name="Line 118"/>
          <p:cNvSpPr>
            <a:spLocks noChangeShapeType="1"/>
          </p:cNvSpPr>
          <p:nvPr/>
        </p:nvSpPr>
        <p:spPr bwMode="gray">
          <a:xfrm>
            <a:off x="6753225" y="3632202"/>
            <a:ext cx="0" cy="51911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grpSp>
        <p:nvGrpSpPr>
          <p:cNvPr id="18" name="Group 123"/>
          <p:cNvGrpSpPr>
            <a:grpSpLocks/>
          </p:cNvGrpSpPr>
          <p:nvPr userDrawn="1"/>
        </p:nvGrpSpPr>
        <p:grpSpPr bwMode="auto">
          <a:xfrm>
            <a:off x="458789" y="3478213"/>
            <a:ext cx="7769225" cy="182562"/>
            <a:chOff x="289" y="2191"/>
            <a:chExt cx="4894" cy="115"/>
          </a:xfrm>
        </p:grpSpPr>
        <p:grpSp>
          <p:nvGrpSpPr>
            <p:cNvPr id="19" name="Group 44"/>
            <p:cNvGrpSpPr>
              <a:grpSpLocks/>
            </p:cNvGrpSpPr>
            <p:nvPr/>
          </p:nvGrpSpPr>
          <p:grpSpPr bwMode="auto">
            <a:xfrm>
              <a:off x="289" y="2191"/>
              <a:ext cx="1470" cy="115"/>
              <a:chOff x="696" y="2508"/>
              <a:chExt cx="1470" cy="168"/>
            </a:xfrm>
          </p:grpSpPr>
          <p:sp>
            <p:nvSpPr>
              <p:cNvPr id="53"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4"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5"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6"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7"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8"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9"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0"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1"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2"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3"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4"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65"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0" name="Group 58"/>
            <p:cNvGrpSpPr>
              <a:grpSpLocks/>
            </p:cNvGrpSpPr>
            <p:nvPr/>
          </p:nvGrpSpPr>
          <p:grpSpPr bwMode="auto">
            <a:xfrm>
              <a:off x="1758" y="2191"/>
              <a:ext cx="1470" cy="115"/>
              <a:chOff x="696" y="2508"/>
              <a:chExt cx="1470" cy="168"/>
            </a:xfrm>
          </p:grpSpPr>
          <p:sp>
            <p:nvSpPr>
              <p:cNvPr id="40"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1"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2"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3"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4"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5"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6"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7"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8"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49"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0"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1"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52"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21" name="Group 72"/>
            <p:cNvGrpSpPr>
              <a:grpSpLocks/>
            </p:cNvGrpSpPr>
            <p:nvPr/>
          </p:nvGrpSpPr>
          <p:grpSpPr bwMode="auto">
            <a:xfrm>
              <a:off x="3227" y="2191"/>
              <a:ext cx="1470" cy="115"/>
              <a:chOff x="696" y="2508"/>
              <a:chExt cx="1470" cy="168"/>
            </a:xfrm>
          </p:grpSpPr>
          <p:sp>
            <p:nvSpPr>
              <p:cNvPr id="27"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9"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0"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1"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2"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3"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4"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5"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6"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7"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8"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39"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2"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3"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4"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5"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6"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66" name="Line 125"/>
          <p:cNvSpPr>
            <a:spLocks noChangeShapeType="1"/>
          </p:cNvSpPr>
          <p:nvPr userDrawn="1"/>
        </p:nvSpPr>
        <p:spPr bwMode="gray">
          <a:xfrm>
            <a:off x="3429000" y="3651252"/>
            <a:ext cx="0" cy="1757363"/>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7" name="Line 4"/>
          <p:cNvSpPr>
            <a:spLocks noChangeShapeType="1"/>
          </p:cNvSpPr>
          <p:nvPr userDrawn="1"/>
        </p:nvSpPr>
        <p:spPr bwMode="gray">
          <a:xfrm>
            <a:off x="16764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8" name="Line 108"/>
          <p:cNvSpPr>
            <a:spLocks noChangeShapeType="1"/>
          </p:cNvSpPr>
          <p:nvPr userDrawn="1"/>
        </p:nvSpPr>
        <p:spPr bwMode="gray">
          <a:xfrm>
            <a:off x="55626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69" name="Line 111"/>
          <p:cNvSpPr>
            <a:spLocks noChangeShapeType="1"/>
          </p:cNvSpPr>
          <p:nvPr userDrawn="1"/>
        </p:nvSpPr>
        <p:spPr bwMode="gray">
          <a:xfrm>
            <a:off x="7696200" y="2976563"/>
            <a:ext cx="0" cy="5127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0" name="Line 139"/>
          <p:cNvSpPr>
            <a:spLocks noChangeShapeType="1"/>
          </p:cNvSpPr>
          <p:nvPr userDrawn="1"/>
        </p:nvSpPr>
        <p:spPr bwMode="gray">
          <a:xfrm>
            <a:off x="3281363" y="2074863"/>
            <a:ext cx="0" cy="1414462"/>
          </a:xfrm>
          <a:prstGeom prst="line">
            <a:avLst/>
          </a:prstGeom>
          <a:noFill/>
          <a:ln w="12700">
            <a:solidFill>
              <a:srgbClr val="C0C0C0"/>
            </a:solidFill>
            <a:round/>
            <a:headEnd type="none" w="sm" len="sm"/>
            <a:tailEnd type="none" w="med" len="lg"/>
          </a:ln>
          <a:extLst>
            <a:ext uri="{909E8E84-426E-40DD-AFC4-6F175D3DCCD1}">
              <a14:hiddenFill xmlns:a14="http://schemas.microsoft.com/office/drawing/2010/main">
                <a:noFill/>
              </a14:hiddenFill>
            </a:ext>
          </a:extLst>
        </p:spPr>
        <p:txBody>
          <a:bodyPr tIns="68580" bIns="68580"/>
          <a:lstStyle/>
          <a:p>
            <a:endParaRPr lang="en-US" sz="1350" dirty="0">
              <a:latin typeface="Calibri" panose="020F0502020204030204" pitchFamily="34" charset="0"/>
            </a:endParaRPr>
          </a:p>
        </p:txBody>
      </p:sp>
      <p:sp>
        <p:nvSpPr>
          <p:cNvPr id="71" name="AutoShape 3"/>
          <p:cNvSpPr>
            <a:spLocks noChangeArrowheads="1"/>
          </p:cNvSpPr>
          <p:nvPr userDrawn="1"/>
        </p:nvSpPr>
        <p:spPr bwMode="gray">
          <a:xfrm>
            <a:off x="452438" y="3413125"/>
            <a:ext cx="8239125" cy="311150"/>
          </a:xfrm>
          <a:prstGeom prst="rightArrow">
            <a:avLst>
              <a:gd name="adj1" fmla="val 52037"/>
              <a:gd name="adj2" fmla="val 96479"/>
            </a:avLst>
          </a:prstGeom>
          <a:solidFill>
            <a:srgbClr val="808080"/>
          </a:solidFill>
          <a:ln>
            <a:noFill/>
          </a:ln>
          <a:extLst>
            <a:ext uri="{91240B29-F687-4F45-9708-019B960494DF}">
              <a14:hiddenLine xmlns:a14="http://schemas.microsoft.com/office/drawing/2010/main" w="12700">
                <a:solidFill>
                  <a:srgbClr val="000000"/>
                </a:solidFill>
                <a:miter lim="800000"/>
                <a:headEnd type="none" w="sm" len="sm"/>
                <a:tailEnd type="none" w="med" len="lg"/>
              </a14:hiddenLine>
            </a:ext>
          </a:extLst>
        </p:spPr>
        <p:txBody>
          <a:bodyPr wrap="none" tIns="68580" bIns="68580" anchor="ctr"/>
          <a:lstStyle>
            <a:lvl1pPr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1pPr>
            <a:lvl2pPr marL="742950" indent="-28575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2pPr>
            <a:lvl3pPr marL="11430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3pPr>
            <a:lvl4pPr marL="16002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4pPr>
            <a:lvl5pPr marL="2057400" indent="-228600" eaLnBrk="0" hangingPunct="0">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tabLst>
                <a:tab pos="1435100" algn="ctr"/>
                <a:tab pos="2870200" algn="ctr"/>
                <a:tab pos="4305300" algn="ctr"/>
                <a:tab pos="5740400" algn="ctr"/>
                <a:tab pos="7175500" algn="r"/>
              </a:tabLst>
              <a:defRPr>
                <a:solidFill>
                  <a:schemeClr val="tx1"/>
                </a:solidFill>
                <a:latin typeface="Calibri" charset="0"/>
                <a:ea typeface="Arial" charset="0"/>
                <a:cs typeface="Arial" charset="0"/>
              </a:defRPr>
            </a:lvl9pPr>
          </a:lstStyle>
          <a:p>
            <a:pPr eaLnBrk="1" hangingPunct="1"/>
            <a:endParaRPr lang="nl-NL" altLang="en-US" sz="750" b="1" dirty="0">
              <a:solidFill>
                <a:srgbClr val="4D4D4D"/>
              </a:solidFill>
              <a:latin typeface="Calibri" panose="020F0502020204030204" pitchFamily="34" charset="0"/>
            </a:endParaRPr>
          </a:p>
        </p:txBody>
      </p:sp>
      <p:grpSp>
        <p:nvGrpSpPr>
          <p:cNvPr id="72" name="Group 123"/>
          <p:cNvGrpSpPr>
            <a:grpSpLocks/>
          </p:cNvGrpSpPr>
          <p:nvPr userDrawn="1"/>
        </p:nvGrpSpPr>
        <p:grpSpPr bwMode="auto">
          <a:xfrm>
            <a:off x="611189" y="3460752"/>
            <a:ext cx="7769225" cy="182563"/>
            <a:chOff x="289" y="2191"/>
            <a:chExt cx="4894" cy="115"/>
          </a:xfrm>
        </p:grpSpPr>
        <p:grpSp>
          <p:nvGrpSpPr>
            <p:cNvPr id="73" name="Group 44"/>
            <p:cNvGrpSpPr>
              <a:grpSpLocks/>
            </p:cNvGrpSpPr>
            <p:nvPr/>
          </p:nvGrpSpPr>
          <p:grpSpPr bwMode="auto">
            <a:xfrm>
              <a:off x="289" y="2191"/>
              <a:ext cx="1470" cy="115"/>
              <a:chOff x="696" y="2508"/>
              <a:chExt cx="1470" cy="168"/>
            </a:xfrm>
          </p:grpSpPr>
          <p:sp>
            <p:nvSpPr>
              <p:cNvPr id="107" name="Line 45"/>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8" name="Line 46"/>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9" name="Line 47"/>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0" name="Line 48"/>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1" name="Line 49"/>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2" name="Line 50"/>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3" name="Line 51"/>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4" name="Line 52"/>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5" name="Line 53"/>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6" name="Line 54"/>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7" name="Line 55"/>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8" name="Line 56"/>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19" name="Line 57"/>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4" name="Group 58"/>
            <p:cNvGrpSpPr>
              <a:grpSpLocks/>
            </p:cNvGrpSpPr>
            <p:nvPr/>
          </p:nvGrpSpPr>
          <p:grpSpPr bwMode="auto">
            <a:xfrm>
              <a:off x="1758" y="2191"/>
              <a:ext cx="1470" cy="115"/>
              <a:chOff x="696" y="2508"/>
              <a:chExt cx="1470" cy="168"/>
            </a:xfrm>
          </p:grpSpPr>
          <p:sp>
            <p:nvSpPr>
              <p:cNvPr id="94" name="Line 59"/>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5" name="Line 60"/>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6" name="Line 61"/>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7" name="Line 62"/>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8" name="Line 63"/>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9" name="Line 64"/>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0" name="Line 65"/>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1" name="Line 66"/>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2" name="Line 67"/>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3" name="Line 68"/>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4" name="Line 69"/>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5" name="Line 70"/>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6" name="Line 71"/>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grpSp>
          <p:nvGrpSpPr>
            <p:cNvPr id="75" name="Group 72"/>
            <p:cNvGrpSpPr>
              <a:grpSpLocks/>
            </p:cNvGrpSpPr>
            <p:nvPr/>
          </p:nvGrpSpPr>
          <p:grpSpPr bwMode="auto">
            <a:xfrm>
              <a:off x="3227" y="2191"/>
              <a:ext cx="1470" cy="115"/>
              <a:chOff x="696" y="2508"/>
              <a:chExt cx="1470" cy="168"/>
            </a:xfrm>
          </p:grpSpPr>
          <p:sp>
            <p:nvSpPr>
              <p:cNvPr id="81" name="Line 73"/>
              <p:cNvSpPr>
                <a:spLocks noChangeShapeType="1"/>
              </p:cNvSpPr>
              <p:nvPr/>
            </p:nvSpPr>
            <p:spPr bwMode="gray">
              <a:xfrm>
                <a:off x="69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2" name="Line 74"/>
              <p:cNvSpPr>
                <a:spLocks noChangeShapeType="1"/>
              </p:cNvSpPr>
              <p:nvPr/>
            </p:nvSpPr>
            <p:spPr bwMode="gray">
              <a:xfrm>
                <a:off x="81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3" name="Line 75"/>
              <p:cNvSpPr>
                <a:spLocks noChangeShapeType="1"/>
              </p:cNvSpPr>
              <p:nvPr/>
            </p:nvSpPr>
            <p:spPr bwMode="gray">
              <a:xfrm>
                <a:off x="94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4" name="Line 76"/>
              <p:cNvSpPr>
                <a:spLocks noChangeShapeType="1"/>
              </p:cNvSpPr>
              <p:nvPr/>
            </p:nvSpPr>
            <p:spPr bwMode="gray">
              <a:xfrm>
                <a:off x="106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5" name="Line 77"/>
              <p:cNvSpPr>
                <a:spLocks noChangeShapeType="1"/>
              </p:cNvSpPr>
              <p:nvPr/>
            </p:nvSpPr>
            <p:spPr bwMode="gray">
              <a:xfrm>
                <a:off x="118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6" name="Line 78"/>
              <p:cNvSpPr>
                <a:spLocks noChangeShapeType="1"/>
              </p:cNvSpPr>
              <p:nvPr/>
            </p:nvSpPr>
            <p:spPr bwMode="gray">
              <a:xfrm>
                <a:off x="130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7" name="Line 79"/>
              <p:cNvSpPr>
                <a:spLocks noChangeShapeType="1"/>
              </p:cNvSpPr>
              <p:nvPr/>
            </p:nvSpPr>
            <p:spPr bwMode="gray">
              <a:xfrm>
                <a:off x="143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8" name="Line 80"/>
              <p:cNvSpPr>
                <a:spLocks noChangeShapeType="1"/>
              </p:cNvSpPr>
              <p:nvPr/>
            </p:nvSpPr>
            <p:spPr bwMode="gray">
              <a:xfrm>
                <a:off x="155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9" name="Line 81"/>
              <p:cNvSpPr>
                <a:spLocks noChangeShapeType="1"/>
              </p:cNvSpPr>
              <p:nvPr/>
            </p:nvSpPr>
            <p:spPr bwMode="gray">
              <a:xfrm>
                <a:off x="1676"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0" name="Line 82"/>
              <p:cNvSpPr>
                <a:spLocks noChangeShapeType="1"/>
              </p:cNvSpPr>
              <p:nvPr/>
            </p:nvSpPr>
            <p:spPr bwMode="gray">
              <a:xfrm>
                <a:off x="2166" y="2508"/>
                <a:ext cx="0" cy="168"/>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1" name="Line 83"/>
              <p:cNvSpPr>
                <a:spLocks noChangeShapeType="1"/>
              </p:cNvSpPr>
              <p:nvPr/>
            </p:nvSpPr>
            <p:spPr bwMode="gray">
              <a:xfrm>
                <a:off x="1798"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2" name="Line 84"/>
              <p:cNvSpPr>
                <a:spLocks noChangeShapeType="1"/>
              </p:cNvSpPr>
              <p:nvPr/>
            </p:nvSpPr>
            <p:spPr bwMode="gray">
              <a:xfrm>
                <a:off x="1921"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93" name="Line 85"/>
              <p:cNvSpPr>
                <a:spLocks noChangeShapeType="1"/>
              </p:cNvSpPr>
              <p:nvPr/>
            </p:nvSpPr>
            <p:spPr bwMode="gray">
              <a:xfrm>
                <a:off x="2043" y="2508"/>
                <a:ext cx="0" cy="168"/>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76" name="Line 90"/>
            <p:cNvSpPr>
              <a:spLocks noChangeShapeType="1"/>
            </p:cNvSpPr>
            <p:nvPr/>
          </p:nvSpPr>
          <p:spPr bwMode="gray">
            <a:xfrm>
              <a:off x="4698" y="2191"/>
              <a:ext cx="0" cy="115"/>
            </a:xfrm>
            <a:prstGeom prst="line">
              <a:avLst/>
            </a:prstGeom>
            <a:noFill/>
            <a:ln w="19050">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7" name="Line 91"/>
            <p:cNvSpPr>
              <a:spLocks noChangeShapeType="1"/>
            </p:cNvSpPr>
            <p:nvPr/>
          </p:nvSpPr>
          <p:spPr bwMode="gray">
            <a:xfrm>
              <a:off x="4820"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8" name="Line 92"/>
            <p:cNvSpPr>
              <a:spLocks noChangeShapeType="1"/>
            </p:cNvSpPr>
            <p:nvPr/>
          </p:nvSpPr>
          <p:spPr bwMode="gray">
            <a:xfrm>
              <a:off x="494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79" name="Line 93"/>
            <p:cNvSpPr>
              <a:spLocks noChangeShapeType="1"/>
            </p:cNvSpPr>
            <p:nvPr/>
          </p:nvSpPr>
          <p:spPr bwMode="gray">
            <a:xfrm>
              <a:off x="5065"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80" name="Line 122"/>
            <p:cNvSpPr>
              <a:spLocks noChangeShapeType="1"/>
            </p:cNvSpPr>
            <p:nvPr/>
          </p:nvSpPr>
          <p:spPr bwMode="gray">
            <a:xfrm>
              <a:off x="5183" y="2191"/>
              <a:ext cx="0" cy="115"/>
            </a:xfrm>
            <a:prstGeom prst="line">
              <a:avLst/>
            </a:prstGeom>
            <a:noFill/>
            <a:ln w="9525">
              <a:solidFill>
                <a:schemeClr val="bg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grpSp>
      <p:sp>
        <p:nvSpPr>
          <p:cNvPr id="248" name="Text Placeholder 246"/>
          <p:cNvSpPr>
            <a:spLocks noGrp="1"/>
          </p:cNvSpPr>
          <p:nvPr>
            <p:ph type="body" sz="quarter" idx="11"/>
          </p:nvPr>
        </p:nvSpPr>
        <p:spPr>
          <a:xfrm>
            <a:off x="2535866" y="12954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3" name="Text Placeholder 142"/>
          <p:cNvSpPr>
            <a:spLocks noGrp="1"/>
          </p:cNvSpPr>
          <p:nvPr>
            <p:ph type="body" sz="quarter" idx="19"/>
          </p:nvPr>
        </p:nvSpPr>
        <p:spPr>
          <a:xfrm>
            <a:off x="10668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4" name="Text Placeholder 142"/>
          <p:cNvSpPr>
            <a:spLocks noGrp="1"/>
          </p:cNvSpPr>
          <p:nvPr>
            <p:ph type="body" sz="quarter" idx="20"/>
          </p:nvPr>
        </p:nvSpPr>
        <p:spPr>
          <a:xfrm>
            <a:off x="358140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6" name="Text Placeholder 142"/>
          <p:cNvSpPr>
            <a:spLocks noGrp="1"/>
          </p:cNvSpPr>
          <p:nvPr>
            <p:ph type="body" sz="quarter" idx="21"/>
          </p:nvPr>
        </p:nvSpPr>
        <p:spPr>
          <a:xfrm>
            <a:off x="530352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7" name="Text Placeholder 142"/>
          <p:cNvSpPr>
            <a:spLocks noGrp="1"/>
          </p:cNvSpPr>
          <p:nvPr>
            <p:ph type="body" sz="quarter" idx="22"/>
          </p:nvPr>
        </p:nvSpPr>
        <p:spPr>
          <a:xfrm>
            <a:off x="7223760" y="3733800"/>
            <a:ext cx="457200" cy="137160"/>
          </a:xfrm>
          <a:prstGeom prst="rect">
            <a:avLst/>
          </a:prstGeom>
          <a:ln>
            <a:noFill/>
          </a:ln>
        </p:spPr>
        <p:txBody>
          <a:bodyPr anchor="ctr"/>
          <a:lstStyle>
            <a:lvl1pPr marL="0" indent="0" algn="ctr">
              <a:spcBef>
                <a:spcPts val="0"/>
              </a:spcBef>
              <a:buNone/>
              <a:defRPr sz="675"/>
            </a:lvl1pPr>
          </a:lstStyle>
          <a:p>
            <a:pPr lvl="0"/>
            <a:r>
              <a:rPr lang="en-US"/>
              <a:t>Click to edit Master text styles</a:t>
            </a:r>
          </a:p>
        </p:txBody>
      </p:sp>
      <p:sp>
        <p:nvSpPr>
          <p:cNvPr id="14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2" name="Text Placeholder 246"/>
          <p:cNvSpPr>
            <a:spLocks noGrp="1"/>
          </p:cNvSpPr>
          <p:nvPr>
            <p:ph type="body" sz="quarter" idx="23"/>
          </p:nvPr>
        </p:nvSpPr>
        <p:spPr>
          <a:xfrm>
            <a:off x="9144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8" name="Text Placeholder 246"/>
          <p:cNvSpPr>
            <a:spLocks noGrp="1"/>
          </p:cNvSpPr>
          <p:nvPr>
            <p:ph type="body" sz="quarter" idx="24"/>
          </p:nvPr>
        </p:nvSpPr>
        <p:spPr>
          <a:xfrm>
            <a:off x="69342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49" name="Text Placeholder 246"/>
          <p:cNvSpPr>
            <a:spLocks noGrp="1"/>
          </p:cNvSpPr>
          <p:nvPr>
            <p:ph type="body" sz="quarter" idx="25"/>
          </p:nvPr>
        </p:nvSpPr>
        <p:spPr>
          <a:xfrm>
            <a:off x="15240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0" name="Text Placeholder 246"/>
          <p:cNvSpPr>
            <a:spLocks noGrp="1"/>
          </p:cNvSpPr>
          <p:nvPr>
            <p:ph type="body" sz="quarter" idx="26"/>
          </p:nvPr>
        </p:nvSpPr>
        <p:spPr>
          <a:xfrm>
            <a:off x="4800600" y="2133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1" name="Text Placeholder 246"/>
          <p:cNvSpPr>
            <a:spLocks noGrp="1"/>
          </p:cNvSpPr>
          <p:nvPr>
            <p:ph type="body" sz="quarter" idx="27"/>
          </p:nvPr>
        </p:nvSpPr>
        <p:spPr>
          <a:xfrm>
            <a:off x="2667000" y="51816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2" name="Text Placeholder 246"/>
          <p:cNvSpPr>
            <a:spLocks noGrp="1"/>
          </p:cNvSpPr>
          <p:nvPr>
            <p:ph type="body" sz="quarter" idx="28"/>
          </p:nvPr>
        </p:nvSpPr>
        <p:spPr>
          <a:xfrm>
            <a:off x="5991225"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53" name="Text Placeholder 246"/>
          <p:cNvSpPr>
            <a:spLocks noGrp="1"/>
          </p:cNvSpPr>
          <p:nvPr>
            <p:ph type="body" sz="quarter" idx="29"/>
          </p:nvPr>
        </p:nvSpPr>
        <p:spPr>
          <a:xfrm>
            <a:off x="3657600" y="4114800"/>
            <a:ext cx="1524000" cy="838200"/>
          </a:xfrm>
          <a:prstGeom prst="rect">
            <a:avLst/>
          </a:prstGeom>
          <a:solidFill>
            <a:schemeClr val="bg1"/>
          </a:solidFill>
          <a:ln>
            <a:solidFill>
              <a:srgbClr val="C0C0C0"/>
            </a:solidFill>
          </a:ln>
        </p:spPr>
        <p:txBody>
          <a:bodyPr/>
          <a:lstStyle>
            <a:lvl1pPr marL="0" indent="0">
              <a:buFont typeface="NSimSun" pitchFamily="49" charset="-122"/>
              <a:buChar char=" "/>
              <a:defRPr sz="750" b="1">
                <a:solidFill>
                  <a:srgbClr val="B01C2E"/>
                </a:solidFill>
              </a:defRPr>
            </a:lvl1pPr>
            <a:lvl2pPr marL="0" indent="0">
              <a:buFont typeface="NSimSun" pitchFamily="49" charset="-122"/>
              <a:buChar char=" "/>
              <a:tabLst/>
              <a:defRPr sz="675" baseline="0"/>
            </a:lvl2pPr>
            <a:lvl3pPr>
              <a:buNone/>
              <a:defRPr sz="750"/>
            </a:lvl3pPr>
            <a:lvl4pPr>
              <a:buNone/>
              <a:defRPr sz="750"/>
            </a:lvl4pPr>
            <a:lvl5pPr>
              <a:buNone/>
              <a:defRPr sz="750"/>
            </a:lvl5pPr>
          </a:lstStyle>
          <a:p>
            <a:pPr lvl="0"/>
            <a:r>
              <a:rPr lang="en-US"/>
              <a:t>Click to edit Master text styles</a:t>
            </a:r>
          </a:p>
          <a:p>
            <a:pPr lvl="1"/>
            <a:r>
              <a:rPr lang="en-US"/>
              <a:t>Second level</a:t>
            </a:r>
          </a:p>
        </p:txBody>
      </p:sp>
      <p:sp>
        <p:nvSpPr>
          <p:cNvPr id="120" name="Slide Number Placeholder 9"/>
          <p:cNvSpPr>
            <a:spLocks noGrp="1"/>
          </p:cNvSpPr>
          <p:nvPr>
            <p:ph type="sldNum" sz="quarter" idx="30"/>
          </p:nvPr>
        </p:nvSpPr>
        <p:spPr/>
        <p:txBody>
          <a:bodyPr/>
          <a:lstStyle>
            <a:lvl1pPr>
              <a:defRPr/>
            </a:lvl1pPr>
          </a:lstStyle>
          <a:p>
            <a:fld id="{132B4441-E44F-854A-A9C3-46F08E0FCFC7}" type="slidenum">
              <a:rPr lang="en-US" altLang="en-US"/>
              <a:pPr/>
              <a:t>‹#›</a:t>
            </a:fld>
            <a:endParaRPr lang="en-US" altLang="en-US"/>
          </a:p>
        </p:txBody>
      </p:sp>
      <p:sp>
        <p:nvSpPr>
          <p:cNvPr id="121" name="Footer Placeholder 133"/>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0132498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Agenda / TOC">
    <p:spTree>
      <p:nvGrpSpPr>
        <p:cNvPr id="1" name=""/>
        <p:cNvGrpSpPr/>
        <p:nvPr/>
      </p:nvGrpSpPr>
      <p:grpSpPr>
        <a:xfrm>
          <a:off x="0" y="0"/>
          <a:ext cx="0" cy="0"/>
          <a:chOff x="0" y="0"/>
          <a:chExt cx="0" cy="0"/>
        </a:xfrm>
      </p:grpSpPr>
      <p:sp>
        <p:nvSpPr>
          <p:cNvPr id="28" name="Text Placeholder 27"/>
          <p:cNvSpPr>
            <a:spLocks noGrp="1"/>
          </p:cNvSpPr>
          <p:nvPr>
            <p:ph type="body" sz="quarter" idx="21"/>
          </p:nvPr>
        </p:nvSpPr>
        <p:spPr>
          <a:xfrm>
            <a:off x="914401" y="129540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0" name="Text Placeholder 27"/>
          <p:cNvSpPr>
            <a:spLocks noGrp="1"/>
          </p:cNvSpPr>
          <p:nvPr>
            <p:ph type="body" sz="quarter" idx="22"/>
          </p:nvPr>
        </p:nvSpPr>
        <p:spPr>
          <a:xfrm>
            <a:off x="914401" y="1800013"/>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1" name="Text Placeholder 27"/>
          <p:cNvSpPr>
            <a:spLocks noGrp="1"/>
          </p:cNvSpPr>
          <p:nvPr>
            <p:ph type="body" sz="quarter" idx="23"/>
          </p:nvPr>
        </p:nvSpPr>
        <p:spPr>
          <a:xfrm>
            <a:off x="914401" y="2304626"/>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2" name="Text Placeholder 27"/>
          <p:cNvSpPr>
            <a:spLocks noGrp="1"/>
          </p:cNvSpPr>
          <p:nvPr>
            <p:ph type="body" sz="quarter" idx="24"/>
          </p:nvPr>
        </p:nvSpPr>
        <p:spPr>
          <a:xfrm>
            <a:off x="914401" y="2809239"/>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3" name="Text Placeholder 27"/>
          <p:cNvSpPr>
            <a:spLocks noGrp="1"/>
          </p:cNvSpPr>
          <p:nvPr>
            <p:ph type="body" sz="quarter" idx="25"/>
          </p:nvPr>
        </p:nvSpPr>
        <p:spPr>
          <a:xfrm>
            <a:off x="914401" y="3313852"/>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4" name="Text Placeholder 27"/>
          <p:cNvSpPr>
            <a:spLocks noGrp="1"/>
          </p:cNvSpPr>
          <p:nvPr>
            <p:ph type="body" sz="quarter" idx="26"/>
          </p:nvPr>
        </p:nvSpPr>
        <p:spPr>
          <a:xfrm>
            <a:off x="914401" y="3818465"/>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5" name="Text Placeholder 27"/>
          <p:cNvSpPr>
            <a:spLocks noGrp="1"/>
          </p:cNvSpPr>
          <p:nvPr>
            <p:ph type="body" sz="quarter" idx="27"/>
          </p:nvPr>
        </p:nvSpPr>
        <p:spPr>
          <a:xfrm>
            <a:off x="914401" y="4323078"/>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36" name="Text Placeholder 27"/>
          <p:cNvSpPr>
            <a:spLocks noGrp="1"/>
          </p:cNvSpPr>
          <p:nvPr>
            <p:ph type="body" sz="quarter" idx="28"/>
          </p:nvPr>
        </p:nvSpPr>
        <p:spPr>
          <a:xfrm>
            <a:off x="914401" y="4827691"/>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23" name="Text Placeholder 22"/>
          <p:cNvSpPr>
            <a:spLocks noGrp="1"/>
          </p:cNvSpPr>
          <p:nvPr>
            <p:ph type="body" sz="quarter" idx="29"/>
          </p:nvPr>
        </p:nvSpPr>
        <p:spPr>
          <a:xfrm>
            <a:off x="457200" y="129540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4" name="Text Placeholder 22"/>
          <p:cNvSpPr>
            <a:spLocks noGrp="1"/>
          </p:cNvSpPr>
          <p:nvPr>
            <p:ph type="body" sz="quarter" idx="30"/>
          </p:nvPr>
        </p:nvSpPr>
        <p:spPr>
          <a:xfrm>
            <a:off x="457200" y="1800013"/>
            <a:ext cx="457200" cy="411480"/>
          </a:xfrm>
          <a:prstGeom prst="rect">
            <a:avLst/>
          </a:prstGeom>
          <a:solidFill>
            <a:srgbClr val="B01C2E"/>
          </a:solidFill>
          <a:ln>
            <a:solidFill>
              <a:srgbClr val="999999"/>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1050" b="1">
                <a:solidFill>
                  <a:srgbClr val="FFFFFF"/>
                </a:solidFill>
              </a:defRPr>
            </a:lvl1pPr>
          </a:lstStyle>
          <a:p>
            <a:pPr lvl="0"/>
            <a:r>
              <a:rPr lang="en-US"/>
              <a:t>Click to edit Master text styles</a:t>
            </a:r>
          </a:p>
        </p:txBody>
      </p:sp>
      <p:sp>
        <p:nvSpPr>
          <p:cNvPr id="27" name="Text Placeholder 22"/>
          <p:cNvSpPr>
            <a:spLocks noGrp="1"/>
          </p:cNvSpPr>
          <p:nvPr>
            <p:ph type="body" sz="quarter" idx="31"/>
          </p:nvPr>
        </p:nvSpPr>
        <p:spPr>
          <a:xfrm>
            <a:off x="457200" y="2304626"/>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9" name="Text Placeholder 22"/>
          <p:cNvSpPr>
            <a:spLocks noGrp="1"/>
          </p:cNvSpPr>
          <p:nvPr>
            <p:ph type="body" sz="quarter" idx="32"/>
          </p:nvPr>
        </p:nvSpPr>
        <p:spPr>
          <a:xfrm>
            <a:off x="457200" y="2809239"/>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7" name="Text Placeholder 22"/>
          <p:cNvSpPr>
            <a:spLocks noGrp="1"/>
          </p:cNvSpPr>
          <p:nvPr>
            <p:ph type="body" sz="quarter" idx="33"/>
          </p:nvPr>
        </p:nvSpPr>
        <p:spPr>
          <a:xfrm>
            <a:off x="457200" y="3313852"/>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8" name="Text Placeholder 22"/>
          <p:cNvSpPr>
            <a:spLocks noGrp="1"/>
          </p:cNvSpPr>
          <p:nvPr>
            <p:ph type="body" sz="quarter" idx="34"/>
          </p:nvPr>
        </p:nvSpPr>
        <p:spPr>
          <a:xfrm>
            <a:off x="457200" y="3818465"/>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39" name="Text Placeholder 22"/>
          <p:cNvSpPr>
            <a:spLocks noGrp="1"/>
          </p:cNvSpPr>
          <p:nvPr>
            <p:ph type="body" sz="quarter" idx="35"/>
          </p:nvPr>
        </p:nvSpPr>
        <p:spPr>
          <a:xfrm>
            <a:off x="457200" y="4323078"/>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0" name="Text Placeholder 22"/>
          <p:cNvSpPr>
            <a:spLocks noGrp="1"/>
          </p:cNvSpPr>
          <p:nvPr>
            <p:ph type="body" sz="quarter" idx="36"/>
          </p:nvPr>
        </p:nvSpPr>
        <p:spPr>
          <a:xfrm>
            <a:off x="457200" y="4827691"/>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2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2" name="Text Placeholder 22"/>
          <p:cNvSpPr>
            <a:spLocks noGrp="1"/>
          </p:cNvSpPr>
          <p:nvPr>
            <p:ph type="body" sz="quarter" idx="37"/>
          </p:nvPr>
        </p:nvSpPr>
        <p:spPr>
          <a:xfrm>
            <a:off x="8229600" y="129540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25" name="Text Placeholder 22"/>
          <p:cNvSpPr>
            <a:spLocks noGrp="1"/>
          </p:cNvSpPr>
          <p:nvPr>
            <p:ph type="body" sz="quarter" idx="38"/>
          </p:nvPr>
        </p:nvSpPr>
        <p:spPr>
          <a:xfrm>
            <a:off x="8229600" y="1800013"/>
            <a:ext cx="457200" cy="411480"/>
          </a:xfrm>
          <a:prstGeom prst="rect">
            <a:avLst/>
          </a:prstGeom>
          <a:noFill/>
          <a:ln>
            <a:solidFill>
              <a:srgbClr val="C0C0C0"/>
            </a:solidFill>
          </a:ln>
        </p:spPr>
        <p:txBody>
          <a:bodyPr anchor="ctr"/>
          <a:lstStyle>
            <a:lvl1pPr marL="0" marR="0" indent="0" algn="ctr" defTabSz="685800" rtl="0" eaLnBrk="1" fontAlgn="auto" latinLnBrk="0" hangingPunct="1">
              <a:lnSpc>
                <a:spcPct val="100000"/>
              </a:lnSpc>
              <a:spcBef>
                <a:spcPts val="0"/>
              </a:spcBef>
              <a:spcAft>
                <a:spcPts val="0"/>
              </a:spcAft>
              <a:buClrTx/>
              <a:buSzTx/>
              <a:buFont typeface="Arial" pitchFamily="34" charset="0"/>
              <a:buNone/>
              <a:tabLst/>
              <a:defRPr sz="900" b="1">
                <a:solidFill>
                  <a:schemeClr val="tx1"/>
                </a:solidFill>
              </a:defRPr>
            </a:lvl1pPr>
          </a:lstStyle>
          <a:p>
            <a:pPr lvl="0"/>
            <a:r>
              <a:rPr lang="en-US"/>
              <a:t>Click to edit Master text styles</a:t>
            </a:r>
          </a:p>
        </p:txBody>
      </p:sp>
      <p:sp>
        <p:nvSpPr>
          <p:cNvPr id="26" name="Text Placeholder 22"/>
          <p:cNvSpPr>
            <a:spLocks noGrp="1"/>
          </p:cNvSpPr>
          <p:nvPr>
            <p:ph type="body" sz="quarter" idx="39"/>
          </p:nvPr>
        </p:nvSpPr>
        <p:spPr>
          <a:xfrm>
            <a:off x="8229600" y="2304626"/>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1" name="Text Placeholder 22"/>
          <p:cNvSpPr>
            <a:spLocks noGrp="1"/>
          </p:cNvSpPr>
          <p:nvPr>
            <p:ph type="body" sz="quarter" idx="40"/>
          </p:nvPr>
        </p:nvSpPr>
        <p:spPr>
          <a:xfrm>
            <a:off x="8229600" y="2809239"/>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2" name="Text Placeholder 22"/>
          <p:cNvSpPr>
            <a:spLocks noGrp="1"/>
          </p:cNvSpPr>
          <p:nvPr>
            <p:ph type="body" sz="quarter" idx="41"/>
          </p:nvPr>
        </p:nvSpPr>
        <p:spPr>
          <a:xfrm>
            <a:off x="8229600" y="3313852"/>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3" name="Text Placeholder 22"/>
          <p:cNvSpPr>
            <a:spLocks noGrp="1"/>
          </p:cNvSpPr>
          <p:nvPr>
            <p:ph type="body" sz="quarter" idx="42"/>
          </p:nvPr>
        </p:nvSpPr>
        <p:spPr>
          <a:xfrm>
            <a:off x="8229600" y="3818465"/>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4" name="Text Placeholder 22"/>
          <p:cNvSpPr>
            <a:spLocks noGrp="1"/>
          </p:cNvSpPr>
          <p:nvPr>
            <p:ph type="body" sz="quarter" idx="43"/>
          </p:nvPr>
        </p:nvSpPr>
        <p:spPr>
          <a:xfrm>
            <a:off x="8229600" y="4323078"/>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5" name="Text Placeholder 22"/>
          <p:cNvSpPr>
            <a:spLocks noGrp="1"/>
          </p:cNvSpPr>
          <p:nvPr>
            <p:ph type="body" sz="quarter" idx="44"/>
          </p:nvPr>
        </p:nvSpPr>
        <p:spPr>
          <a:xfrm>
            <a:off x="8229600" y="4827691"/>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6" name="Text Placeholder 27"/>
          <p:cNvSpPr>
            <a:spLocks noGrp="1"/>
          </p:cNvSpPr>
          <p:nvPr>
            <p:ph type="body" sz="quarter" idx="45"/>
          </p:nvPr>
        </p:nvSpPr>
        <p:spPr>
          <a:xfrm>
            <a:off x="911777" y="5332304"/>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47" name="Text Placeholder 22"/>
          <p:cNvSpPr>
            <a:spLocks noGrp="1"/>
          </p:cNvSpPr>
          <p:nvPr>
            <p:ph type="body" sz="quarter" idx="46"/>
          </p:nvPr>
        </p:nvSpPr>
        <p:spPr>
          <a:xfrm>
            <a:off x="454575" y="5332304"/>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48" name="Text Placeholder 22"/>
          <p:cNvSpPr>
            <a:spLocks noGrp="1"/>
          </p:cNvSpPr>
          <p:nvPr>
            <p:ph type="body" sz="quarter" idx="47"/>
          </p:nvPr>
        </p:nvSpPr>
        <p:spPr>
          <a:xfrm>
            <a:off x="8226975" y="5332304"/>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49" name="Text Placeholder 27"/>
          <p:cNvSpPr>
            <a:spLocks noGrp="1"/>
          </p:cNvSpPr>
          <p:nvPr>
            <p:ph type="body" sz="quarter" idx="48"/>
          </p:nvPr>
        </p:nvSpPr>
        <p:spPr>
          <a:xfrm>
            <a:off x="911777" y="5836920"/>
            <a:ext cx="7174523" cy="411480"/>
          </a:xfrm>
          <a:prstGeom prst="rect">
            <a:avLst/>
          </a:prstGeom>
          <a:ln>
            <a:solidFill>
              <a:srgbClr val="C0C0C0"/>
            </a:solidFill>
          </a:ln>
        </p:spPr>
        <p:txBody>
          <a:bodyPr anchor="ctr"/>
          <a:lstStyle>
            <a:lvl1pPr>
              <a:buNone/>
              <a:defRPr sz="900"/>
            </a:lvl1pPr>
          </a:lstStyle>
          <a:p>
            <a:pPr lvl="0"/>
            <a:r>
              <a:rPr lang="en-US"/>
              <a:t>Click to edit Master text styles</a:t>
            </a:r>
          </a:p>
        </p:txBody>
      </p:sp>
      <p:sp>
        <p:nvSpPr>
          <p:cNvPr id="50" name="Text Placeholder 22"/>
          <p:cNvSpPr>
            <a:spLocks noGrp="1"/>
          </p:cNvSpPr>
          <p:nvPr>
            <p:ph type="body" sz="quarter" idx="49"/>
          </p:nvPr>
        </p:nvSpPr>
        <p:spPr>
          <a:xfrm>
            <a:off x="454575" y="5836920"/>
            <a:ext cx="457200" cy="411480"/>
          </a:xfrm>
          <a:prstGeom prst="rect">
            <a:avLst/>
          </a:prstGeom>
          <a:solidFill>
            <a:srgbClr val="B01C2E"/>
          </a:solidFill>
          <a:ln>
            <a:solidFill>
              <a:srgbClr val="999999"/>
            </a:solidFill>
          </a:ln>
        </p:spPr>
        <p:txBody>
          <a:bodyPr anchor="ctr"/>
          <a:lstStyle>
            <a:lvl1pPr marL="0" indent="0" algn="ctr">
              <a:spcBef>
                <a:spcPts val="0"/>
              </a:spcBef>
              <a:buNone/>
              <a:defRPr sz="1050" b="1">
                <a:solidFill>
                  <a:srgbClr val="FFFFFF"/>
                </a:solidFill>
              </a:defRPr>
            </a:lvl1pPr>
          </a:lstStyle>
          <a:p>
            <a:pPr lvl="0"/>
            <a:r>
              <a:rPr lang="en-US"/>
              <a:t>Click to edit Master text styles</a:t>
            </a:r>
          </a:p>
        </p:txBody>
      </p:sp>
      <p:sp>
        <p:nvSpPr>
          <p:cNvPr id="51" name="Text Placeholder 22"/>
          <p:cNvSpPr>
            <a:spLocks noGrp="1"/>
          </p:cNvSpPr>
          <p:nvPr>
            <p:ph type="body" sz="quarter" idx="50"/>
          </p:nvPr>
        </p:nvSpPr>
        <p:spPr>
          <a:xfrm>
            <a:off x="8226975" y="5836920"/>
            <a:ext cx="457200" cy="411480"/>
          </a:xfrm>
          <a:prstGeom prst="rect">
            <a:avLst/>
          </a:prstGeom>
          <a:noFill/>
          <a:ln>
            <a:solidFill>
              <a:srgbClr val="C0C0C0"/>
            </a:solidFill>
          </a:ln>
        </p:spPr>
        <p:txBody>
          <a:bodyPr anchor="ctr"/>
          <a:lstStyle>
            <a:lvl1pPr marL="0" indent="0" algn="ctr">
              <a:spcBef>
                <a:spcPts val="0"/>
              </a:spcBef>
              <a:buNone/>
              <a:defRPr sz="900" b="1">
                <a:solidFill>
                  <a:schemeClr val="tx1"/>
                </a:solidFill>
              </a:defRPr>
            </a:lvl1pPr>
          </a:lstStyle>
          <a:p>
            <a:pPr lvl="0"/>
            <a:r>
              <a:rPr lang="en-US"/>
              <a:t>Click to edit Master text styles</a:t>
            </a:r>
          </a:p>
        </p:txBody>
      </p:sp>
      <p:sp>
        <p:nvSpPr>
          <p:cNvPr id="52" name="Slide Number Placeholder 9"/>
          <p:cNvSpPr>
            <a:spLocks noGrp="1"/>
          </p:cNvSpPr>
          <p:nvPr>
            <p:ph type="sldNum" sz="quarter" idx="51"/>
          </p:nvPr>
        </p:nvSpPr>
        <p:spPr/>
        <p:txBody>
          <a:bodyPr/>
          <a:lstStyle>
            <a:lvl1pPr>
              <a:defRPr/>
            </a:lvl1pPr>
          </a:lstStyle>
          <a:p>
            <a:fld id="{4A9EBD57-3091-C548-9F5E-83F63CC3338F}" type="slidenum">
              <a:rPr lang="en-US" altLang="en-US"/>
              <a:pPr/>
              <a:t>‹#›</a:t>
            </a:fld>
            <a:endParaRPr lang="en-US" altLang="en-US"/>
          </a:p>
        </p:txBody>
      </p:sp>
      <p:sp>
        <p:nvSpPr>
          <p:cNvPr id="53" name="Footer Placeholder 12"/>
          <p:cNvSpPr>
            <a:spLocks noGrp="1"/>
          </p:cNvSpPr>
          <p:nvPr>
            <p:ph type="ftr" sz="quarter" idx="5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7529323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Full Page">
    <p:spTree>
      <p:nvGrpSpPr>
        <p:cNvPr id="1" name=""/>
        <p:cNvGrpSpPr/>
        <p:nvPr/>
      </p:nvGrpSpPr>
      <p:grpSpPr>
        <a:xfrm>
          <a:off x="0" y="0"/>
          <a:ext cx="0" cy="0"/>
          <a:chOff x="0" y="0"/>
          <a:chExt cx="0" cy="0"/>
        </a:xfrm>
      </p:grpSpPr>
      <p:sp>
        <p:nvSpPr>
          <p:cNvPr id="4" name="Content Placeholder 2"/>
          <p:cNvSpPr>
            <a:spLocks noGrp="1"/>
          </p:cNvSpPr>
          <p:nvPr>
            <p:ph idx="1"/>
          </p:nvPr>
        </p:nvSpPr>
        <p:spPr>
          <a:xfrm>
            <a:off x="384048" y="533400"/>
            <a:ext cx="8458200" cy="5812064"/>
          </a:xfrm>
          <a:prstGeom prst="rect">
            <a:avLst/>
          </a:prstGeom>
        </p:spPr>
        <p:txBody>
          <a:bodyPr/>
          <a:lstStyle>
            <a:lvl1pPr marL="171450" indent="-171450" algn="just" defTabSz="685800" rtl="0" eaLnBrk="1" latinLnBrk="0" hangingPunct="1">
              <a:spcBef>
                <a:spcPct val="20000"/>
              </a:spcBef>
              <a:buClr>
                <a:srgbClr val="B01C2E"/>
              </a:buClr>
              <a:buSzPct val="60000"/>
              <a:buFont typeface="Wingdings 2" pitchFamily="18" charset="2"/>
              <a:buChar char=""/>
              <a:defRPr lang="en-US" sz="2400" kern="1200" dirty="0">
                <a:solidFill>
                  <a:schemeClr val="tx1"/>
                </a:solidFill>
                <a:latin typeface="Calibri" charset="0"/>
                <a:ea typeface="Calibri" charset="0"/>
                <a:cs typeface="Calibri" charset="0"/>
              </a:defRPr>
            </a:lvl1pPr>
            <a:lvl2pPr marL="342900" indent="-171450" algn="just">
              <a:buClr>
                <a:srgbClr val="B01C2E"/>
              </a:buClr>
              <a:buSzPct val="60000"/>
              <a:buFont typeface="Wingdings" charset="2"/>
              <a:buChar char="Ø"/>
              <a:defRPr lang="en-US" sz="2000" kern="1200" dirty="0" smtClean="0">
                <a:solidFill>
                  <a:schemeClr val="tx1"/>
                </a:solidFill>
                <a:latin typeface="Calibri" charset="0"/>
                <a:ea typeface="Calibri" charset="0"/>
                <a:cs typeface="Calibri" charset="0"/>
              </a:defRPr>
            </a:lvl2pPr>
            <a:lvl3pPr marL="514350" indent="-171450" algn="just">
              <a:buClr>
                <a:srgbClr val="B01C2E"/>
              </a:buClr>
              <a:buSzPct val="60000"/>
              <a:buFont typeface="Courier New" charset="0"/>
              <a:buChar char="o"/>
              <a:defRPr lang="en-US" sz="2000" kern="1200" baseline="0" dirty="0" smtClean="0">
                <a:solidFill>
                  <a:schemeClr val="tx1"/>
                </a:solidFill>
                <a:latin typeface="Calibri" charset="0"/>
                <a:ea typeface="Calibri" charset="0"/>
                <a:cs typeface="Calibri" charset="0"/>
              </a:defRPr>
            </a:lvl3pPr>
            <a:lvl4pPr marL="685800" indent="-171450" algn="just">
              <a:buClr>
                <a:srgbClr val="B01C2E"/>
              </a:buClr>
              <a:buSzPct val="60000"/>
              <a:buFont typeface="Arial" charset="0"/>
              <a:buChar char="•"/>
              <a:defRPr lang="en-US" sz="1800" kern="1200" baseline="0" dirty="0" smtClean="0">
                <a:solidFill>
                  <a:schemeClr val="tx1"/>
                </a:solidFill>
                <a:latin typeface="Calibri" charset="0"/>
                <a:ea typeface="Calibri" charset="0"/>
                <a:cs typeface="Calibri" charset="0"/>
              </a:defRPr>
            </a:lvl4pPr>
            <a:lvl5pPr marL="857250" algn="just">
              <a:buClr>
                <a:srgbClr val="B01C2E"/>
              </a:buClr>
              <a:buSzPct val="60000"/>
              <a:buFont typeface="Calibri" pitchFamily="34" charset="0"/>
              <a:buChar char="–"/>
              <a:defRPr lang="en-US" sz="1800" kern="1200" dirty="0" smtClean="0">
                <a:solidFill>
                  <a:schemeClr val="tx1"/>
                </a:solidFill>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384048" y="41934"/>
            <a:ext cx="8458200" cy="365127"/>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marL="0" indent="0" algn="l">
              <a:tabLst>
                <a:tab pos="296466" algn="l"/>
              </a:tabLst>
              <a:defRPr sz="1650" b="1"/>
            </a:lvl1pPr>
          </a:lstStyle>
          <a:p>
            <a:pPr lvl="0"/>
            <a:r>
              <a:rPr lang="en-US" dirty="0"/>
              <a:t>Click to edit Master title style</a:t>
            </a:r>
          </a:p>
        </p:txBody>
      </p:sp>
      <p:sp>
        <p:nvSpPr>
          <p:cNvPr id="5" name="Slide Number Placeholder 9"/>
          <p:cNvSpPr>
            <a:spLocks noGrp="1"/>
          </p:cNvSpPr>
          <p:nvPr>
            <p:ph type="sldNum" sz="quarter" idx="10"/>
          </p:nvPr>
        </p:nvSpPr>
        <p:spPr>
          <a:xfrm>
            <a:off x="8385048" y="6471106"/>
            <a:ext cx="457200" cy="365125"/>
          </a:xfrm>
        </p:spPr>
        <p:txBody>
          <a:bodyPr/>
          <a:lstStyle>
            <a:lvl1pPr algn="r">
              <a:defRPr/>
            </a:lvl1pPr>
          </a:lstStyle>
          <a:p>
            <a:fld id="{7B3E355C-57B9-BC4B-95D8-406A1F834537}" type="slidenum">
              <a:rPr lang="en-US" altLang="en-US" smtClean="0"/>
              <a:pPr/>
              <a:t>‹#›</a:t>
            </a:fld>
            <a:endParaRPr lang="en-US" altLang="en-US" dirty="0"/>
          </a:p>
        </p:txBody>
      </p:sp>
      <p:sp>
        <p:nvSpPr>
          <p:cNvPr id="6" name="Footer Placeholder 4"/>
          <p:cNvSpPr>
            <a:spLocks noGrp="1"/>
          </p:cNvSpPr>
          <p:nvPr>
            <p:ph type="ftr" sz="quarter" idx="11"/>
          </p:nvPr>
        </p:nvSpPr>
        <p:spPr/>
        <p:txBody>
          <a:bodyPr/>
          <a:lstStyle>
            <a:lvl1pPr>
              <a:defRPr smtClean="0"/>
            </a:lvl1pPr>
          </a:lstStyle>
          <a:p>
            <a:pPr>
              <a:defRPr/>
            </a:pPr>
            <a:r>
              <a:rPr lang="en-US"/>
              <a:t>Valuation Delaware</a:t>
            </a:r>
            <a:endParaRPr lang="en-US" dirty="0"/>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130965339"/>
      </p:ext>
    </p:extLst>
  </p:cSld>
  <p:clrMapOvr>
    <a:overrideClrMapping bg1="lt1" tx1="dk1" bg2="lt2" tx2="dk2" accent1="accent1" accent2="accent2" accent3="accent3" accent4="accent4" accent5="accent5" accent6="accent6" hlink="hlink" folHlink="folHlink"/>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ext Blocks - Major and Sub Points">
    <p:spTree>
      <p:nvGrpSpPr>
        <p:cNvPr id="1" name=""/>
        <p:cNvGrpSpPr/>
        <p:nvPr/>
      </p:nvGrpSpPr>
      <p:grpSpPr>
        <a:xfrm>
          <a:off x="0" y="0"/>
          <a:ext cx="0" cy="0"/>
          <a:chOff x="0" y="0"/>
          <a:chExt cx="0" cy="0"/>
        </a:xfrm>
      </p:grpSpPr>
      <p:sp>
        <p:nvSpPr>
          <p:cNvPr id="16" name="Text Placeholder 15"/>
          <p:cNvSpPr>
            <a:spLocks noGrp="1"/>
          </p:cNvSpPr>
          <p:nvPr>
            <p:ph type="body" sz="quarter" idx="21"/>
          </p:nvPr>
        </p:nvSpPr>
        <p:spPr>
          <a:xfrm>
            <a:off x="457200" y="1335024"/>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7" name="Text Placeholder 15"/>
          <p:cNvSpPr>
            <a:spLocks noGrp="1"/>
          </p:cNvSpPr>
          <p:nvPr>
            <p:ph type="body" sz="quarter" idx="22"/>
          </p:nvPr>
        </p:nvSpPr>
        <p:spPr>
          <a:xfrm>
            <a:off x="457200" y="3744363"/>
            <a:ext cx="1371600" cy="2322576"/>
          </a:xfrm>
          <a:prstGeom prst="rect">
            <a:avLst/>
          </a:prstGeom>
          <a:solidFill>
            <a:srgbClr val="B01C2E"/>
          </a:solidFill>
        </p:spPr>
        <p:txBody>
          <a:bodyPr anchor="ctr"/>
          <a:lstStyle>
            <a:lvl1pPr marL="0" indent="0">
              <a:buNone/>
              <a:defRPr sz="900" b="1">
                <a:solidFill>
                  <a:schemeClr val="bg1"/>
                </a:solidFill>
              </a:defRPr>
            </a:lvl1pPr>
          </a:lstStyle>
          <a:p>
            <a:pPr lvl="0"/>
            <a:r>
              <a:rPr lang="en-US"/>
              <a:t>Click to edit Master text styles</a:t>
            </a:r>
          </a:p>
        </p:txBody>
      </p:sp>
      <p:sp>
        <p:nvSpPr>
          <p:cNvPr id="18" name="Text Placeholder 15"/>
          <p:cNvSpPr>
            <a:spLocks noGrp="1"/>
          </p:cNvSpPr>
          <p:nvPr>
            <p:ph type="body" sz="quarter" idx="23"/>
          </p:nvPr>
        </p:nvSpPr>
        <p:spPr>
          <a:xfrm>
            <a:off x="1905000" y="1348565"/>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9" name="Text Placeholder 15"/>
          <p:cNvSpPr>
            <a:spLocks noGrp="1"/>
          </p:cNvSpPr>
          <p:nvPr>
            <p:ph type="body" sz="quarter" idx="24"/>
          </p:nvPr>
        </p:nvSpPr>
        <p:spPr>
          <a:xfrm>
            <a:off x="1905000" y="3763963"/>
            <a:ext cx="914400" cy="7772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0" name="Text Placeholder 15"/>
          <p:cNvSpPr>
            <a:spLocks noGrp="1"/>
          </p:cNvSpPr>
          <p:nvPr>
            <p:ph type="body" sz="quarter" idx="25"/>
          </p:nvPr>
        </p:nvSpPr>
        <p:spPr>
          <a:xfrm>
            <a:off x="1905000" y="2199167"/>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21" name="Text Placeholder 15"/>
          <p:cNvSpPr>
            <a:spLocks noGrp="1"/>
          </p:cNvSpPr>
          <p:nvPr>
            <p:ph type="body" sz="quarter" idx="26"/>
          </p:nvPr>
        </p:nvSpPr>
        <p:spPr>
          <a:xfrm>
            <a:off x="1905000" y="4619625"/>
            <a:ext cx="914400" cy="1463040"/>
          </a:xfrm>
          <a:prstGeom prst="rect">
            <a:avLst/>
          </a:prstGeom>
          <a:solidFill>
            <a:srgbClr val="8E8E8E"/>
          </a:solidFill>
          <a:ln>
            <a:solidFill>
              <a:srgbClr val="8E8E8E"/>
            </a:solidFill>
          </a:ln>
        </p:spPr>
        <p:txBody>
          <a:bodyPr rIns="45720" anchor="ctr"/>
          <a:lstStyle>
            <a:lvl1pPr marL="0" indent="0">
              <a:buNone/>
              <a:defRPr sz="900" b="1">
                <a:solidFill>
                  <a:schemeClr val="bg1"/>
                </a:solidFill>
              </a:defRPr>
            </a:lvl1pPr>
          </a:lstStyle>
          <a:p>
            <a:pPr lvl="0"/>
            <a:r>
              <a:rPr lang="en-US"/>
              <a:t>Click to edit Master text styles</a:t>
            </a:r>
          </a:p>
        </p:txBody>
      </p:sp>
      <p:sp>
        <p:nvSpPr>
          <p:cNvPr id="14"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819400" y="1348565"/>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2" name="Text Placeholder 5"/>
          <p:cNvSpPr>
            <a:spLocks noGrp="1"/>
          </p:cNvSpPr>
          <p:nvPr>
            <p:ph type="body" sz="quarter" idx="32"/>
          </p:nvPr>
        </p:nvSpPr>
        <p:spPr>
          <a:xfrm>
            <a:off x="2819400" y="3763963"/>
            <a:ext cx="5870448" cy="7772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6" name="Text Placeholder 5"/>
          <p:cNvSpPr>
            <a:spLocks noGrp="1"/>
          </p:cNvSpPr>
          <p:nvPr>
            <p:ph type="body" sz="quarter" idx="33"/>
          </p:nvPr>
        </p:nvSpPr>
        <p:spPr>
          <a:xfrm>
            <a:off x="2819400" y="2199167"/>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28" name="Text Placeholder 5"/>
          <p:cNvSpPr>
            <a:spLocks noGrp="1"/>
          </p:cNvSpPr>
          <p:nvPr>
            <p:ph type="body" sz="quarter" idx="34"/>
          </p:nvPr>
        </p:nvSpPr>
        <p:spPr>
          <a:xfrm>
            <a:off x="2819400" y="4619625"/>
            <a:ext cx="5870448" cy="1463040"/>
          </a:xfrm>
          <a:prstGeom prst="rect">
            <a:avLst/>
          </a:prstGeom>
          <a:solidFill>
            <a:srgbClr val="FFFFFF"/>
          </a:solidFill>
          <a:ln>
            <a:solidFill>
              <a:srgbClr val="C0C0C0"/>
            </a:solidFill>
          </a:ln>
        </p:spPr>
        <p:txBody>
          <a:bodyPr lIns="91440" rIns="45720" anchor="ctr"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stStyle>
          <a:p>
            <a:pPr lvl="0"/>
            <a:r>
              <a:rPr lang="en-US"/>
              <a:t>Click to edit Master text styles</a:t>
            </a:r>
          </a:p>
        </p:txBody>
      </p:sp>
      <p:sp>
        <p:nvSpPr>
          <p:cNvPr id="13" name="Slide Number Placeholder 9"/>
          <p:cNvSpPr>
            <a:spLocks noGrp="1"/>
          </p:cNvSpPr>
          <p:nvPr>
            <p:ph type="sldNum" sz="quarter" idx="35"/>
          </p:nvPr>
        </p:nvSpPr>
        <p:spPr/>
        <p:txBody>
          <a:bodyPr/>
          <a:lstStyle>
            <a:lvl1pPr>
              <a:defRPr/>
            </a:lvl1pPr>
          </a:lstStyle>
          <a:p>
            <a:fld id="{1622A13A-1CFD-CA4E-A8DD-C641C07281EA}" type="slidenum">
              <a:rPr lang="en-US" altLang="en-US"/>
              <a:pPr/>
              <a:t>‹#›</a:t>
            </a:fld>
            <a:endParaRPr lang="en-US" altLang="en-US"/>
          </a:p>
        </p:txBody>
      </p:sp>
      <p:sp>
        <p:nvSpPr>
          <p:cNvPr id="23"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9577760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Consequences Vertical 2">
    <p:spTree>
      <p:nvGrpSpPr>
        <p:cNvPr id="1" name=""/>
        <p:cNvGrpSpPr/>
        <p:nvPr/>
      </p:nvGrpSpPr>
      <p:grpSpPr>
        <a:xfrm>
          <a:off x="0" y="0"/>
          <a:ext cx="0" cy="0"/>
          <a:chOff x="0" y="0"/>
          <a:chExt cx="0" cy="0"/>
        </a:xfrm>
      </p:grpSpPr>
      <p:sp>
        <p:nvSpPr>
          <p:cNvPr id="7" name="Freeform 4"/>
          <p:cNvSpPr>
            <a:spLocks/>
          </p:cNvSpPr>
          <p:nvPr userDrawn="1"/>
        </p:nvSpPr>
        <p:spPr bwMode="auto">
          <a:xfrm>
            <a:off x="4646613"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8" name="Freeform 4"/>
          <p:cNvSpPr>
            <a:spLocks/>
          </p:cNvSpPr>
          <p:nvPr userDrawn="1"/>
        </p:nvSpPr>
        <p:spPr bwMode="auto">
          <a:xfrm>
            <a:off x="752475" y="1914525"/>
            <a:ext cx="3657600" cy="4184650"/>
          </a:xfrm>
          <a:custGeom>
            <a:avLst/>
            <a:gdLst>
              <a:gd name="T0" fmla="*/ 2147483647 w 2475"/>
              <a:gd name="T1" fmla="*/ 2147483647 h 2469"/>
              <a:gd name="T2" fmla="*/ 2147483647 w 2475"/>
              <a:gd name="T3" fmla="*/ 0 h 2469"/>
              <a:gd name="T4" fmla="*/ 2147483647 w 2475"/>
              <a:gd name="T5" fmla="*/ 2147483647 h 2469"/>
              <a:gd name="T6" fmla="*/ 0 w 2475"/>
              <a:gd name="T7" fmla="*/ 2147483647 h 2469"/>
              <a:gd name="T8" fmla="*/ 0 w 2475"/>
              <a:gd name="T9" fmla="*/ 0 h 2469"/>
              <a:gd name="T10" fmla="*/ 2147483647 w 2475"/>
              <a:gd name="T11" fmla="*/ 2147483647 h 246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475" h="2469">
                <a:moveTo>
                  <a:pt x="1235" y="147"/>
                </a:moveTo>
                <a:lnTo>
                  <a:pt x="2475" y="0"/>
                </a:lnTo>
                <a:lnTo>
                  <a:pt x="2475" y="2469"/>
                </a:lnTo>
                <a:lnTo>
                  <a:pt x="0" y="2469"/>
                </a:lnTo>
                <a:lnTo>
                  <a:pt x="0" y="0"/>
                </a:lnTo>
                <a:lnTo>
                  <a:pt x="1235" y="147"/>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lIns="137160" tIns="274320" rIns="137160" bIns="137160"/>
          <a:lstStyle/>
          <a:p>
            <a:endParaRPr lang="en-US" sz="1350" dirty="0">
              <a:latin typeface="Calibri" panose="020F0502020204030204" pitchFamily="34" charset="0"/>
            </a:endParaRPr>
          </a:p>
        </p:txBody>
      </p:sp>
      <p:sp>
        <p:nvSpPr>
          <p:cNvPr id="9" name="Text Placeholder 8"/>
          <p:cNvSpPr>
            <a:spLocks noGrp="1"/>
          </p:cNvSpPr>
          <p:nvPr>
            <p:ph type="body" sz="quarter" idx="21"/>
          </p:nvPr>
        </p:nvSpPr>
        <p:spPr>
          <a:xfrm rot="5400000">
            <a:off x="2262459"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2" name="Text Placeholder 8"/>
          <p:cNvSpPr>
            <a:spLocks noGrp="1"/>
          </p:cNvSpPr>
          <p:nvPr>
            <p:ph type="body" sz="quarter" idx="25"/>
          </p:nvPr>
        </p:nvSpPr>
        <p:spPr>
          <a:xfrm rot="5400000">
            <a:off x="6157271" y="-89846"/>
            <a:ext cx="636898" cy="3657600"/>
          </a:xfrm>
          <a:prstGeom prst="homePlate">
            <a:avLst>
              <a:gd name="adj" fmla="val 35000"/>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Text Placeholder 5"/>
          <p:cNvSpPr>
            <a:spLocks noGrp="1"/>
          </p:cNvSpPr>
          <p:nvPr>
            <p:ph type="body" sz="quarter" idx="31"/>
          </p:nvPr>
        </p:nvSpPr>
        <p:spPr>
          <a:xfrm>
            <a:off x="752108"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Text Placeholder 5"/>
          <p:cNvSpPr>
            <a:spLocks noGrp="1"/>
          </p:cNvSpPr>
          <p:nvPr>
            <p:ph type="body" sz="quarter" idx="32"/>
          </p:nvPr>
        </p:nvSpPr>
        <p:spPr>
          <a:xfrm>
            <a:off x="4646920" y="2282953"/>
            <a:ext cx="3657600" cy="3813048"/>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900"/>
            </a:lvl5pPr>
            <a:lvl6pPr marL="857250">
              <a:buClr>
                <a:srgbClr val="B01C2E"/>
              </a:buClr>
              <a:buFont typeface="Arial" pitchFamily="34" charset="0"/>
              <a:buChar char="–"/>
              <a:defRPr sz="900"/>
            </a:lvl6pPr>
          </a:lstStyle>
          <a:p>
            <a:pPr lvl="0"/>
            <a:r>
              <a:rPr lang="en-US"/>
              <a:t>Click to edit Master text styles</a:t>
            </a:r>
          </a:p>
        </p:txBody>
      </p:sp>
      <p:sp>
        <p:nvSpPr>
          <p:cNvPr id="11" name="Slide Number Placeholder 9"/>
          <p:cNvSpPr>
            <a:spLocks noGrp="1"/>
          </p:cNvSpPr>
          <p:nvPr>
            <p:ph type="sldNum" sz="quarter" idx="33"/>
          </p:nvPr>
        </p:nvSpPr>
        <p:spPr/>
        <p:txBody>
          <a:bodyPr/>
          <a:lstStyle>
            <a:lvl1pPr>
              <a:defRPr/>
            </a:lvl1pPr>
          </a:lstStyle>
          <a:p>
            <a:fld id="{9B3A2EF8-18A0-3548-8284-3CDE95E84B95}" type="slidenum">
              <a:rPr lang="en-US" altLang="en-US"/>
              <a:pPr/>
              <a:t>‹#›</a:t>
            </a:fld>
            <a:endParaRPr lang="en-US" altLang="en-US"/>
          </a:p>
        </p:txBody>
      </p:sp>
      <p:sp>
        <p:nvSpPr>
          <p:cNvPr id="14" name="Footer Placeholder 10"/>
          <p:cNvSpPr>
            <a:spLocks noGrp="1"/>
          </p:cNvSpPr>
          <p:nvPr>
            <p:ph type="ftr" sz="quarter" idx="3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37131426"/>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Consequences Vertical 4">
    <p:spTree>
      <p:nvGrpSpPr>
        <p:cNvPr id="1" name=""/>
        <p:cNvGrpSpPr/>
        <p:nvPr/>
      </p:nvGrpSpPr>
      <p:grpSpPr>
        <a:xfrm>
          <a:off x="0" y="0"/>
          <a:ext cx="0" cy="0"/>
          <a:chOff x="0" y="0"/>
          <a:chExt cx="0" cy="0"/>
        </a:xfrm>
      </p:grpSpPr>
      <p:sp>
        <p:nvSpPr>
          <p:cNvPr id="11" name="Freeform 4"/>
          <p:cNvSpPr>
            <a:spLocks/>
          </p:cNvSpPr>
          <p:nvPr userDrawn="1"/>
        </p:nvSpPr>
        <p:spPr bwMode="auto">
          <a:xfrm>
            <a:off x="441326"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2" name="Freeform 4"/>
          <p:cNvSpPr>
            <a:spLocks/>
          </p:cNvSpPr>
          <p:nvPr userDrawn="1"/>
        </p:nvSpPr>
        <p:spPr bwMode="auto">
          <a:xfrm>
            <a:off x="2552701" y="1911352"/>
            <a:ext cx="1919288"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3" name="Freeform 4"/>
          <p:cNvSpPr>
            <a:spLocks/>
          </p:cNvSpPr>
          <p:nvPr userDrawn="1"/>
        </p:nvSpPr>
        <p:spPr bwMode="auto">
          <a:xfrm>
            <a:off x="4648201"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4" name="Freeform 4"/>
          <p:cNvSpPr>
            <a:spLocks/>
          </p:cNvSpPr>
          <p:nvPr userDrawn="1"/>
        </p:nvSpPr>
        <p:spPr bwMode="auto">
          <a:xfrm>
            <a:off x="6770689" y="1911352"/>
            <a:ext cx="1920875" cy="4206875"/>
          </a:xfrm>
          <a:custGeom>
            <a:avLst/>
            <a:gdLst>
              <a:gd name="T0" fmla="*/ 2147483647 w 2475"/>
              <a:gd name="T1" fmla="*/ 2147483647 h 2946"/>
              <a:gd name="T2" fmla="*/ 2147483647 w 2475"/>
              <a:gd name="T3" fmla="*/ 2147483647 h 2946"/>
              <a:gd name="T4" fmla="*/ 2147483647 w 2475"/>
              <a:gd name="T5" fmla="*/ 2147483647 h 2946"/>
              <a:gd name="T6" fmla="*/ 2147483647 w 2475"/>
              <a:gd name="T7" fmla="*/ 2147483647 h 2946"/>
              <a:gd name="T8" fmla="*/ 0 w 2475"/>
              <a:gd name="T9" fmla="*/ 2147483647 h 2946"/>
              <a:gd name="T10" fmla="*/ 0 w 2475"/>
              <a:gd name="T11" fmla="*/ 2147483647 h 2946"/>
              <a:gd name="T12" fmla="*/ 2147483647 w 2475"/>
              <a:gd name="T13" fmla="*/ 0 h 2946"/>
              <a:gd name="T14" fmla="*/ 2147483647 w 2475"/>
              <a:gd name="T15" fmla="*/ 2147483647 h 2946"/>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2475" h="2946">
                <a:moveTo>
                  <a:pt x="1235" y="149"/>
                </a:moveTo>
                <a:lnTo>
                  <a:pt x="2475" y="2"/>
                </a:lnTo>
                <a:lnTo>
                  <a:pt x="2475" y="2471"/>
                </a:lnTo>
                <a:cubicBezTo>
                  <a:pt x="2466" y="2473"/>
                  <a:pt x="2458" y="2937"/>
                  <a:pt x="2449" y="2939"/>
                </a:cubicBezTo>
                <a:lnTo>
                  <a:pt x="0" y="2946"/>
                </a:lnTo>
                <a:lnTo>
                  <a:pt x="0" y="2"/>
                </a:lnTo>
                <a:cubicBezTo>
                  <a:pt x="1" y="1"/>
                  <a:pt x="2" y="1"/>
                  <a:pt x="3" y="0"/>
                </a:cubicBezTo>
                <a:lnTo>
                  <a:pt x="1235" y="149"/>
                </a:lnTo>
                <a:close/>
              </a:path>
            </a:pathLst>
          </a:custGeom>
          <a:noFill/>
          <a:ln w="6350" cap="flat" cmpd="sng">
            <a:solidFill>
              <a:srgbClr val="C0C0C0"/>
            </a:solidFill>
            <a:prstDash val="solid"/>
            <a:round/>
            <a:headEnd/>
            <a:tailEnd/>
          </a:ln>
          <a:extLst>
            <a:ext uri="{909E8E84-426E-40DD-AFC4-6F175D3DCCD1}">
              <a14:hiddenFill xmlns:a14="http://schemas.microsoft.com/office/drawing/2010/main">
                <a:solidFill>
                  <a:srgbClr val="FFFFFF"/>
                </a:solidFill>
              </a14:hiddenFill>
            </a:ext>
          </a:extLst>
        </p:spPr>
        <p:txBody>
          <a:bodyPr tIns="205740" bIns="68580"/>
          <a:lstStyle/>
          <a:p>
            <a:endParaRPr lang="en-US" sz="1350" dirty="0">
              <a:latin typeface="Calibri" panose="020F0502020204030204" pitchFamily="34" charset="0"/>
            </a:endParaRPr>
          </a:p>
        </p:txBody>
      </p:sp>
      <p:sp>
        <p:nvSpPr>
          <p:cNvPr id="17" name="Text Placeholder 8"/>
          <p:cNvSpPr>
            <a:spLocks noGrp="1"/>
          </p:cNvSpPr>
          <p:nvPr>
            <p:ph type="body" sz="quarter" idx="21"/>
          </p:nvPr>
        </p:nvSpPr>
        <p:spPr>
          <a:xfrm rot="5400000">
            <a:off x="1095755"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8"/>
          <p:cNvSpPr>
            <a:spLocks noGrp="1"/>
          </p:cNvSpPr>
          <p:nvPr>
            <p:ph type="body" sz="quarter" idx="27"/>
          </p:nvPr>
        </p:nvSpPr>
        <p:spPr>
          <a:xfrm rot="5400000">
            <a:off x="320617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3" name="Text Placeholder 8"/>
          <p:cNvSpPr>
            <a:spLocks noGrp="1"/>
          </p:cNvSpPr>
          <p:nvPr>
            <p:ph type="body" sz="quarter" idx="28"/>
          </p:nvPr>
        </p:nvSpPr>
        <p:spPr>
          <a:xfrm rot="5400000">
            <a:off x="5301996"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4" name="Text Placeholder 8"/>
          <p:cNvSpPr>
            <a:spLocks noGrp="1"/>
          </p:cNvSpPr>
          <p:nvPr>
            <p:ph type="body" sz="quarter" idx="29"/>
          </p:nvPr>
        </p:nvSpPr>
        <p:spPr>
          <a:xfrm rot="5400000">
            <a:off x="7425119" y="794004"/>
            <a:ext cx="612648" cy="1920240"/>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8" name="Text Placeholder 5"/>
          <p:cNvSpPr>
            <a:spLocks noGrp="1"/>
          </p:cNvSpPr>
          <p:nvPr>
            <p:ph type="body" sz="quarter" idx="31"/>
          </p:nvPr>
        </p:nvSpPr>
        <p:spPr>
          <a:xfrm>
            <a:off x="441959"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2"/>
          </p:nvPr>
        </p:nvSpPr>
        <p:spPr>
          <a:xfrm>
            <a:off x="255238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0" name="Text Placeholder 5"/>
          <p:cNvSpPr>
            <a:spLocks noGrp="1"/>
          </p:cNvSpPr>
          <p:nvPr>
            <p:ph type="body" sz="quarter" idx="33"/>
          </p:nvPr>
        </p:nvSpPr>
        <p:spPr>
          <a:xfrm>
            <a:off x="4648200"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25" name="Text Placeholder 5"/>
          <p:cNvSpPr>
            <a:spLocks noGrp="1"/>
          </p:cNvSpPr>
          <p:nvPr>
            <p:ph type="body" sz="quarter" idx="34"/>
          </p:nvPr>
        </p:nvSpPr>
        <p:spPr>
          <a:xfrm>
            <a:off x="6771323" y="2155123"/>
            <a:ext cx="1920240" cy="3959352"/>
          </a:xfrm>
          <a:prstGeom prst="rect">
            <a:avLst/>
          </a:prstGeom>
          <a:solidFill>
            <a:srgbClr val="FFFFFF"/>
          </a:solidFill>
          <a:ln>
            <a:no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5" name="Slide Number Placeholder 9"/>
          <p:cNvSpPr>
            <a:spLocks noGrp="1"/>
          </p:cNvSpPr>
          <p:nvPr>
            <p:ph type="sldNum" sz="quarter" idx="35"/>
          </p:nvPr>
        </p:nvSpPr>
        <p:spPr/>
        <p:txBody>
          <a:bodyPr/>
          <a:lstStyle>
            <a:lvl1pPr>
              <a:defRPr/>
            </a:lvl1pPr>
          </a:lstStyle>
          <a:p>
            <a:fld id="{6D75ED15-758A-614E-A17B-56CD5E692F69}" type="slidenum">
              <a:rPr lang="en-US" altLang="en-US"/>
              <a:pPr/>
              <a:t>‹#›</a:t>
            </a:fld>
            <a:endParaRPr lang="en-US" altLang="en-US"/>
          </a:p>
        </p:txBody>
      </p:sp>
      <p:sp>
        <p:nvSpPr>
          <p:cNvPr id="21" name="Footer Placeholder 20"/>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84982312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Project">
    <p:spTree>
      <p:nvGrpSpPr>
        <p:cNvPr id="1" name=""/>
        <p:cNvGrpSpPr/>
        <p:nvPr/>
      </p:nvGrpSpPr>
      <p:grpSpPr>
        <a:xfrm>
          <a:off x="0" y="0"/>
          <a:ext cx="0" cy="0"/>
          <a:chOff x="0" y="0"/>
          <a:chExt cx="0" cy="0"/>
        </a:xfrm>
      </p:grpSpPr>
      <p:sp>
        <p:nvSpPr>
          <p:cNvPr id="20" name="Text Placeholder 12"/>
          <p:cNvSpPr>
            <a:spLocks noGrp="1"/>
          </p:cNvSpPr>
          <p:nvPr>
            <p:ph type="body" sz="quarter" idx="12"/>
          </p:nvPr>
        </p:nvSpPr>
        <p:spPr>
          <a:xfrm>
            <a:off x="338328" y="1450181"/>
            <a:ext cx="2596896"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l">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11" name="Text Placeholder 13"/>
          <p:cNvSpPr>
            <a:spLocks noGrp="1"/>
          </p:cNvSpPr>
          <p:nvPr>
            <p:ph type="body" sz="quarter" idx="17"/>
          </p:nvPr>
        </p:nvSpPr>
        <p:spPr>
          <a:xfrm>
            <a:off x="3273554"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2" name="Text Placeholder 13"/>
          <p:cNvSpPr>
            <a:spLocks noGrp="1"/>
          </p:cNvSpPr>
          <p:nvPr>
            <p:ph type="body" sz="quarter" idx="29"/>
          </p:nvPr>
        </p:nvSpPr>
        <p:spPr>
          <a:xfrm>
            <a:off x="6208779" y="1447806"/>
            <a:ext cx="2651125" cy="461963"/>
          </a:xfrm>
          <a:prstGeom prst="chevron">
            <a:avLst>
              <a:gd name="adj" fmla="val 34831"/>
            </a:avLst>
          </a:prstGeom>
          <a:solidFill>
            <a:srgbClr val="B01C2E"/>
          </a:solidFill>
        </p:spPr>
        <p:txBody>
          <a:bodyPr anchor="ctr"/>
          <a:lstStyle>
            <a:lvl1pPr>
              <a:buNone/>
              <a:defRPr sz="900" b="1">
                <a:solidFill>
                  <a:srgbClr val="FFFFFF"/>
                </a:solidFill>
              </a:defRPr>
            </a:lvl1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Text Placeholder 5"/>
          <p:cNvSpPr>
            <a:spLocks noGrp="1"/>
          </p:cNvSpPr>
          <p:nvPr>
            <p:ph type="body" sz="quarter" idx="31"/>
          </p:nvPr>
        </p:nvSpPr>
        <p:spPr>
          <a:xfrm>
            <a:off x="3273552"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8" name="Text Placeholder 5"/>
          <p:cNvSpPr>
            <a:spLocks noGrp="1"/>
          </p:cNvSpPr>
          <p:nvPr>
            <p:ph type="body" sz="quarter" idx="32"/>
          </p:nvPr>
        </p:nvSpPr>
        <p:spPr>
          <a:xfrm>
            <a:off x="6208776" y="2057400"/>
            <a:ext cx="2523744" cy="3108960"/>
          </a:xfrm>
          <a:prstGeom prst="rect">
            <a:avLst/>
          </a:prstGeom>
          <a:solidFill>
            <a:srgbClr val="FFFFFF"/>
          </a:solidFill>
          <a:ln>
            <a:solidFill>
              <a:srgbClr val="C0C0C0"/>
            </a:solidFill>
          </a:ln>
        </p:spPr>
        <p:txBody>
          <a:bodyPr lIns="91440" anchor="t" anchorCtr="0"/>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19" name="Text Placeholder 5"/>
          <p:cNvSpPr>
            <a:spLocks noGrp="1"/>
          </p:cNvSpPr>
          <p:nvPr>
            <p:ph type="body" sz="quarter" idx="33"/>
          </p:nvPr>
        </p:nvSpPr>
        <p:spPr>
          <a:xfrm>
            <a:off x="338328" y="2057403"/>
            <a:ext cx="2523744" cy="230832"/>
          </a:xfrm>
          <a:prstGeom prst="rect">
            <a:avLst/>
          </a:prstGeom>
          <a:solidFill>
            <a:srgbClr val="FFFFFF"/>
          </a:solidFill>
          <a:ln>
            <a:solidFill>
              <a:srgbClr val="C0C0C0"/>
            </a:solidFill>
          </a:ln>
        </p:spPr>
        <p:txBody>
          <a:bodyPr lIns="91440" anchor="t" anchorCtr="0">
            <a:spAutoFit/>
          </a:bodyP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30302">
              <a:buClr>
                <a:srgbClr val="B01C2E"/>
              </a:buClr>
              <a:buFont typeface="Arial" pitchFamily="34" charset="0"/>
              <a:buChar char="‒"/>
              <a:defRPr sz="900" baseline="0"/>
            </a:lvl3pPr>
            <a:lvl4pPr marL="514350">
              <a:buClr>
                <a:srgbClr val="B01C2E"/>
              </a:buClr>
              <a:buFont typeface="Arial" pitchFamily="34" charset="0"/>
              <a:buChar char="–"/>
              <a:defRPr sz="900"/>
            </a:lvl4pPr>
            <a:lvl5pPr marL="685800">
              <a:buClr>
                <a:srgbClr val="B01C2E"/>
              </a:buClr>
              <a:buFont typeface="Arial" pitchFamily="34" charset="0"/>
              <a:buChar char="–"/>
              <a:defRPr sz="1500"/>
            </a:lvl5pPr>
            <a:lvl6pPr marL="857250">
              <a:buClr>
                <a:srgbClr val="B01C2E"/>
              </a:buClr>
              <a:buFont typeface="Arial" pitchFamily="34" charset="0"/>
              <a:buChar char="–"/>
              <a:defRPr/>
            </a:lvl6pPr>
          </a:lstStyle>
          <a:p>
            <a:pPr lvl="0"/>
            <a:r>
              <a:rPr lang="en-US"/>
              <a:t>Click to edit Master text styles</a:t>
            </a:r>
          </a:p>
        </p:txBody>
      </p:sp>
      <p:sp>
        <p:nvSpPr>
          <p:cNvPr id="9" name="Slide Number Placeholder 9"/>
          <p:cNvSpPr>
            <a:spLocks noGrp="1"/>
          </p:cNvSpPr>
          <p:nvPr>
            <p:ph type="sldNum" sz="quarter" idx="34"/>
          </p:nvPr>
        </p:nvSpPr>
        <p:spPr/>
        <p:txBody>
          <a:bodyPr/>
          <a:lstStyle>
            <a:lvl1pPr>
              <a:defRPr/>
            </a:lvl1pPr>
          </a:lstStyle>
          <a:p>
            <a:fld id="{8A4AF9FF-8501-8442-BA34-6C86C862CF8D}" type="slidenum">
              <a:rPr lang="en-US" altLang="en-US"/>
              <a:pPr/>
              <a:t>‹#›</a:t>
            </a:fld>
            <a:endParaRPr lang="en-US" altLang="en-US"/>
          </a:p>
        </p:txBody>
      </p:sp>
      <p:sp>
        <p:nvSpPr>
          <p:cNvPr id="10"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8414475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arget">
    <p:spTree>
      <p:nvGrpSpPr>
        <p:cNvPr id="1" name=""/>
        <p:cNvGrpSpPr/>
        <p:nvPr/>
      </p:nvGrpSpPr>
      <p:grpSpPr>
        <a:xfrm>
          <a:off x="0" y="0"/>
          <a:ext cx="0" cy="0"/>
          <a:chOff x="0" y="0"/>
          <a:chExt cx="0" cy="0"/>
        </a:xfrm>
      </p:grpSpPr>
      <p:sp>
        <p:nvSpPr>
          <p:cNvPr id="17" name="Text Placeholder 8"/>
          <p:cNvSpPr>
            <a:spLocks noGrp="1"/>
          </p:cNvSpPr>
          <p:nvPr>
            <p:ph type="body" sz="quarter" idx="29"/>
          </p:nvPr>
        </p:nvSpPr>
        <p:spPr>
          <a:xfrm>
            <a:off x="7129272" y="1493520"/>
            <a:ext cx="1481328" cy="4754880"/>
          </a:xfrm>
          <a:prstGeom prst="rect">
            <a:avLst/>
          </a:prstGeom>
          <a:ln>
            <a:solidFill>
              <a:srgbClr val="C0C0C0"/>
            </a:solidFill>
          </a:ln>
        </p:spPr>
        <p:txBody>
          <a:bodyPr lIns="45720" anchor="t"/>
          <a:lstStyle>
            <a:lvl1pPr marL="123444" indent="-123444" algn="l">
              <a:lnSpc>
                <a:spcPts val="1050"/>
              </a:lnSpc>
              <a:spcBef>
                <a:spcPts val="0"/>
              </a:spcBef>
              <a:buClr>
                <a:schemeClr val="accent1"/>
              </a:buClr>
              <a:buFont typeface="Wingdings" pitchFamily="2" charset="2"/>
              <a:buChar char="§"/>
              <a:defRPr sz="900" b="0">
                <a:solidFill>
                  <a:srgbClr val="000000"/>
                </a:solidFill>
              </a:defRPr>
            </a:lvl1pPr>
            <a:lvl2pPr marL="123444" indent="0" algn="l">
              <a:spcBef>
                <a:spcPts val="525"/>
              </a:spcBef>
              <a:buNone/>
              <a:defRPr sz="900" b="0"/>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22" name="Text Placeholder 5"/>
          <p:cNvSpPr>
            <a:spLocks noGrp="1"/>
          </p:cNvSpPr>
          <p:nvPr>
            <p:ph type="body" sz="quarter" idx="21"/>
          </p:nvPr>
        </p:nvSpPr>
        <p:spPr>
          <a:xfrm>
            <a:off x="457200" y="16002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rgbClr val="C0C0C0"/>
              </a:buClr>
              <a:buSzTx/>
              <a:buFont typeface="Wingdings 2" pitchFamily="18" charset="2"/>
              <a:buChar char="¡"/>
              <a:tabLst/>
              <a:defRPr sz="900" b="1" baseline="0">
                <a:solidFill>
                  <a:srgbClr val="FFFFFF"/>
                </a:solidFill>
              </a:defRPr>
            </a:lvl1pPr>
            <a:lvl2pPr marL="88106" indent="0">
              <a:buFontTx/>
              <a:buNone/>
              <a:defRPr sz="750"/>
            </a:lvl2pPr>
          </a:lstStyle>
          <a:p>
            <a:pPr lvl="0"/>
            <a:r>
              <a:rPr lang="en-US"/>
              <a:t>Click to edit Master text styles</a:t>
            </a:r>
          </a:p>
        </p:txBody>
      </p:sp>
      <p:sp>
        <p:nvSpPr>
          <p:cNvPr id="24" name="Text Placeholder 5"/>
          <p:cNvSpPr>
            <a:spLocks noGrp="1"/>
          </p:cNvSpPr>
          <p:nvPr>
            <p:ph type="body" sz="quarter" idx="23"/>
          </p:nvPr>
        </p:nvSpPr>
        <p:spPr>
          <a:xfrm>
            <a:off x="457200" y="48768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25" name="Text Placeholder 5"/>
          <p:cNvSpPr>
            <a:spLocks noGrp="1"/>
          </p:cNvSpPr>
          <p:nvPr>
            <p:ph type="body" sz="quarter" idx="24"/>
          </p:nvPr>
        </p:nvSpPr>
        <p:spPr>
          <a:xfrm>
            <a:off x="457200" y="3238500"/>
            <a:ext cx="1600200" cy="1280160"/>
          </a:xfrm>
          <a:prstGeom prst="rect">
            <a:avLst/>
          </a:prstGeom>
          <a:solidFill>
            <a:srgbClr val="B01C2E"/>
          </a:solidFill>
          <a:ln>
            <a:solidFill>
              <a:srgbClr val="C0C0C0"/>
            </a:solidFill>
          </a:ln>
        </p:spPr>
        <p:txBody>
          <a:bodyPr anchor="ctr"/>
          <a:lstStyle>
            <a:lvl1pPr marL="89154" marR="0" indent="-8915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lang="en-US" sz="900" b="1" kern="1200" baseline="0" dirty="0" smtClean="0">
                <a:solidFill>
                  <a:srgbClr val="FFFFFF"/>
                </a:solidFill>
                <a:latin typeface="+mn-lt"/>
                <a:ea typeface="+mn-ea"/>
                <a:cs typeface="+mn-cs"/>
              </a:defRPr>
            </a:lvl1pPr>
            <a:lvl2pPr marL="88106" indent="0">
              <a:buFontTx/>
              <a:buNone/>
              <a:defRPr sz="750"/>
            </a:lvl2pPr>
          </a:lstStyle>
          <a:p>
            <a:pPr lvl="0"/>
            <a:r>
              <a:rPr lang="en-US"/>
              <a:t>Click to edit Master text styles</a:t>
            </a:r>
          </a:p>
        </p:txBody>
      </p:sp>
      <p:sp>
        <p:nvSpPr>
          <p:cNvPr id="12" name="Text Placeholder 5"/>
          <p:cNvSpPr>
            <a:spLocks noGrp="1"/>
          </p:cNvSpPr>
          <p:nvPr>
            <p:ph type="body" sz="quarter" idx="30"/>
          </p:nvPr>
        </p:nvSpPr>
        <p:spPr>
          <a:xfrm>
            <a:off x="2191512" y="16002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1"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Text Placeholder 5"/>
          <p:cNvSpPr>
            <a:spLocks noGrp="1"/>
          </p:cNvSpPr>
          <p:nvPr>
            <p:ph type="body" sz="quarter" idx="31"/>
          </p:nvPr>
        </p:nvSpPr>
        <p:spPr>
          <a:xfrm>
            <a:off x="2191512" y="32385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6" name="Text Placeholder 5"/>
          <p:cNvSpPr>
            <a:spLocks noGrp="1"/>
          </p:cNvSpPr>
          <p:nvPr>
            <p:ph type="body" sz="quarter" idx="32"/>
          </p:nvPr>
        </p:nvSpPr>
        <p:spPr>
          <a:xfrm>
            <a:off x="2191512" y="4876800"/>
            <a:ext cx="4864608" cy="1280160"/>
          </a:xfrm>
          <a:prstGeom prst="homePlate">
            <a:avLst>
              <a:gd name="adj" fmla="val 25111"/>
            </a:avLst>
          </a:prstGeom>
          <a:solidFill>
            <a:srgbClr val="FFFFFF"/>
          </a:solidFill>
          <a:ln>
            <a:solidFill>
              <a:srgbClr val="C0C0C0"/>
            </a:solidFill>
          </a:ln>
        </p:spPr>
        <p:txBody>
          <a:bodyPr rIns="45720" anchor="ctr"/>
          <a:lstStyle>
            <a:lvl1pPr marL="123444" marR="0" indent="-123444" algn="l" defTabSz="685800" rtl="0" eaLnBrk="1" fontAlgn="auto" latinLnBrk="0" hangingPunct="1">
              <a:lnSpc>
                <a:spcPct val="100000"/>
              </a:lnSpc>
              <a:spcBef>
                <a:spcPct val="20000"/>
              </a:spcBef>
              <a:spcAft>
                <a:spcPts val="0"/>
              </a:spcAft>
              <a:buClr>
                <a:schemeClr val="accent1"/>
              </a:buClr>
              <a:buSzTx/>
              <a:buFont typeface="Wingdings 2" pitchFamily="18" charset="2"/>
              <a:buChar char=""/>
              <a:tabLst/>
              <a:defRPr sz="900" baseline="0"/>
            </a:lvl1pPr>
            <a:lvl2pPr marL="246888" indent="-123444">
              <a:buClr>
                <a:srgbClr val="B01C2E"/>
              </a:buClr>
              <a:buFont typeface="Arial" pitchFamily="34" charset="0"/>
              <a:buChar char="•"/>
              <a:defRPr sz="900" baseline="0"/>
            </a:lvl2pPr>
            <a:lvl3pPr marL="329184" indent="-123444">
              <a:buClr>
                <a:srgbClr val="B01C2E"/>
              </a:buClr>
              <a:buFont typeface="Arial" pitchFamily="34" charset="0"/>
              <a:buChar char="‒"/>
              <a:defRPr sz="900" baseline="0"/>
            </a:lvl3pPr>
            <a:lvl4pPr marL="452628" indent="-123444">
              <a:buClr>
                <a:srgbClr val="B01C2E"/>
              </a:buClr>
              <a:buFont typeface="Arial" pitchFamily="34" charset="0"/>
              <a:buChar char="–"/>
              <a:defRPr sz="900"/>
            </a:lvl4pPr>
            <a:lvl5pPr marL="576072" indent="-123444">
              <a:buClr>
                <a:srgbClr val="B01C2E"/>
              </a:buClr>
              <a:buFont typeface="Arial" pitchFamily="34" charset="0"/>
              <a:buChar char="–"/>
              <a:defRPr sz="900"/>
            </a:lvl5pPr>
            <a:lvl6pPr marL="685800" indent="-123444">
              <a:buClr>
                <a:srgbClr val="B01C2E"/>
              </a:buClr>
              <a:buFont typeface="Arial" pitchFamily="34" charset="0"/>
              <a:buChar char="–"/>
              <a:defRPr sz="900"/>
            </a:lvl6pPr>
          </a:lstStyle>
          <a:p>
            <a:pPr lvl="0"/>
            <a:r>
              <a:rPr lang="en-US"/>
              <a:t>Click to edit Master text styles</a:t>
            </a:r>
          </a:p>
          <a:p>
            <a:pPr lvl="1"/>
            <a:r>
              <a:rPr lang="en-US"/>
              <a:t>Second level</a:t>
            </a:r>
          </a:p>
          <a:p>
            <a:pPr lvl="2"/>
            <a:r>
              <a:rPr lang="en-US"/>
              <a:t>Third level</a:t>
            </a:r>
          </a:p>
        </p:txBody>
      </p:sp>
      <p:sp>
        <p:nvSpPr>
          <p:cNvPr id="10" name="Slide Number Placeholder 9"/>
          <p:cNvSpPr>
            <a:spLocks noGrp="1"/>
          </p:cNvSpPr>
          <p:nvPr>
            <p:ph type="sldNum" sz="quarter" idx="33"/>
          </p:nvPr>
        </p:nvSpPr>
        <p:spPr/>
        <p:txBody>
          <a:bodyPr/>
          <a:lstStyle>
            <a:lvl1pPr>
              <a:defRPr/>
            </a:lvl1pPr>
          </a:lstStyle>
          <a:p>
            <a:fld id="{00398512-78EB-D84B-88E3-8EFD360D49EF}" type="slidenum">
              <a:rPr lang="en-US" altLang="en-US"/>
              <a:pPr/>
              <a:t>‹#›</a:t>
            </a:fld>
            <a:endParaRPr lang="en-US" altLang="en-US"/>
          </a:p>
        </p:txBody>
      </p:sp>
      <p:sp>
        <p:nvSpPr>
          <p:cNvPr id="13" name="Footer Placeholder 12"/>
          <p:cNvSpPr>
            <a:spLocks noGrp="1"/>
          </p:cNvSpPr>
          <p:nvPr>
            <p:ph type="ftr" sz="quarter" idx="34"/>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79243110"/>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blocks - Two palettes moving forward">
    <p:spTree>
      <p:nvGrpSpPr>
        <p:cNvPr id="1" name=""/>
        <p:cNvGrpSpPr/>
        <p:nvPr/>
      </p:nvGrpSpPr>
      <p:grpSpPr>
        <a:xfrm>
          <a:off x="0" y="0"/>
          <a:ext cx="0" cy="0"/>
          <a:chOff x="0" y="0"/>
          <a:chExt cx="0" cy="0"/>
        </a:xfrm>
      </p:grpSpPr>
      <p:sp>
        <p:nvSpPr>
          <p:cNvPr id="7" name="AutoShape 3"/>
          <p:cNvSpPr>
            <a:spLocks noChangeArrowheads="1"/>
          </p:cNvSpPr>
          <p:nvPr userDrawn="1"/>
        </p:nvSpPr>
        <p:spPr bwMode="auto">
          <a:xfrm>
            <a:off x="684213" y="2635250"/>
            <a:ext cx="7777162" cy="1587500"/>
          </a:xfrm>
          <a:prstGeom prst="homePlate">
            <a:avLst>
              <a:gd name="adj" fmla="val 32592"/>
            </a:avLst>
          </a:prstGeom>
          <a:gradFill rotWithShape="1">
            <a:gsLst>
              <a:gs pos="0">
                <a:srgbClr val="9E9E9E"/>
              </a:gs>
              <a:gs pos="50000">
                <a:srgbClr val="C4C4C4"/>
              </a:gs>
              <a:gs pos="100000">
                <a:srgbClr val="E3E3E3"/>
              </a:gs>
            </a:gsLst>
            <a:lin ang="10800000" scaled="1"/>
          </a:gradFill>
          <a:ln>
            <a:noFill/>
          </a:ln>
          <a:extLst>
            <a:ext uri="{91240B29-F687-4F45-9708-019B960494DF}">
              <a14:hiddenLine xmlns:a14="http://schemas.microsoft.com/office/drawing/2010/main" w="6350">
                <a:solidFill>
                  <a:srgbClr val="000000"/>
                </a:solidFill>
                <a:miter lim="800000"/>
                <a:headEnd/>
                <a:tailEnd/>
              </a14:hiddenLine>
            </a:ext>
          </a:extLst>
        </p:spPr>
        <p:txBody>
          <a:bodyPr tIns="68580" bIns="6858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eaLnBrk="1" hangingPunct="1"/>
            <a:endParaRPr lang="en-US" altLang="en-US" sz="1350" dirty="0">
              <a:latin typeface="Calibri" panose="020F0502020204030204" pitchFamily="34" charset="0"/>
            </a:endParaRPr>
          </a:p>
        </p:txBody>
      </p:sp>
      <p:sp>
        <p:nvSpPr>
          <p:cNvPr id="18" name="Text Placeholder 17"/>
          <p:cNvSpPr>
            <a:spLocks noGrp="1"/>
          </p:cNvSpPr>
          <p:nvPr>
            <p:ph type="body" sz="quarter" idx="21"/>
          </p:nvPr>
        </p:nvSpPr>
        <p:spPr>
          <a:xfrm>
            <a:off x="105156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4572000" y="1417320"/>
            <a:ext cx="3291840"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1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4" name="Content Placeholder 10"/>
          <p:cNvSpPr>
            <a:spLocks noGrp="1"/>
          </p:cNvSpPr>
          <p:nvPr>
            <p:ph sz="quarter" idx="20"/>
          </p:nvPr>
        </p:nvSpPr>
        <p:spPr>
          <a:xfrm>
            <a:off x="105156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Content Placeholder 10"/>
          <p:cNvSpPr>
            <a:spLocks noGrp="1"/>
          </p:cNvSpPr>
          <p:nvPr>
            <p:ph sz="quarter" idx="24"/>
          </p:nvPr>
        </p:nvSpPr>
        <p:spPr>
          <a:xfrm>
            <a:off x="4572000" y="1874520"/>
            <a:ext cx="3291840" cy="36576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B47071-B393-DC4F-9921-408D035EE572}" type="slidenum">
              <a:rPr lang="en-US" altLang="en-US"/>
              <a:pPr/>
              <a:t>‹#›</a:t>
            </a:fld>
            <a:endParaRPr lang="en-US" altLang="en-US"/>
          </a:p>
        </p:txBody>
      </p:sp>
      <p:sp>
        <p:nvSpPr>
          <p:cNvPr id="9" name="Footer Placeholder 8"/>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461463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Conflict">
    <p:spTree>
      <p:nvGrpSpPr>
        <p:cNvPr id="1" name=""/>
        <p:cNvGrpSpPr/>
        <p:nvPr/>
      </p:nvGrpSpPr>
      <p:grpSpPr>
        <a:xfrm>
          <a:off x="0" y="0"/>
          <a:ext cx="0" cy="0"/>
          <a:chOff x="0" y="0"/>
          <a:chExt cx="0" cy="0"/>
        </a:xfrm>
      </p:grpSpPr>
      <p:sp>
        <p:nvSpPr>
          <p:cNvPr id="7" name="Freeform 7"/>
          <p:cNvSpPr>
            <a:spLocks/>
          </p:cNvSpPr>
          <p:nvPr userDrawn="1"/>
        </p:nvSpPr>
        <p:spPr bwMode="auto">
          <a:xfrm>
            <a:off x="4384675" y="3341688"/>
            <a:ext cx="376238" cy="1403350"/>
          </a:xfrm>
          <a:custGeom>
            <a:avLst/>
            <a:gdLst>
              <a:gd name="T0" fmla="*/ 2147483647 w 176"/>
              <a:gd name="T1" fmla="*/ 0 h 608"/>
              <a:gd name="T2" fmla="*/ 0 w 176"/>
              <a:gd name="T3" fmla="*/ 2147483647 h 608"/>
              <a:gd name="T4" fmla="*/ 2147483647 w 176"/>
              <a:gd name="T5" fmla="*/ 2147483647 h 608"/>
              <a:gd name="T6" fmla="*/ 0 w 176"/>
              <a:gd name="T7" fmla="*/ 2147483647 h 608"/>
              <a:gd name="T8" fmla="*/ 2147483647 w 176"/>
              <a:gd name="T9" fmla="*/ 2147483647 h 608"/>
              <a:gd name="T10" fmla="*/ 2147483647 w 176"/>
              <a:gd name="T11" fmla="*/ 2147483647 h 608"/>
              <a:gd name="T12" fmla="*/ 0 w 176"/>
              <a:gd name="T13" fmla="*/ 2147483647 h 608"/>
              <a:gd name="T14" fmla="*/ 0 w 176"/>
              <a:gd name="T15" fmla="*/ 2147483647 h 608"/>
              <a:gd name="T16" fmla="*/ 2147483647 w 176"/>
              <a:gd name="T17" fmla="*/ 2147483647 h 608"/>
              <a:gd name="T18" fmla="*/ 2147483647 w 176"/>
              <a:gd name="T19" fmla="*/ 2147483647 h 608"/>
              <a:gd name="T20" fmla="*/ 2147483647 w 176"/>
              <a:gd name="T21" fmla="*/ 2147483647 h 608"/>
              <a:gd name="T22" fmla="*/ 2147483647 w 176"/>
              <a:gd name="T23" fmla="*/ 2147483647 h 608"/>
              <a:gd name="T24" fmla="*/ 2147483647 w 176"/>
              <a:gd name="T25" fmla="*/ 2147483647 h 608"/>
              <a:gd name="T26" fmla="*/ 2147483647 w 176"/>
              <a:gd name="T27" fmla="*/ 2147483647 h 608"/>
              <a:gd name="T28" fmla="*/ 2147483647 w 176"/>
              <a:gd name="T29" fmla="*/ 0 h 608"/>
              <a:gd name="T30" fmla="*/ 2147483647 w 176"/>
              <a:gd name="T31" fmla="*/ 0 h 608"/>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 name="T45" fmla="*/ 0 60000 65536"/>
              <a:gd name="T46" fmla="*/ 0 60000 65536"/>
              <a:gd name="T47" fmla="*/ 0 60000 65536"/>
            </a:gdLst>
            <a:ahLst/>
            <a:cxnLst>
              <a:cxn ang="T32">
                <a:pos x="T0" y="T1"/>
              </a:cxn>
              <a:cxn ang="T33">
                <a:pos x="T2" y="T3"/>
              </a:cxn>
              <a:cxn ang="T34">
                <a:pos x="T4" y="T5"/>
              </a:cxn>
              <a:cxn ang="T35">
                <a:pos x="T6" y="T7"/>
              </a:cxn>
              <a:cxn ang="T36">
                <a:pos x="T8" y="T9"/>
              </a:cxn>
              <a:cxn ang="T37">
                <a:pos x="T10" y="T11"/>
              </a:cxn>
              <a:cxn ang="T38">
                <a:pos x="T12" y="T13"/>
              </a:cxn>
              <a:cxn ang="T39">
                <a:pos x="T14" y="T15"/>
              </a:cxn>
              <a:cxn ang="T40">
                <a:pos x="T16" y="T17"/>
              </a:cxn>
              <a:cxn ang="T41">
                <a:pos x="T18" y="T19"/>
              </a:cxn>
              <a:cxn ang="T42">
                <a:pos x="T20" y="T21"/>
              </a:cxn>
              <a:cxn ang="T43">
                <a:pos x="T22" y="T23"/>
              </a:cxn>
              <a:cxn ang="T44">
                <a:pos x="T24" y="T25"/>
              </a:cxn>
              <a:cxn ang="T45">
                <a:pos x="T26" y="T27"/>
              </a:cxn>
              <a:cxn ang="T46">
                <a:pos x="T28" y="T29"/>
              </a:cxn>
              <a:cxn ang="T47">
                <a:pos x="T30" y="T31"/>
              </a:cxn>
            </a:cxnLst>
            <a:rect l="0" t="0" r="r" b="b"/>
            <a:pathLst>
              <a:path w="176" h="608">
                <a:moveTo>
                  <a:pt x="72" y="0"/>
                </a:moveTo>
                <a:lnTo>
                  <a:pt x="0" y="232"/>
                </a:lnTo>
                <a:lnTo>
                  <a:pt x="48" y="232"/>
                </a:lnTo>
                <a:lnTo>
                  <a:pt x="0" y="376"/>
                </a:lnTo>
                <a:lnTo>
                  <a:pt x="72" y="376"/>
                </a:lnTo>
                <a:lnTo>
                  <a:pt x="32" y="504"/>
                </a:lnTo>
                <a:lnTo>
                  <a:pt x="0" y="504"/>
                </a:lnTo>
                <a:lnTo>
                  <a:pt x="0" y="608"/>
                </a:lnTo>
                <a:lnTo>
                  <a:pt x="96" y="496"/>
                </a:lnTo>
                <a:lnTo>
                  <a:pt x="48" y="504"/>
                </a:lnTo>
                <a:lnTo>
                  <a:pt x="144" y="336"/>
                </a:lnTo>
                <a:lnTo>
                  <a:pt x="72" y="336"/>
                </a:lnTo>
                <a:lnTo>
                  <a:pt x="144" y="192"/>
                </a:lnTo>
                <a:lnTo>
                  <a:pt x="88" y="192"/>
                </a:lnTo>
                <a:lnTo>
                  <a:pt x="176" y="0"/>
                </a:lnTo>
                <a:lnTo>
                  <a:pt x="72" y="0"/>
                </a:lnTo>
                <a:close/>
              </a:path>
            </a:pathLst>
          </a:custGeom>
          <a:solidFill>
            <a:srgbClr val="B01C2E"/>
          </a:solidFill>
          <a:ln w="6350" cap="flat" cmpd="sng">
            <a:solidFill>
              <a:srgbClr val="B01C2E"/>
            </a:solidFill>
            <a:prstDash val="solid"/>
            <a:round/>
            <a:headEnd/>
            <a:tailEnd/>
          </a:ln>
        </p:spPr>
        <p:txBody>
          <a:bodyPr lIns="54000" tIns="54000" rIns="54000" bIns="54000" anchor="ctr"/>
          <a:lstStyle/>
          <a:p>
            <a:endParaRPr lang="en-US" sz="1350" dirty="0">
              <a:latin typeface="Calibri" panose="020F0502020204030204" pitchFamily="34" charset="0"/>
            </a:endParaRPr>
          </a:p>
        </p:txBody>
      </p:sp>
      <p:sp>
        <p:nvSpPr>
          <p:cNvPr id="18" name="Text Placeholder 17"/>
          <p:cNvSpPr>
            <a:spLocks noGrp="1"/>
          </p:cNvSpPr>
          <p:nvPr>
            <p:ph type="body" sz="quarter" idx="21"/>
          </p:nvPr>
        </p:nvSpPr>
        <p:spPr>
          <a:xfrm>
            <a:off x="835152" y="1417320"/>
            <a:ext cx="3035808" cy="457200"/>
          </a:xfrm>
          <a:prstGeom prst="rect">
            <a:avLst/>
          </a:prstGeom>
          <a:solidFill>
            <a:srgbClr val="B01C2E"/>
          </a:solidFill>
          <a:ln>
            <a:solidFill>
              <a:srgbClr val="C0C0C0"/>
            </a:solidFill>
          </a:ln>
        </p:spPr>
        <p:txBody>
          <a:bodyPr anchor="ctr"/>
          <a:lstStyle>
            <a:lvl1pPr algn="ctr">
              <a:buNone/>
              <a:defRPr sz="900" b="1" baseline="0">
                <a:solidFill>
                  <a:srgbClr val="FFFFFF"/>
                </a:solidFill>
              </a:defRPr>
            </a:lvl1pPr>
          </a:lstStyle>
          <a:p>
            <a:pPr lvl="0"/>
            <a:r>
              <a:rPr lang="en-US"/>
              <a:t>Click to edit Master text styles</a:t>
            </a:r>
          </a:p>
        </p:txBody>
      </p:sp>
      <p:sp>
        <p:nvSpPr>
          <p:cNvPr id="21" name="Text Placeholder 17"/>
          <p:cNvSpPr>
            <a:spLocks noGrp="1"/>
          </p:cNvSpPr>
          <p:nvPr>
            <p:ph type="body" sz="quarter" idx="23"/>
          </p:nvPr>
        </p:nvSpPr>
        <p:spPr>
          <a:xfrm>
            <a:off x="5266627" y="1417320"/>
            <a:ext cx="3054096" cy="457200"/>
          </a:xfrm>
          <a:prstGeom prst="rect">
            <a:avLst/>
          </a:prstGeom>
          <a:solidFill>
            <a:srgbClr val="B01C2E"/>
          </a:solidFill>
          <a:ln>
            <a:solidFill>
              <a:srgbClr val="C0C0C0"/>
            </a:solidFill>
          </a:ln>
        </p:spPr>
        <p:txBody>
          <a:bodyPr anchor="ctr"/>
          <a:lstStyle>
            <a:lvl1pPr algn="ctr">
              <a:buNone/>
              <a:defRPr sz="900" b="1">
                <a:solidFill>
                  <a:srgbClr val="FFFFFF"/>
                </a:solidFill>
              </a:defRPr>
            </a:lvl1pPr>
          </a:lstStyle>
          <a:p>
            <a:pPr lvl="0"/>
            <a:r>
              <a:rPr lang="en-US"/>
              <a:t>Click to edit Master text styles</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Content Placeholder 10"/>
          <p:cNvSpPr>
            <a:spLocks noGrp="1"/>
          </p:cNvSpPr>
          <p:nvPr>
            <p:ph sz="quarter" idx="20"/>
          </p:nvPr>
        </p:nvSpPr>
        <p:spPr>
          <a:xfrm>
            <a:off x="835152" y="1874520"/>
            <a:ext cx="3291840" cy="4343400"/>
          </a:xfrm>
          <a:prstGeom prst="homePlate">
            <a:avLst>
              <a:gd name="adj" fmla="val 7684"/>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10"/>
          <p:cNvSpPr>
            <a:spLocks noGrp="1"/>
          </p:cNvSpPr>
          <p:nvPr>
            <p:ph sz="quarter" idx="24"/>
          </p:nvPr>
        </p:nvSpPr>
        <p:spPr>
          <a:xfrm flipH="1">
            <a:off x="5028883" y="1874520"/>
            <a:ext cx="3291840" cy="4343400"/>
          </a:xfrm>
          <a:prstGeom prst="homePlate">
            <a:avLst>
              <a:gd name="adj" fmla="val 7343"/>
            </a:avLst>
          </a:prstGeom>
          <a:solidFill>
            <a:srgbClr val="FFFFFF"/>
          </a:solidFill>
          <a:ln>
            <a:solidFill>
              <a:srgbClr val="C0C0C0"/>
            </a:solidFill>
          </a:ln>
        </p:spPr>
        <p:txBody>
          <a:bodyPr lIns="2286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Slide Number Placeholder 9"/>
          <p:cNvSpPr>
            <a:spLocks noGrp="1"/>
          </p:cNvSpPr>
          <p:nvPr>
            <p:ph type="sldNum" sz="quarter" idx="25"/>
          </p:nvPr>
        </p:nvSpPr>
        <p:spPr/>
        <p:txBody>
          <a:bodyPr/>
          <a:lstStyle>
            <a:lvl1pPr>
              <a:defRPr/>
            </a:lvl1pPr>
          </a:lstStyle>
          <a:p>
            <a:fld id="{6C637242-61C1-4C47-AFEF-079B86936FE6}" type="slidenum">
              <a:rPr lang="en-US" altLang="en-US"/>
              <a:pPr/>
              <a:t>‹#›</a:t>
            </a:fld>
            <a:endParaRPr lang="en-US" altLang="en-US"/>
          </a:p>
        </p:txBody>
      </p:sp>
      <p:sp>
        <p:nvSpPr>
          <p:cNvPr id="10" name="Footer Placeholder 12"/>
          <p:cNvSpPr>
            <a:spLocks noGrp="1"/>
          </p:cNvSpPr>
          <p:nvPr>
            <p:ph type="ftr" sz="quarter" idx="2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602906"/>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Consequences List">
    <p:spTree>
      <p:nvGrpSpPr>
        <p:cNvPr id="1" name=""/>
        <p:cNvGrpSpPr/>
        <p:nvPr/>
      </p:nvGrpSpPr>
      <p:grpSpPr>
        <a:xfrm>
          <a:off x="0" y="0"/>
          <a:ext cx="0" cy="0"/>
          <a:chOff x="0" y="0"/>
          <a:chExt cx="0" cy="0"/>
        </a:xfrm>
      </p:grpSpPr>
      <p:sp>
        <p:nvSpPr>
          <p:cNvPr id="20" name="Content Placeholder 10"/>
          <p:cNvSpPr>
            <a:spLocks noGrp="1"/>
          </p:cNvSpPr>
          <p:nvPr>
            <p:ph sz="quarter" idx="35"/>
          </p:nvPr>
        </p:nvSpPr>
        <p:spPr>
          <a:xfrm>
            <a:off x="6181725" y="1577977"/>
            <a:ext cx="2487168" cy="3931920"/>
          </a:xfrm>
          <a:prstGeom prst="rect">
            <a:avLst/>
          </a:prstGeom>
          <a:solidFill>
            <a:srgbClr val="FFFFFF"/>
          </a:solidFill>
          <a:ln>
            <a:solidFill>
              <a:srgbClr val="C0C0C0"/>
            </a:solidFill>
          </a:ln>
        </p:spPr>
        <p:txBody>
          <a:bodyPr lIns="457200" rIns="9144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Content Placeholder 10"/>
          <p:cNvSpPr>
            <a:spLocks noGrp="1"/>
          </p:cNvSpPr>
          <p:nvPr>
            <p:ph sz="quarter" idx="20"/>
          </p:nvPr>
        </p:nvSpPr>
        <p:spPr>
          <a:xfrm>
            <a:off x="484632" y="1577977"/>
            <a:ext cx="2487168" cy="393192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4" name="Text Placeholder 23"/>
          <p:cNvSpPr>
            <a:spLocks noGrp="1"/>
          </p:cNvSpPr>
          <p:nvPr>
            <p:ph type="body" sz="quarter" idx="10"/>
          </p:nvPr>
        </p:nvSpPr>
        <p:spPr>
          <a:xfrm>
            <a:off x="2667000" y="18288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1" name="Text Placeholder 23"/>
          <p:cNvSpPr>
            <a:spLocks noGrp="1"/>
          </p:cNvSpPr>
          <p:nvPr>
            <p:ph type="body" sz="quarter" idx="21"/>
          </p:nvPr>
        </p:nvSpPr>
        <p:spPr>
          <a:xfrm>
            <a:off x="2667000" y="242316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2" name="Text Placeholder 23"/>
          <p:cNvSpPr>
            <a:spLocks noGrp="1"/>
          </p:cNvSpPr>
          <p:nvPr>
            <p:ph type="body" sz="quarter" idx="22"/>
          </p:nvPr>
        </p:nvSpPr>
        <p:spPr>
          <a:xfrm>
            <a:off x="2667000" y="301752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3" name="Text Placeholder 23"/>
          <p:cNvSpPr>
            <a:spLocks noGrp="1"/>
          </p:cNvSpPr>
          <p:nvPr>
            <p:ph type="body" sz="quarter" idx="23"/>
          </p:nvPr>
        </p:nvSpPr>
        <p:spPr>
          <a:xfrm>
            <a:off x="2667000" y="361188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4" name="Text Placeholder 23"/>
          <p:cNvSpPr>
            <a:spLocks noGrp="1"/>
          </p:cNvSpPr>
          <p:nvPr>
            <p:ph type="body" sz="quarter" idx="24"/>
          </p:nvPr>
        </p:nvSpPr>
        <p:spPr>
          <a:xfrm>
            <a:off x="2667000" y="420624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5" name="Text Placeholder 23"/>
          <p:cNvSpPr>
            <a:spLocks noGrp="1"/>
          </p:cNvSpPr>
          <p:nvPr>
            <p:ph type="body" sz="quarter" idx="25"/>
          </p:nvPr>
        </p:nvSpPr>
        <p:spPr>
          <a:xfrm>
            <a:off x="2667000" y="4800600"/>
            <a:ext cx="3931920" cy="484632"/>
          </a:xfrm>
          <a:prstGeom prst="homePlate">
            <a:avLst>
              <a:gd name="adj" fmla="val 16207"/>
            </a:avLst>
          </a:prstGeom>
          <a:solidFill>
            <a:srgbClr val="FFFFFF"/>
          </a:solidFill>
          <a:ln>
            <a:solidFill>
              <a:srgbClr val="B01C2E"/>
            </a:solidFill>
          </a:ln>
        </p:spPr>
        <p:txBody>
          <a:bodyPr anchor="ctr"/>
          <a:lstStyle>
            <a:lvl1pPr marL="133350" indent="0">
              <a:spcBef>
                <a:spcPts val="0"/>
              </a:spcBef>
              <a:buNone/>
              <a:defRPr sz="900"/>
            </a:lvl1pPr>
          </a:lstStyle>
          <a:p>
            <a:pPr lvl="0"/>
            <a:r>
              <a:rPr lang="en-US"/>
              <a:t>Click to edit Master text styles</a:t>
            </a:r>
          </a:p>
        </p:txBody>
      </p:sp>
      <p:sp>
        <p:nvSpPr>
          <p:cNvPr id="36" name="Text Placeholder 22"/>
          <p:cNvSpPr>
            <a:spLocks noGrp="1"/>
          </p:cNvSpPr>
          <p:nvPr>
            <p:ph type="body" sz="quarter" idx="29"/>
          </p:nvPr>
        </p:nvSpPr>
        <p:spPr>
          <a:xfrm>
            <a:off x="2514600" y="1981200"/>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7" name="Text Placeholder 22"/>
          <p:cNvSpPr>
            <a:spLocks noGrp="1"/>
          </p:cNvSpPr>
          <p:nvPr>
            <p:ph type="body" sz="quarter" idx="30"/>
          </p:nvPr>
        </p:nvSpPr>
        <p:spPr>
          <a:xfrm>
            <a:off x="2514600" y="2570074"/>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8" name="Text Placeholder 22"/>
          <p:cNvSpPr>
            <a:spLocks noGrp="1"/>
          </p:cNvSpPr>
          <p:nvPr>
            <p:ph type="body" sz="quarter" idx="31"/>
          </p:nvPr>
        </p:nvSpPr>
        <p:spPr>
          <a:xfrm>
            <a:off x="2514600" y="315894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39" name="Text Placeholder 22"/>
          <p:cNvSpPr>
            <a:spLocks noGrp="1"/>
          </p:cNvSpPr>
          <p:nvPr>
            <p:ph type="body" sz="quarter" idx="32"/>
          </p:nvPr>
        </p:nvSpPr>
        <p:spPr>
          <a:xfrm>
            <a:off x="2514600" y="3747822"/>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0" name="Text Placeholder 22"/>
          <p:cNvSpPr>
            <a:spLocks noGrp="1"/>
          </p:cNvSpPr>
          <p:nvPr>
            <p:ph type="body" sz="quarter" idx="33"/>
          </p:nvPr>
        </p:nvSpPr>
        <p:spPr>
          <a:xfrm>
            <a:off x="2514600" y="4336696"/>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41" name="Text Placeholder 22"/>
          <p:cNvSpPr>
            <a:spLocks noGrp="1"/>
          </p:cNvSpPr>
          <p:nvPr>
            <p:ph type="body" sz="quarter" idx="34"/>
          </p:nvPr>
        </p:nvSpPr>
        <p:spPr>
          <a:xfrm>
            <a:off x="2514600" y="4925568"/>
            <a:ext cx="237744" cy="256032"/>
          </a:xfrm>
          <a:prstGeom prst="rect">
            <a:avLst/>
          </a:prstGeom>
          <a:solidFill>
            <a:srgbClr val="B01C2E"/>
          </a:solidFill>
          <a:ln>
            <a:solidFill>
              <a:srgbClr val="999999"/>
            </a:solidFill>
          </a:ln>
        </p:spPr>
        <p:txBody>
          <a:bodyPr lIns="0" tIns="0" rIns="0" bIns="0" anchor="ctr"/>
          <a:lstStyle>
            <a:lvl1pPr marL="0" indent="0" algn="ctr">
              <a:spcBef>
                <a:spcPts val="0"/>
              </a:spcBef>
              <a:buNone/>
              <a:defRPr sz="1200" b="1">
                <a:solidFill>
                  <a:srgbClr val="FFFFFF"/>
                </a:solidFill>
              </a:defRPr>
            </a:lvl1pPr>
          </a:lstStyle>
          <a:p>
            <a:pPr lvl="0"/>
            <a:r>
              <a:rPr lang="en-US"/>
              <a:t>Click to edit Master text styles</a:t>
            </a:r>
          </a:p>
        </p:txBody>
      </p:sp>
      <p:sp>
        <p:nvSpPr>
          <p:cNvPr id="1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6"/>
          </p:nvPr>
        </p:nvSpPr>
        <p:spPr/>
        <p:txBody>
          <a:bodyPr/>
          <a:lstStyle>
            <a:lvl1pPr>
              <a:defRPr/>
            </a:lvl1pPr>
          </a:lstStyle>
          <a:p>
            <a:fld id="{6F716D94-026E-1240-A247-91A0127FD885}" type="slidenum">
              <a:rPr lang="en-US" altLang="en-US"/>
              <a:pPr/>
              <a:t>‹#›</a:t>
            </a:fld>
            <a:endParaRPr lang="en-US" altLang="en-US"/>
          </a:p>
        </p:txBody>
      </p:sp>
      <p:sp>
        <p:nvSpPr>
          <p:cNvPr id="21"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00847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ext Blocks - Horizontal chevrons with text">
    <p:spTree>
      <p:nvGrpSpPr>
        <p:cNvPr id="1" name=""/>
        <p:cNvGrpSpPr/>
        <p:nvPr/>
      </p:nvGrpSpPr>
      <p:grpSpPr>
        <a:xfrm>
          <a:off x="0" y="0"/>
          <a:ext cx="0" cy="0"/>
          <a:chOff x="0" y="0"/>
          <a:chExt cx="0" cy="0"/>
        </a:xfrm>
      </p:grpSpPr>
      <p:sp>
        <p:nvSpPr>
          <p:cNvPr id="10" name="Text Placeholder 19"/>
          <p:cNvSpPr>
            <a:spLocks noGrp="1"/>
          </p:cNvSpPr>
          <p:nvPr>
            <p:ph type="body" sz="quarter" idx="10"/>
          </p:nvPr>
        </p:nvSpPr>
        <p:spPr>
          <a:xfrm>
            <a:off x="396240" y="1600200"/>
            <a:ext cx="1828800" cy="1051560"/>
          </a:xfrm>
          <a:prstGeom prst="homePlate">
            <a:avLst>
              <a:gd name="adj" fmla="val 24892"/>
            </a:avLst>
          </a:prstGeom>
          <a:solidFill>
            <a:srgbClr val="B01C2E"/>
          </a:solidFill>
          <a:ln>
            <a:solidFill>
              <a:srgbClr val="B01C2E"/>
            </a:solidFill>
          </a:ln>
        </p:spPr>
        <p:txBody>
          <a:bodyPr anchor="ctr"/>
          <a:lstStyle>
            <a:lvl1pPr marL="0" indent="0">
              <a:buNone/>
              <a:defRPr sz="900" b="1">
                <a:solidFill>
                  <a:srgbClr val="FFFFFF"/>
                </a:solidFill>
              </a:defRPr>
            </a:lvl1pPr>
          </a:lstStyle>
          <a:p>
            <a:pPr lvl="0"/>
            <a:r>
              <a:rPr lang="en-US"/>
              <a:t>Click to edit Master text styles</a:t>
            </a:r>
          </a:p>
        </p:txBody>
      </p:sp>
      <p:sp>
        <p:nvSpPr>
          <p:cNvPr id="11" name="Text Placeholder 19"/>
          <p:cNvSpPr>
            <a:spLocks noGrp="1"/>
          </p:cNvSpPr>
          <p:nvPr>
            <p:ph type="body" sz="quarter" idx="29"/>
          </p:nvPr>
        </p:nvSpPr>
        <p:spPr>
          <a:xfrm>
            <a:off x="2621280" y="160020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0"/>
          </p:nvPr>
        </p:nvSpPr>
        <p:spPr>
          <a:xfrm>
            <a:off x="396240" y="274828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8" name="Text Placeholder 19"/>
          <p:cNvSpPr>
            <a:spLocks noGrp="1"/>
          </p:cNvSpPr>
          <p:nvPr>
            <p:ph type="body" sz="quarter" idx="31"/>
          </p:nvPr>
        </p:nvSpPr>
        <p:spPr>
          <a:xfrm>
            <a:off x="2621280" y="274828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396240" y="389636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9"/>
          <p:cNvSpPr>
            <a:spLocks noGrp="1"/>
          </p:cNvSpPr>
          <p:nvPr>
            <p:ph type="body" sz="quarter" idx="33"/>
          </p:nvPr>
        </p:nvSpPr>
        <p:spPr>
          <a:xfrm>
            <a:off x="2621280" y="389636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3" name="Text Placeholder 19"/>
          <p:cNvSpPr>
            <a:spLocks noGrp="1"/>
          </p:cNvSpPr>
          <p:nvPr>
            <p:ph type="body" sz="quarter" idx="34"/>
          </p:nvPr>
        </p:nvSpPr>
        <p:spPr>
          <a:xfrm>
            <a:off x="402266" y="5044440"/>
            <a:ext cx="1828800" cy="1051560"/>
          </a:xfrm>
          <a:prstGeom prst="homePlate">
            <a:avLst>
              <a:gd name="adj" fmla="val 24892"/>
            </a:avLst>
          </a:prstGeom>
          <a:solidFill>
            <a:srgbClr val="B01C2E"/>
          </a:solidFill>
          <a:ln>
            <a:solidFill>
              <a:srgbClr val="B01C2E"/>
            </a:solidFill>
          </a:ln>
        </p:spPr>
        <p:txBody>
          <a:bodyPr anchor="ctr"/>
          <a:lstStyle>
            <a:lvl1pPr marL="0" indent="0">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4" name="Text Placeholder 19"/>
          <p:cNvSpPr>
            <a:spLocks noGrp="1"/>
          </p:cNvSpPr>
          <p:nvPr>
            <p:ph type="body" sz="quarter" idx="35"/>
          </p:nvPr>
        </p:nvSpPr>
        <p:spPr>
          <a:xfrm>
            <a:off x="2627306" y="5044440"/>
            <a:ext cx="612648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3" name="Slide Number Placeholder 9"/>
          <p:cNvSpPr>
            <a:spLocks noGrp="1"/>
          </p:cNvSpPr>
          <p:nvPr>
            <p:ph type="sldNum" sz="quarter" idx="36"/>
          </p:nvPr>
        </p:nvSpPr>
        <p:spPr/>
        <p:txBody>
          <a:bodyPr/>
          <a:lstStyle>
            <a:lvl1pPr>
              <a:defRPr/>
            </a:lvl1pPr>
          </a:lstStyle>
          <a:p>
            <a:fld id="{DDD5FA0E-3EAB-CB47-B428-C2E5915BFD66}" type="slidenum">
              <a:rPr lang="en-US" altLang="en-US"/>
              <a:pPr/>
              <a:t>‹#›</a:t>
            </a:fld>
            <a:endParaRPr lang="en-US" altLang="en-US"/>
          </a:p>
        </p:txBody>
      </p:sp>
      <p:sp>
        <p:nvSpPr>
          <p:cNvPr id="14"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91652473"/>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Text Blocks - Vertical chevrons with text">
    <p:spTree>
      <p:nvGrpSpPr>
        <p:cNvPr id="1" name=""/>
        <p:cNvGrpSpPr/>
        <p:nvPr/>
      </p:nvGrpSpPr>
      <p:grpSpPr>
        <a:xfrm>
          <a:off x="0" y="0"/>
          <a:ext cx="0" cy="0"/>
          <a:chOff x="0" y="0"/>
          <a:chExt cx="0" cy="0"/>
        </a:xfrm>
      </p:grpSpPr>
      <p:sp>
        <p:nvSpPr>
          <p:cNvPr id="20" name="Text Placeholder 13"/>
          <p:cNvSpPr>
            <a:spLocks noGrp="1"/>
          </p:cNvSpPr>
          <p:nvPr>
            <p:ph type="body" sz="quarter" idx="17"/>
          </p:nvPr>
        </p:nvSpPr>
        <p:spPr>
          <a:xfrm rot="5400000">
            <a:off x="731520" y="1097281"/>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4" name="Text Placeholder 19"/>
          <p:cNvSpPr>
            <a:spLocks noGrp="1"/>
          </p:cNvSpPr>
          <p:nvPr>
            <p:ph type="body" sz="quarter" idx="29"/>
          </p:nvPr>
        </p:nvSpPr>
        <p:spPr>
          <a:xfrm>
            <a:off x="2362200" y="1371600"/>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5" name="Text Placeholder 19"/>
          <p:cNvSpPr>
            <a:spLocks noGrp="1"/>
          </p:cNvSpPr>
          <p:nvPr>
            <p:ph type="body" sz="quarter" idx="30"/>
          </p:nvPr>
        </p:nvSpPr>
        <p:spPr>
          <a:xfrm>
            <a:off x="2362200" y="2474977"/>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31"/>
          </p:nvPr>
        </p:nvSpPr>
        <p:spPr>
          <a:xfrm>
            <a:off x="2362200" y="3578353"/>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7" name="Text Placeholder 19"/>
          <p:cNvSpPr>
            <a:spLocks noGrp="1"/>
          </p:cNvSpPr>
          <p:nvPr>
            <p:ph type="body" sz="quarter" idx="32"/>
          </p:nvPr>
        </p:nvSpPr>
        <p:spPr>
          <a:xfrm>
            <a:off x="2362200" y="4681728"/>
            <a:ext cx="6217920" cy="1051560"/>
          </a:xfrm>
          <a:prstGeom prst="rect">
            <a:avLst/>
          </a:prstGeom>
          <a:solidFill>
            <a:srgbClr val="FFFFFF"/>
          </a:solidFill>
          <a:ln>
            <a:no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1" name="Text Placeholder 13"/>
          <p:cNvSpPr>
            <a:spLocks noGrp="1"/>
          </p:cNvSpPr>
          <p:nvPr>
            <p:ph type="body" sz="quarter" idx="33"/>
          </p:nvPr>
        </p:nvSpPr>
        <p:spPr>
          <a:xfrm rot="5400000">
            <a:off x="731520" y="2200657"/>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2" name="Text Placeholder 13"/>
          <p:cNvSpPr>
            <a:spLocks noGrp="1"/>
          </p:cNvSpPr>
          <p:nvPr>
            <p:ph type="body" sz="quarter" idx="34"/>
          </p:nvPr>
        </p:nvSpPr>
        <p:spPr>
          <a:xfrm rot="5400000">
            <a:off x="731520" y="3304033"/>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23" name="Text Placeholder 13"/>
          <p:cNvSpPr>
            <a:spLocks noGrp="1"/>
          </p:cNvSpPr>
          <p:nvPr>
            <p:ph type="body" sz="quarter" idx="35"/>
          </p:nvPr>
        </p:nvSpPr>
        <p:spPr>
          <a:xfrm rot="5400000">
            <a:off x="731520" y="4407408"/>
            <a:ext cx="1271016" cy="1819656"/>
          </a:xfrm>
          <a:prstGeom prst="chevron">
            <a:avLst>
              <a:gd name="adj" fmla="val 18344"/>
            </a:avLst>
          </a:prstGeom>
          <a:solidFill>
            <a:srgbClr val="B01C2E"/>
          </a:solidFill>
        </p:spPr>
        <p:txBody>
          <a:bodyPr vert="vert270" anchor="ctr"/>
          <a:lstStyle>
            <a:lvl1pPr algn="ctr">
              <a:buNone/>
              <a:defRPr sz="900" b="1">
                <a:solidFill>
                  <a:srgbClr val="FFFFFF"/>
                </a:solidFill>
              </a:defRPr>
            </a:lvl1pPr>
          </a:lstStyle>
          <a:p>
            <a:pPr lvl="0"/>
            <a:r>
              <a:rPr lang="en-US"/>
              <a:t>Click to edit Master text styles</a:t>
            </a:r>
          </a:p>
        </p:txBody>
      </p:sp>
      <p:sp>
        <p:nvSpPr>
          <p:cNvPr id="11" name="Slide Number Placeholder 9"/>
          <p:cNvSpPr>
            <a:spLocks noGrp="1"/>
          </p:cNvSpPr>
          <p:nvPr>
            <p:ph type="sldNum" sz="quarter" idx="36"/>
          </p:nvPr>
        </p:nvSpPr>
        <p:spPr/>
        <p:txBody>
          <a:bodyPr/>
          <a:lstStyle>
            <a:lvl1pPr>
              <a:defRPr/>
            </a:lvl1pPr>
          </a:lstStyle>
          <a:p>
            <a:fld id="{4835DA82-056E-9542-8819-BE1B86DFF077}" type="slidenum">
              <a:rPr lang="en-US" altLang="en-US"/>
              <a:pPr/>
              <a:t>‹#›</a:t>
            </a:fld>
            <a:endParaRPr lang="en-US" altLang="en-US"/>
          </a:p>
        </p:txBody>
      </p:sp>
      <p:sp>
        <p:nvSpPr>
          <p:cNvPr id="12" name="Footer Placeholder 12"/>
          <p:cNvSpPr>
            <a:spLocks noGrp="1"/>
          </p:cNvSpPr>
          <p:nvPr>
            <p:ph type="ftr" sz="quarter" idx="37"/>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14622826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ide by Side">
    <p:spTree>
      <p:nvGrpSpPr>
        <p:cNvPr id="1" name=""/>
        <p:cNvGrpSpPr/>
        <p:nvPr/>
      </p:nvGrpSpPr>
      <p:grpSpPr>
        <a:xfrm>
          <a:off x="0" y="0"/>
          <a:ext cx="0" cy="0"/>
          <a:chOff x="0" y="0"/>
          <a:chExt cx="0" cy="0"/>
        </a:xfrm>
      </p:grpSpPr>
      <p:sp>
        <p:nvSpPr>
          <p:cNvPr id="7" name="Rectangle 2"/>
          <p:cNvSpPr>
            <a:spLocks noGrp="1" noChangeArrowheads="1"/>
          </p:cNvSpPr>
          <p:nvPr>
            <p:ph type="title"/>
          </p:nvPr>
        </p:nvSpPr>
        <p:spPr bwMode="gray">
          <a:xfrm>
            <a:off x="381000" y="3"/>
            <a:ext cx="8461248" cy="38196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
        <p:nvSpPr>
          <p:cNvPr id="9" name="Content Placeholder 10"/>
          <p:cNvSpPr>
            <a:spLocks noGrp="1"/>
          </p:cNvSpPr>
          <p:nvPr>
            <p:ph sz="quarter" idx="16"/>
          </p:nvPr>
        </p:nvSpPr>
        <p:spPr>
          <a:xfrm>
            <a:off x="381000" y="835132"/>
            <a:ext cx="4114800" cy="5491091"/>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Content Placeholder 10"/>
          <p:cNvSpPr>
            <a:spLocks noGrp="1"/>
          </p:cNvSpPr>
          <p:nvPr>
            <p:ph sz="quarter" idx="17"/>
          </p:nvPr>
        </p:nvSpPr>
        <p:spPr>
          <a:xfrm>
            <a:off x="4648200" y="835132"/>
            <a:ext cx="4194048" cy="5485238"/>
          </a:xfrm>
          <a:prstGeom prst="rect">
            <a:avLst/>
          </a:prstGeom>
        </p:spPr>
        <p:txBody>
          <a:bodyPr/>
          <a:lstStyle>
            <a:lvl1pPr marL="171450" marR="0" indent="-171450" algn="l" defTabSz="685800" rtl="0" eaLnBrk="1" fontAlgn="auto" latinLnBrk="0" hangingPunct="1">
              <a:lnSpc>
                <a:spcPct val="100000"/>
              </a:lnSpc>
              <a:spcBef>
                <a:spcPct val="20000"/>
              </a:spcBef>
              <a:spcAft>
                <a:spcPts val="0"/>
              </a:spcAft>
              <a:buClr>
                <a:schemeClr val="accent1"/>
              </a:buClr>
              <a:buSzPct val="60000"/>
              <a:buFont typeface="Wingdings 2" pitchFamily="18" charset="2"/>
              <a:buChar char=""/>
              <a:tabLst/>
              <a:defRPr sz="1500">
                <a:latin typeface="Calibri" charset="0"/>
                <a:ea typeface="Calibri" charset="0"/>
                <a:cs typeface="Calibri" charset="0"/>
              </a:defRPr>
            </a:lvl1pPr>
            <a:lvl2pPr marL="342900" indent="-171450">
              <a:buClr>
                <a:schemeClr val="accent1"/>
              </a:buClr>
              <a:buSzPct val="60000"/>
              <a:buFont typeface="Wingdings" charset="2"/>
              <a:buChar char="Ø"/>
              <a:defRPr lang="en-US" sz="1500" kern="1200" dirty="0" smtClean="0">
                <a:solidFill>
                  <a:schemeClr val="tx1"/>
                </a:solidFill>
                <a:latin typeface="Calibri" charset="0"/>
                <a:ea typeface="Calibri" charset="0"/>
                <a:cs typeface="Calibri" charset="0"/>
              </a:defRPr>
            </a:lvl2pPr>
            <a:lvl3pPr marL="514350" indent="-171450">
              <a:buClr>
                <a:schemeClr val="accent1"/>
              </a:buClr>
              <a:buSzPct val="60000"/>
              <a:buFont typeface="Courier New" charset="0"/>
              <a:buChar char="o"/>
              <a:defRPr sz="1500">
                <a:latin typeface="Calibri" charset="0"/>
                <a:ea typeface="Calibri" charset="0"/>
                <a:cs typeface="Calibri" charset="0"/>
              </a:defRPr>
            </a:lvl3pPr>
            <a:lvl4pPr marL="685800" indent="-171450">
              <a:buClr>
                <a:schemeClr val="accent1"/>
              </a:buClr>
              <a:buSzPct val="60000"/>
              <a:buFont typeface="Arial" charset="0"/>
              <a:buChar char="•"/>
              <a:defRPr sz="1500">
                <a:latin typeface="Calibri" charset="0"/>
                <a:ea typeface="Calibri" charset="0"/>
                <a:cs typeface="Calibri" charset="0"/>
              </a:defRPr>
            </a:lvl4pPr>
            <a:lvl5pPr marL="857250">
              <a:buClr>
                <a:schemeClr val="accent1"/>
              </a:buClr>
              <a:buSzPct val="60000"/>
              <a:buFont typeface="Arial" pitchFamily="34" charset="0"/>
              <a:buChar char="–"/>
              <a:defRPr sz="1500">
                <a:latin typeface="Calibri" charset="0"/>
                <a:ea typeface="Calibri" charset="0"/>
                <a:cs typeface="Calibri"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Slide Number Placeholder 9"/>
          <p:cNvSpPr>
            <a:spLocks noGrp="1"/>
          </p:cNvSpPr>
          <p:nvPr>
            <p:ph type="sldNum" sz="quarter" idx="18"/>
          </p:nvPr>
        </p:nvSpPr>
        <p:spPr/>
        <p:txBody>
          <a:bodyPr/>
          <a:lstStyle>
            <a:lvl1pPr>
              <a:defRPr/>
            </a:lvl1pPr>
          </a:lstStyle>
          <a:p>
            <a:fld id="{463EAD6B-1B79-144E-A805-1CA6FF1F03FA}" type="slidenum">
              <a:rPr lang="en-US" altLang="en-US"/>
              <a:pPr/>
              <a:t>‹#›</a:t>
            </a:fld>
            <a:endParaRPr lang="en-US" altLang="en-US" dirty="0"/>
          </a:p>
        </p:txBody>
      </p:sp>
      <p:sp>
        <p:nvSpPr>
          <p:cNvPr id="6" name="Footer Placeholder 12"/>
          <p:cNvSpPr>
            <a:spLocks noGrp="1"/>
          </p:cNvSpPr>
          <p:nvPr>
            <p:ph type="ftr" sz="quarter" idx="19"/>
          </p:nvPr>
        </p:nvSpPr>
        <p:spPr/>
        <p:txBody>
          <a:bodyPr/>
          <a:lstStyle>
            <a:lvl1pPr>
              <a:defRPr/>
            </a:lvl1pPr>
          </a:lstStyle>
          <a:p>
            <a:pPr>
              <a:defRPr/>
            </a:pPr>
            <a:r>
              <a:rPr lang="en-US"/>
              <a:t>Valuation Delaware</a:t>
            </a:r>
          </a:p>
        </p:txBody>
      </p:sp>
      <p:sp>
        <p:nvSpPr>
          <p:cNvPr id="2" name="TextBox 1"/>
          <p:cNvSpPr txBox="1"/>
          <p:nvPr userDrawn="1"/>
        </p:nvSpPr>
        <p:spPr>
          <a:xfrm>
            <a:off x="2061030" y="537029"/>
            <a:ext cx="184731" cy="300082"/>
          </a:xfrm>
          <a:prstGeom prst="rect">
            <a:avLst/>
          </a:prstGeom>
          <a:noFill/>
        </p:spPr>
        <p:txBody>
          <a:bodyPr wrap="none" rtlCol="0">
            <a:spAutoFit/>
          </a:bodyPr>
          <a:lstStyle/>
          <a:p>
            <a:endParaRPr lang="en-US" sz="1350" dirty="0">
              <a:latin typeface="Calibri" panose="020F0502020204030204" pitchFamily="34" charset="0"/>
            </a:endParaRPr>
          </a:p>
        </p:txBody>
      </p:sp>
      <p:sp>
        <p:nvSpPr>
          <p:cNvPr id="8" name="Rectangle 7"/>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Tree>
    <p:extLst>
      <p:ext uri="{BB962C8B-B14F-4D97-AF65-F5344CB8AC3E}">
        <p14:creationId xmlns:p14="http://schemas.microsoft.com/office/powerpoint/2010/main" val="33242934"/>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Matrix">
    <p:spTree>
      <p:nvGrpSpPr>
        <p:cNvPr id="1" name=""/>
        <p:cNvGrpSpPr/>
        <p:nvPr/>
      </p:nvGrpSpPr>
      <p:grpSpPr>
        <a:xfrm>
          <a:off x="0" y="0"/>
          <a:ext cx="0" cy="0"/>
          <a:chOff x="0" y="0"/>
          <a:chExt cx="0" cy="0"/>
        </a:xfrm>
      </p:grpSpPr>
      <p:sp>
        <p:nvSpPr>
          <p:cNvPr id="11" name="AutoShape 8"/>
          <p:cNvSpPr>
            <a:spLocks noChangeArrowheads="1"/>
          </p:cNvSpPr>
          <p:nvPr userDrawn="1"/>
        </p:nvSpPr>
        <p:spPr bwMode="auto">
          <a:xfrm rot="5400000">
            <a:off x="5297488" y="3346450"/>
            <a:ext cx="4406900"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2" name="AutoShape 4"/>
          <p:cNvSpPr>
            <a:spLocks noChangeArrowheads="1"/>
          </p:cNvSpPr>
          <p:nvPr userDrawn="1"/>
        </p:nvSpPr>
        <p:spPr bwMode="auto">
          <a:xfrm rot="5400000">
            <a:off x="-76041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3" name="AutoShape 5"/>
          <p:cNvSpPr>
            <a:spLocks noChangeArrowheads="1"/>
          </p:cNvSpPr>
          <p:nvPr userDrawn="1"/>
        </p:nvSpPr>
        <p:spPr bwMode="auto">
          <a:xfrm rot="5400000">
            <a:off x="754063"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4" name="AutoShape 6"/>
          <p:cNvSpPr>
            <a:spLocks noChangeArrowheads="1"/>
          </p:cNvSpPr>
          <p:nvPr userDrawn="1"/>
        </p:nvSpPr>
        <p:spPr bwMode="auto">
          <a:xfrm rot="5400000">
            <a:off x="2266951" y="3351213"/>
            <a:ext cx="4416425" cy="1371600"/>
          </a:xfrm>
          <a:prstGeom prst="homePlate">
            <a:avLst>
              <a:gd name="adj" fmla="val 19772"/>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5" name="AutoShape 7"/>
          <p:cNvSpPr>
            <a:spLocks noChangeArrowheads="1"/>
          </p:cNvSpPr>
          <p:nvPr userDrawn="1"/>
        </p:nvSpPr>
        <p:spPr bwMode="auto">
          <a:xfrm rot="5400000">
            <a:off x="3781426" y="3351213"/>
            <a:ext cx="4416425" cy="1371600"/>
          </a:xfrm>
          <a:prstGeom prst="homePlate">
            <a:avLst>
              <a:gd name="adj" fmla="val 19749"/>
            </a:avLst>
          </a:prstGeom>
          <a:gradFill flip="none" rotWithShape="1">
            <a:gsLst>
              <a:gs pos="0">
                <a:schemeClr val="tx1">
                  <a:tint val="66000"/>
                  <a:satMod val="160000"/>
                </a:schemeClr>
              </a:gs>
              <a:gs pos="50000">
                <a:schemeClr val="tx1">
                  <a:tint val="44500"/>
                  <a:satMod val="160000"/>
                </a:schemeClr>
              </a:gs>
              <a:gs pos="100000">
                <a:schemeClr val="tx1">
                  <a:tint val="23500"/>
                  <a:satMod val="160000"/>
                </a:schemeClr>
              </a:gs>
            </a:gsLst>
            <a:lin ang="0" scaled="1"/>
            <a:tileRect/>
          </a:gradFill>
          <a:ln w="6350">
            <a:noFill/>
            <a:miter lim="800000"/>
            <a:headEnd/>
            <a:tailEnd/>
          </a:ln>
          <a:effectLst/>
        </p:spPr>
        <p:txBody>
          <a:bodyPr lIns="54000" tIns="54000" rIns="54000" bIns="54000" anchor="ctr"/>
          <a:lstStyle/>
          <a:p>
            <a:pPr>
              <a:defRPr/>
            </a:pPr>
            <a:endParaRPr lang="en-US" sz="1350" dirty="0">
              <a:latin typeface="Calibri" panose="020F0502020204030204" pitchFamily="34" charset="0"/>
              <a:ea typeface="+mn-ea"/>
            </a:endParaRPr>
          </a:p>
        </p:txBody>
      </p:sp>
      <p:sp>
        <p:nvSpPr>
          <p:cNvPr id="17" name="Text Placeholder 16"/>
          <p:cNvSpPr>
            <a:spLocks noGrp="1"/>
          </p:cNvSpPr>
          <p:nvPr>
            <p:ph type="body" sz="quarter" idx="10"/>
          </p:nvPr>
        </p:nvSpPr>
        <p:spPr>
          <a:xfrm>
            <a:off x="762000" y="1417320"/>
            <a:ext cx="1371600" cy="457200"/>
          </a:xfrm>
          <a:prstGeom prst="rect">
            <a:avLst/>
          </a:prstGeom>
          <a:solidFill>
            <a:srgbClr val="4D4D4D"/>
          </a:solidFill>
        </p:spPr>
        <p:txBody>
          <a:bodyPr anchor="ctr"/>
          <a:lstStyle>
            <a:lvl1pPr marL="0" indent="0" algn="ctr">
              <a:spcBef>
                <a:spcPts val="0"/>
              </a:spcBef>
              <a:buNone/>
              <a:defRPr sz="900" b="1">
                <a:solidFill>
                  <a:srgbClr val="FFFFFF"/>
                </a:solidFill>
              </a:defRPr>
            </a:lvl1pPr>
          </a:lstStyle>
          <a:p>
            <a:pPr lvl="0"/>
            <a:r>
              <a:rPr lang="en-US"/>
              <a:t>Click to edit Master text styles</a:t>
            </a:r>
          </a:p>
        </p:txBody>
      </p:sp>
      <p:sp>
        <p:nvSpPr>
          <p:cNvPr id="18" name="Text Placeholder 16"/>
          <p:cNvSpPr>
            <a:spLocks noGrp="1"/>
          </p:cNvSpPr>
          <p:nvPr>
            <p:ph type="body" sz="quarter" idx="11"/>
          </p:nvPr>
        </p:nvSpPr>
        <p:spPr>
          <a:xfrm>
            <a:off x="2276475"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19" name="Text Placeholder 16"/>
          <p:cNvSpPr>
            <a:spLocks noGrp="1"/>
          </p:cNvSpPr>
          <p:nvPr>
            <p:ph type="body" sz="quarter" idx="12"/>
          </p:nvPr>
        </p:nvSpPr>
        <p:spPr>
          <a:xfrm>
            <a:off x="3789363"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0" name="Text Placeholder 16"/>
          <p:cNvSpPr>
            <a:spLocks noGrp="1"/>
          </p:cNvSpPr>
          <p:nvPr>
            <p:ph type="body" sz="quarter" idx="13"/>
          </p:nvPr>
        </p:nvSpPr>
        <p:spPr>
          <a:xfrm>
            <a:off x="53038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1" name="Text Placeholder 16"/>
          <p:cNvSpPr>
            <a:spLocks noGrp="1"/>
          </p:cNvSpPr>
          <p:nvPr>
            <p:ph type="body" sz="quarter" idx="14"/>
          </p:nvPr>
        </p:nvSpPr>
        <p:spPr>
          <a:xfrm>
            <a:off x="6815138" y="1417320"/>
            <a:ext cx="1371600" cy="457200"/>
          </a:xfrm>
          <a:prstGeom prst="rect">
            <a:avLst/>
          </a:prstGeom>
          <a:solidFill>
            <a:srgbClr val="4D4D4D"/>
          </a:solidFill>
        </p:spPr>
        <p:txBody>
          <a:bodyPr anchor="ctr"/>
          <a:lstStyle>
            <a:lvl1pPr marL="0" indent="0" algn="ctr">
              <a:spcBef>
                <a:spcPts val="0"/>
              </a:spcBef>
              <a:buNone/>
              <a:defRPr lang="en-US" sz="900" b="1" kern="1200" dirty="0">
                <a:solidFill>
                  <a:srgbClr val="FFFFFF"/>
                </a:solidFill>
                <a:latin typeface="+mn-lt"/>
                <a:ea typeface="+mn-ea"/>
                <a:cs typeface="+mn-cs"/>
              </a:defRPr>
            </a:lvl1pPr>
          </a:lstStyle>
          <a:p>
            <a:pPr lvl="0"/>
            <a:r>
              <a:rPr lang="en-US"/>
              <a:t>Click to edit Master text styles</a:t>
            </a:r>
          </a:p>
        </p:txBody>
      </p:sp>
      <p:sp>
        <p:nvSpPr>
          <p:cNvPr id="26" name="Text Placeholder 19"/>
          <p:cNvSpPr>
            <a:spLocks noGrp="1"/>
          </p:cNvSpPr>
          <p:nvPr>
            <p:ph type="body" sz="quarter" idx="15"/>
          </p:nvPr>
        </p:nvSpPr>
        <p:spPr>
          <a:xfrm>
            <a:off x="609600" y="21336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marL="514350">
              <a:buClr>
                <a:srgbClr val="B01C2E"/>
              </a:buClr>
              <a:buFont typeface="Arial" pitchFamily="34" charset="0"/>
              <a:buChar char="–"/>
              <a:defRPr sz="900"/>
            </a:lvl4pPr>
          </a:lstStyle>
          <a:p>
            <a:pPr lvl="0"/>
            <a:r>
              <a:rPr lang="en-US"/>
              <a:t>Click to edit Master text styles</a:t>
            </a:r>
          </a:p>
          <a:p>
            <a:pPr lvl="1"/>
            <a:r>
              <a:rPr lang="en-US"/>
              <a:t>Second level</a:t>
            </a:r>
          </a:p>
          <a:p>
            <a:pPr lvl="2"/>
            <a:r>
              <a:rPr lang="en-US"/>
              <a:t>Third level</a:t>
            </a:r>
          </a:p>
        </p:txBody>
      </p:sp>
      <p:sp>
        <p:nvSpPr>
          <p:cNvPr id="31" name="Text Placeholder 19"/>
          <p:cNvSpPr>
            <a:spLocks noGrp="1"/>
          </p:cNvSpPr>
          <p:nvPr>
            <p:ph type="body" sz="quarter" idx="21"/>
          </p:nvPr>
        </p:nvSpPr>
        <p:spPr>
          <a:xfrm>
            <a:off x="609600" y="3390901"/>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22"/>
          </p:nvPr>
        </p:nvSpPr>
        <p:spPr>
          <a:xfrm>
            <a:off x="609600" y="4648200"/>
            <a:ext cx="7891272" cy="114300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vl4pPr>
              <a:defRPr lang="en-US" sz="900" kern="1200" dirty="0">
                <a:solidFill>
                  <a:schemeClr val="tx1"/>
                </a:solidFill>
                <a:latin typeface="+mn-lt"/>
                <a:ea typeface="+mn-ea"/>
                <a:cs typeface="+mn-cs"/>
              </a:defRPr>
            </a:lvl4pPr>
          </a:lstStyle>
          <a:p>
            <a:pPr lvl="0"/>
            <a:r>
              <a:rPr lang="en-US"/>
              <a:t>Click to edit Master text styles</a:t>
            </a:r>
          </a:p>
          <a:p>
            <a:pPr lvl="1"/>
            <a:r>
              <a:rPr lang="en-US"/>
              <a:t>Second level</a:t>
            </a:r>
          </a:p>
          <a:p>
            <a:pPr lvl="2"/>
            <a:r>
              <a:rPr lang="en-US"/>
              <a:t>Third level</a:t>
            </a:r>
          </a:p>
        </p:txBody>
      </p:sp>
      <p:sp>
        <p:nvSpPr>
          <p:cNvPr id="2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23"/>
          </p:nvPr>
        </p:nvSpPr>
        <p:spPr/>
        <p:txBody>
          <a:bodyPr/>
          <a:lstStyle>
            <a:lvl1pPr>
              <a:defRPr/>
            </a:lvl1pPr>
          </a:lstStyle>
          <a:p>
            <a:fld id="{4755A724-3117-D848-90FF-6F79FEC20653}" type="slidenum">
              <a:rPr lang="en-US" altLang="en-US"/>
              <a:pPr/>
              <a:t>‹#›</a:t>
            </a:fld>
            <a:endParaRPr lang="en-US" altLang="en-US"/>
          </a:p>
        </p:txBody>
      </p:sp>
      <p:sp>
        <p:nvSpPr>
          <p:cNvPr id="22" name="Footer Placeholder 21"/>
          <p:cNvSpPr>
            <a:spLocks noGrp="1"/>
          </p:cNvSpPr>
          <p:nvPr>
            <p:ph type="ftr" sz="quarter" idx="24"/>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203657597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Text Blocks - Chevrons resulting From">
    <p:spTree>
      <p:nvGrpSpPr>
        <p:cNvPr id="1" name=""/>
        <p:cNvGrpSpPr/>
        <p:nvPr/>
      </p:nvGrpSpPr>
      <p:grpSpPr>
        <a:xfrm>
          <a:off x="0" y="0"/>
          <a:ext cx="0" cy="0"/>
          <a:chOff x="0" y="0"/>
          <a:chExt cx="0" cy="0"/>
        </a:xfrm>
      </p:grpSpPr>
      <p:sp>
        <p:nvSpPr>
          <p:cNvPr id="21" name="Text Placeholder 12"/>
          <p:cNvSpPr>
            <a:spLocks noGrp="1"/>
          </p:cNvSpPr>
          <p:nvPr>
            <p:ph type="body" sz="quarter" idx="18"/>
          </p:nvPr>
        </p:nvSpPr>
        <p:spPr>
          <a:xfrm>
            <a:off x="3273552" y="1444752"/>
            <a:ext cx="2596896" cy="3968496"/>
          </a:xfrm>
          <a:prstGeom prst="rect">
            <a:avLst/>
          </a:prstGeom>
        </p:spPr>
        <p:txBody>
          <a:bodyPr wrap="square" lIns="640080" rIns="640080" anchor="ctr" anchorCtr="1">
            <a:noAutofit/>
          </a:bodyPr>
          <a:lstStyle>
            <a:lvl1pPr marL="0" indent="0" algn="ctr">
              <a:spcBef>
                <a:spcPts val="0"/>
              </a:spcBef>
              <a:spcAft>
                <a:spcPts val="0"/>
              </a:spcAft>
              <a:buNone/>
              <a:defRPr sz="900" b="1"/>
            </a:lvl1pPr>
          </a:lstStyle>
          <a:p>
            <a:pPr lvl="0"/>
            <a:r>
              <a:rPr lang="en-US"/>
              <a:t>Click to edit Master text styles</a:t>
            </a:r>
          </a:p>
        </p:txBody>
      </p:sp>
      <p:sp>
        <p:nvSpPr>
          <p:cNvPr id="14" name="Text Placeholder 19"/>
          <p:cNvSpPr>
            <a:spLocks noGrp="1"/>
          </p:cNvSpPr>
          <p:nvPr>
            <p:ph type="body" sz="quarter" idx="15"/>
          </p:nvPr>
        </p:nvSpPr>
        <p:spPr>
          <a:xfrm>
            <a:off x="5370576" y="152400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8" name="Text Placeholder 19"/>
          <p:cNvSpPr>
            <a:spLocks noGrp="1"/>
          </p:cNvSpPr>
          <p:nvPr>
            <p:ph type="body" sz="quarter" idx="31"/>
          </p:nvPr>
        </p:nvSpPr>
        <p:spPr>
          <a:xfrm flipH="1">
            <a:off x="609600" y="152400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9" name="Text Placeholder 19"/>
          <p:cNvSpPr>
            <a:spLocks noGrp="1"/>
          </p:cNvSpPr>
          <p:nvPr>
            <p:ph type="body" sz="quarter" idx="32"/>
          </p:nvPr>
        </p:nvSpPr>
        <p:spPr>
          <a:xfrm>
            <a:off x="5370576" y="255016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0" name="Text Placeholder 19"/>
          <p:cNvSpPr>
            <a:spLocks noGrp="1"/>
          </p:cNvSpPr>
          <p:nvPr>
            <p:ph type="body" sz="quarter" idx="33"/>
          </p:nvPr>
        </p:nvSpPr>
        <p:spPr>
          <a:xfrm flipH="1">
            <a:off x="609600" y="255016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28" name="Text Placeholder 19"/>
          <p:cNvSpPr>
            <a:spLocks noGrp="1"/>
          </p:cNvSpPr>
          <p:nvPr>
            <p:ph type="body" sz="quarter" idx="34"/>
          </p:nvPr>
        </p:nvSpPr>
        <p:spPr>
          <a:xfrm>
            <a:off x="5370576" y="357632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2" name="Text Placeholder 19"/>
          <p:cNvSpPr>
            <a:spLocks noGrp="1"/>
          </p:cNvSpPr>
          <p:nvPr>
            <p:ph type="body" sz="quarter" idx="35"/>
          </p:nvPr>
        </p:nvSpPr>
        <p:spPr>
          <a:xfrm flipH="1">
            <a:off x="609600" y="357632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3" name="Text Placeholder 19"/>
          <p:cNvSpPr>
            <a:spLocks noGrp="1"/>
          </p:cNvSpPr>
          <p:nvPr>
            <p:ph type="body" sz="quarter" idx="36"/>
          </p:nvPr>
        </p:nvSpPr>
        <p:spPr>
          <a:xfrm>
            <a:off x="5370576" y="4602480"/>
            <a:ext cx="3163824" cy="731520"/>
          </a:xfrm>
          <a:prstGeom prst="homePlate">
            <a:avLst>
              <a:gd name="adj" fmla="val 33249"/>
            </a:avLst>
          </a:prstGeom>
          <a:noFill/>
          <a:ln>
            <a:solidFill>
              <a:srgbClr val="B01C2E"/>
            </a:solidFill>
          </a:ln>
        </p:spPr>
        <p:txBody>
          <a:bodyPr wrap="square" lIns="91440" tIns="45720" rIns="18288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34" name="Text Placeholder 19"/>
          <p:cNvSpPr>
            <a:spLocks noGrp="1"/>
          </p:cNvSpPr>
          <p:nvPr>
            <p:ph type="body" sz="quarter" idx="37"/>
          </p:nvPr>
        </p:nvSpPr>
        <p:spPr>
          <a:xfrm flipH="1">
            <a:off x="609600" y="4602480"/>
            <a:ext cx="3163824" cy="731520"/>
          </a:xfrm>
          <a:prstGeom prst="homePlate">
            <a:avLst>
              <a:gd name="adj" fmla="val 33249"/>
            </a:avLst>
          </a:prstGeom>
          <a:noFill/>
          <a:ln>
            <a:solidFill>
              <a:srgbClr val="B01C2E"/>
            </a:solidFill>
          </a:ln>
        </p:spPr>
        <p:txBody>
          <a:bodyPr wrap="square" lIns="182880" tIns="45720" rIns="91440" bIns="45720" anchor="ctr">
            <a:noAutofit/>
          </a:bodyPr>
          <a:lstStyle>
            <a:lvl1pPr marL="89154" indent="-89154">
              <a:spcBef>
                <a:spcPts val="15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2" name="Slide Number Placeholder 9"/>
          <p:cNvSpPr>
            <a:spLocks noGrp="1"/>
          </p:cNvSpPr>
          <p:nvPr>
            <p:ph type="sldNum" sz="quarter" idx="38"/>
          </p:nvPr>
        </p:nvSpPr>
        <p:spPr/>
        <p:txBody>
          <a:bodyPr/>
          <a:lstStyle>
            <a:lvl1pPr>
              <a:defRPr/>
            </a:lvl1pPr>
          </a:lstStyle>
          <a:p>
            <a:fld id="{BA6B416F-5AE6-D74C-AE38-5D34E63DFA9A}" type="slidenum">
              <a:rPr lang="en-US" altLang="en-US"/>
              <a:pPr/>
              <a:t>‹#›</a:t>
            </a:fld>
            <a:endParaRPr lang="en-US" altLang="en-US"/>
          </a:p>
        </p:txBody>
      </p:sp>
      <p:sp>
        <p:nvSpPr>
          <p:cNvPr id="15" name="Footer Placeholder 12"/>
          <p:cNvSpPr>
            <a:spLocks noGrp="1"/>
          </p:cNvSpPr>
          <p:nvPr>
            <p:ph type="ftr" sz="quarter" idx="39"/>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87676467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Text Blocks - Chevrons leading to">
    <p:spTree>
      <p:nvGrpSpPr>
        <p:cNvPr id="1" name=""/>
        <p:cNvGrpSpPr/>
        <p:nvPr/>
      </p:nvGrpSpPr>
      <p:grpSpPr>
        <a:xfrm>
          <a:off x="0" y="0"/>
          <a:ext cx="0" cy="0"/>
          <a:chOff x="0" y="0"/>
          <a:chExt cx="0" cy="0"/>
        </a:xfrm>
      </p:grpSpPr>
      <p:sp>
        <p:nvSpPr>
          <p:cNvPr id="19" name="Text Placeholder 12"/>
          <p:cNvSpPr>
            <a:spLocks noGrp="1"/>
          </p:cNvSpPr>
          <p:nvPr>
            <p:ph type="body" sz="quarter" idx="18"/>
          </p:nvPr>
        </p:nvSpPr>
        <p:spPr>
          <a:xfrm>
            <a:off x="6248400" y="1420504"/>
            <a:ext cx="2587752" cy="48006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vl6pPr marL="836676">
              <a:buClr>
                <a:srgbClr val="B01C1A"/>
              </a:buClr>
              <a:buFont typeface="Arial" pitchFamily="34" charset="0"/>
              <a:buChar char="–"/>
              <a:defRPr sz="900"/>
            </a:lvl6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19"/>
          <p:cNvSpPr>
            <a:spLocks noGrp="1"/>
          </p:cNvSpPr>
          <p:nvPr>
            <p:ph type="body" sz="quarter" idx="15"/>
          </p:nvPr>
        </p:nvSpPr>
        <p:spPr>
          <a:xfrm>
            <a:off x="502920" y="15544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1" name="Text Placeholder 19"/>
          <p:cNvSpPr>
            <a:spLocks noGrp="1"/>
          </p:cNvSpPr>
          <p:nvPr>
            <p:ph type="body" sz="quarter" idx="21"/>
          </p:nvPr>
        </p:nvSpPr>
        <p:spPr>
          <a:xfrm>
            <a:off x="502920" y="27482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2" name="Text Placeholder 19"/>
          <p:cNvSpPr>
            <a:spLocks noGrp="1"/>
          </p:cNvSpPr>
          <p:nvPr>
            <p:ph type="body" sz="quarter" idx="22"/>
          </p:nvPr>
        </p:nvSpPr>
        <p:spPr>
          <a:xfrm>
            <a:off x="502920" y="39420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16" name="Text Placeholder 19"/>
          <p:cNvSpPr>
            <a:spLocks noGrp="1"/>
          </p:cNvSpPr>
          <p:nvPr>
            <p:ph type="body" sz="quarter" idx="23"/>
          </p:nvPr>
        </p:nvSpPr>
        <p:spPr>
          <a:xfrm>
            <a:off x="502920" y="5135880"/>
            <a:ext cx="5532120" cy="960120"/>
          </a:xfrm>
          <a:prstGeom prst="homePlate">
            <a:avLst>
              <a:gd name="adj" fmla="val 15807"/>
            </a:avLst>
          </a:prstGeom>
          <a:solidFill>
            <a:srgbClr val="FFFFFF"/>
          </a:solidFill>
          <a:ln>
            <a:solidFill>
              <a:srgbClr val="B01C2E"/>
            </a:solidFill>
          </a:ln>
        </p:spPr>
        <p:txBody>
          <a:bodyPr wrap="square" lIns="91440" tIns="45720" rIns="45720" bIns="45720" anchor="ctr">
            <a:noAutofit/>
          </a:bodyPr>
          <a:lstStyle>
            <a:lvl1pPr marL="89154" indent="-89154">
              <a:spcBef>
                <a:spcPts val="0"/>
              </a:spcBef>
              <a:buClr>
                <a:schemeClr val="accent1"/>
              </a:buClr>
              <a:buFont typeface="Wingdings 2" pitchFamily="18" charset="2"/>
              <a:buChar char=""/>
              <a:defRPr sz="900"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a:p>
            <a:pPr lvl="1"/>
            <a:r>
              <a:rPr lang="en-US"/>
              <a:t>Second level</a:t>
            </a:r>
          </a:p>
          <a:p>
            <a:pPr lvl="2"/>
            <a:r>
              <a:rPr lang="en-US"/>
              <a:t>Third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24"/>
          </p:nvPr>
        </p:nvSpPr>
        <p:spPr/>
        <p:txBody>
          <a:bodyPr/>
          <a:lstStyle>
            <a:lvl1pPr>
              <a:defRPr/>
            </a:lvl1pPr>
          </a:lstStyle>
          <a:p>
            <a:fld id="{12EFD6B5-614C-464C-AC16-8E45A0815BB5}" type="slidenum">
              <a:rPr lang="en-US" altLang="en-US"/>
              <a:pPr/>
              <a:t>‹#›</a:t>
            </a:fld>
            <a:endParaRPr lang="en-US" altLang="en-US"/>
          </a:p>
        </p:txBody>
      </p:sp>
      <p:sp>
        <p:nvSpPr>
          <p:cNvPr id="13" name="Footer Placeholder 12"/>
          <p:cNvSpPr>
            <a:spLocks noGrp="1"/>
          </p:cNvSpPr>
          <p:nvPr>
            <p:ph type="ftr" sz="quarter" idx="2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478708048"/>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Phases and threads with arrows">
    <p:spTree>
      <p:nvGrpSpPr>
        <p:cNvPr id="1" name=""/>
        <p:cNvGrpSpPr/>
        <p:nvPr/>
      </p:nvGrpSpPr>
      <p:grpSpPr>
        <a:xfrm>
          <a:off x="0" y="0"/>
          <a:ext cx="0" cy="0"/>
          <a:chOff x="0" y="0"/>
          <a:chExt cx="0" cy="0"/>
        </a:xfrm>
      </p:grpSpPr>
      <p:sp>
        <p:nvSpPr>
          <p:cNvPr id="32" name="Text Placeholder 19"/>
          <p:cNvSpPr>
            <a:spLocks noGrp="1"/>
          </p:cNvSpPr>
          <p:nvPr>
            <p:ph type="body" sz="quarter" idx="15"/>
          </p:nvPr>
        </p:nvSpPr>
        <p:spPr>
          <a:xfrm>
            <a:off x="304800" y="2362200"/>
            <a:ext cx="6117336"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3" name="Text Placeholder 19"/>
          <p:cNvSpPr>
            <a:spLocks noGrp="1"/>
          </p:cNvSpPr>
          <p:nvPr>
            <p:ph type="body" sz="quarter" idx="33"/>
          </p:nvPr>
        </p:nvSpPr>
        <p:spPr>
          <a:xfrm>
            <a:off x="304800" y="3491484"/>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36" name="Text Placeholder 19"/>
          <p:cNvSpPr>
            <a:spLocks noGrp="1"/>
          </p:cNvSpPr>
          <p:nvPr>
            <p:ph type="body" sz="quarter" idx="34"/>
          </p:nvPr>
        </p:nvSpPr>
        <p:spPr>
          <a:xfrm>
            <a:off x="304800" y="4620768"/>
            <a:ext cx="6096000" cy="941832"/>
          </a:xfrm>
          <a:prstGeom prst="homePlate">
            <a:avLst>
              <a:gd name="adj" fmla="val 50223"/>
            </a:avLst>
          </a:prstGeom>
          <a:gradFill flip="none" rotWithShape="1">
            <a:gsLst>
              <a:gs pos="0">
                <a:srgbClr val="000000">
                  <a:tint val="66000"/>
                  <a:satMod val="160000"/>
                </a:srgbClr>
              </a:gs>
              <a:gs pos="50000">
                <a:srgbClr val="000000">
                  <a:tint val="44500"/>
                  <a:satMod val="160000"/>
                </a:srgbClr>
              </a:gs>
              <a:gs pos="100000">
                <a:srgbClr val="000000">
                  <a:tint val="23500"/>
                  <a:satMod val="160000"/>
                </a:srgbClr>
              </a:gs>
            </a:gsLst>
            <a:lin ang="10800000" scaled="1"/>
            <a:tileRect/>
          </a:gradFill>
          <a:ln>
            <a:noFill/>
          </a:ln>
        </p:spPr>
        <p:txBody>
          <a:bodyPr wrap="square" lIns="91440" tIns="45720" rIns="5029200" bIns="45720" anchor="ctr">
            <a:noAutofit/>
          </a:bodyPr>
          <a:lstStyle>
            <a:lvl1pPr marL="0" indent="0">
              <a:spcBef>
                <a:spcPts val="0"/>
              </a:spcBef>
              <a:buClr>
                <a:schemeClr val="accent1"/>
              </a:buClr>
              <a:buFont typeface="Wingdings" pitchFamily="2" charset="2"/>
              <a:buNone/>
              <a:defRPr sz="750" b="1" baseline="0">
                <a:solidFill>
                  <a:schemeClr val="tx1"/>
                </a:solidFill>
              </a:defRPr>
            </a:lvl1pPr>
            <a:lvl2pPr marL="260604" indent="-123444">
              <a:spcBef>
                <a:spcPts val="225"/>
              </a:spcBef>
              <a:buClr>
                <a:srgbClr val="B01C2E"/>
              </a:buClr>
              <a:buFont typeface="Arial" pitchFamily="34" charset="0"/>
              <a:buChar char="•"/>
              <a:defRPr sz="900" baseline="0"/>
            </a:lvl2pPr>
            <a:lvl3pPr marL="397764" indent="-130302">
              <a:buClr>
                <a:srgbClr val="B01C2E"/>
              </a:buClr>
              <a:buFont typeface="Arial" pitchFamily="34" charset="0"/>
              <a:buChar char="‒"/>
              <a:defRPr sz="900"/>
            </a:lvl3pPr>
          </a:lstStyle>
          <a:p>
            <a:pPr lvl="0"/>
            <a:r>
              <a:rPr lang="en-US"/>
              <a:t>Click to edit Master text styles</a:t>
            </a:r>
          </a:p>
        </p:txBody>
      </p:sp>
      <p:sp>
        <p:nvSpPr>
          <p:cNvPr id="26" name="Text Placeholder 25"/>
          <p:cNvSpPr>
            <a:spLocks noGrp="1"/>
          </p:cNvSpPr>
          <p:nvPr>
            <p:ph type="body" sz="quarter" idx="21"/>
          </p:nvPr>
        </p:nvSpPr>
        <p:spPr>
          <a:xfrm>
            <a:off x="6411433" y="1417320"/>
            <a:ext cx="2103120" cy="429768"/>
          </a:xfrm>
          <a:prstGeom prst="rect">
            <a:avLst/>
          </a:prstGeom>
          <a:solidFill>
            <a:srgbClr val="B01C2E"/>
          </a:solidFill>
          <a:ln>
            <a:solidFill>
              <a:srgbClr val="B01C2E"/>
            </a:solidFill>
          </a:ln>
        </p:spPr>
        <p:txBody>
          <a:bodyPr anchor="ctr"/>
          <a:lstStyle>
            <a:lvl1pPr algn="ctr">
              <a:buNone/>
              <a:defRPr sz="900" b="1">
                <a:solidFill>
                  <a:srgbClr val="FFFFFF"/>
                </a:solidFill>
              </a:defRPr>
            </a:lvl1pPr>
          </a:lstStyle>
          <a:p>
            <a:pPr lvl="0"/>
            <a:r>
              <a:rPr lang="en-US"/>
              <a:t>Click to edit Master text styles</a:t>
            </a:r>
          </a:p>
        </p:txBody>
      </p:sp>
      <p:sp>
        <p:nvSpPr>
          <p:cNvPr id="17" name="Text Placeholder 12"/>
          <p:cNvSpPr>
            <a:spLocks noGrp="1"/>
          </p:cNvSpPr>
          <p:nvPr>
            <p:ph type="body" sz="quarter" idx="27"/>
          </p:nvPr>
        </p:nvSpPr>
        <p:spPr>
          <a:xfrm>
            <a:off x="4391025"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12"/>
          <p:cNvSpPr>
            <a:spLocks noGrp="1"/>
          </p:cNvSpPr>
          <p:nvPr>
            <p:ph type="body" sz="quarter" idx="28"/>
          </p:nvPr>
        </p:nvSpPr>
        <p:spPr>
          <a:xfrm>
            <a:off x="2774061"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12"/>
          <p:cNvSpPr>
            <a:spLocks noGrp="1"/>
          </p:cNvSpPr>
          <p:nvPr>
            <p:ph type="body" sz="quarter" idx="29"/>
          </p:nvPr>
        </p:nvSpPr>
        <p:spPr>
          <a:xfrm>
            <a:off x="1157097" y="2136788"/>
            <a:ext cx="1481328" cy="3657600"/>
          </a:xfrm>
          <a:prstGeom prst="rect">
            <a:avLst/>
          </a:prstGeom>
          <a:solidFill>
            <a:srgbClr val="FFFFFF"/>
          </a:solidFill>
          <a:ln>
            <a:solidFill>
              <a:srgbClr val="C0C0C0"/>
            </a:solidFill>
          </a:ln>
        </p:spPr>
        <p:txBody>
          <a:bodyPr wrap="square" lIns="91440" anchor="t" anchorCtr="0">
            <a:noAutofit/>
          </a:bodyPr>
          <a:lstStyle>
            <a:lvl1pPr marL="175022" indent="-175022" algn="l">
              <a:spcBef>
                <a:spcPts val="150"/>
              </a:spcBef>
              <a:buClr>
                <a:srgbClr val="B01C2E"/>
              </a:buClr>
              <a:buFont typeface="Wingdings 2" pitchFamily="18" charset="2"/>
              <a:buChar char=""/>
              <a:defRPr sz="750" baseline="0"/>
            </a:lvl1pPr>
            <a:lvl2pPr marL="253604" indent="-129779">
              <a:spcBef>
                <a:spcPts val="150"/>
              </a:spcBef>
              <a:buClr>
                <a:srgbClr val="B01C2E"/>
              </a:buClr>
              <a:buFont typeface="Arial" pitchFamily="34" charset="0"/>
              <a:buChar char="•"/>
              <a:tabLst/>
              <a:defRPr sz="750" baseline="0"/>
            </a:lvl2pPr>
            <a:lvl3pPr marL="377190" indent="-129779">
              <a:spcBef>
                <a:spcPts val="150"/>
              </a:spcBef>
              <a:buClr>
                <a:srgbClr val="B01C2E"/>
              </a:buClr>
              <a:buFont typeface="Arial" pitchFamily="34" charset="0"/>
              <a:buChar char="–"/>
              <a:defRPr sz="750" baseline="0"/>
            </a:lvl3pPr>
            <a:lvl4pPr marL="514350" indent="-130302">
              <a:spcBef>
                <a:spcPts val="150"/>
              </a:spcBef>
              <a:buClr>
                <a:srgbClr val="B01C2E"/>
              </a:buClr>
              <a:buFont typeface="Arial" pitchFamily="34" charset="0"/>
              <a:buChar char="–"/>
              <a:tabLst/>
              <a:defRPr sz="750"/>
            </a:lvl4pPr>
            <a:lvl5pPr marL="637794" indent="-130302">
              <a:spcBef>
                <a:spcPts val="150"/>
              </a:spcBef>
              <a:buClr>
                <a:srgbClr val="B01C2E"/>
              </a:buClr>
              <a:buFont typeface="Arial" pitchFamily="34" charset="0"/>
              <a:buChar char="–"/>
              <a:defRPr sz="75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5"/>
          <p:cNvSpPr>
            <a:spLocks noGrp="1"/>
          </p:cNvSpPr>
          <p:nvPr>
            <p:ph type="body" sz="quarter" idx="30"/>
          </p:nvPr>
        </p:nvSpPr>
        <p:spPr>
          <a:xfrm>
            <a:off x="1157097"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1" name="Text Placeholder 25"/>
          <p:cNvSpPr>
            <a:spLocks noGrp="1"/>
          </p:cNvSpPr>
          <p:nvPr>
            <p:ph type="body" sz="quarter" idx="31"/>
          </p:nvPr>
        </p:nvSpPr>
        <p:spPr>
          <a:xfrm>
            <a:off x="2774061"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25" name="Text Placeholder 25"/>
          <p:cNvSpPr>
            <a:spLocks noGrp="1"/>
          </p:cNvSpPr>
          <p:nvPr>
            <p:ph type="body" sz="quarter" idx="32"/>
          </p:nvPr>
        </p:nvSpPr>
        <p:spPr>
          <a:xfrm>
            <a:off x="4391025" y="1738919"/>
            <a:ext cx="1481328" cy="384048"/>
          </a:xfrm>
          <a:prstGeom prst="rect">
            <a:avLst/>
          </a:prstGeom>
          <a:solidFill>
            <a:srgbClr val="4D4D4D"/>
          </a:solidFill>
          <a:ln>
            <a:solidFill>
              <a:srgbClr val="4D4D4D"/>
            </a:solidFill>
          </a:ln>
        </p:spPr>
        <p:txBody>
          <a:bodyPr anchor="ctr"/>
          <a:lstStyle>
            <a:lvl1pPr algn="ctr">
              <a:buNone/>
              <a:defRPr sz="750" b="1">
                <a:solidFill>
                  <a:srgbClr val="FFFFFF"/>
                </a:solidFill>
              </a:defRPr>
            </a:lvl1pPr>
          </a:lstStyle>
          <a:p>
            <a:pPr lvl="0"/>
            <a:r>
              <a:rPr lang="en-US"/>
              <a:t>Click to edit Master text styles</a:t>
            </a:r>
          </a:p>
        </p:txBody>
      </p:sp>
      <p:sp>
        <p:nvSpPr>
          <p:cNvPr id="1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Content Placeholder 10"/>
          <p:cNvSpPr>
            <a:spLocks noGrp="1"/>
          </p:cNvSpPr>
          <p:nvPr>
            <p:ph sz="quarter" idx="20"/>
          </p:nvPr>
        </p:nvSpPr>
        <p:spPr>
          <a:xfrm>
            <a:off x="6411433" y="1861185"/>
            <a:ext cx="2103120" cy="4206240"/>
          </a:xfrm>
          <a:prstGeom prst="rect">
            <a:avLst/>
          </a:prstGeom>
          <a:solidFill>
            <a:srgbClr val="FFFFFF"/>
          </a:solidFill>
          <a:ln>
            <a:solidFill>
              <a:srgbClr val="C0C0C0"/>
            </a:solidFill>
          </a:ln>
        </p:spPr>
        <p:txBody>
          <a:bodyPr rIns="457200"/>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sz="900"/>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p:txBody>
      </p:sp>
      <p:sp>
        <p:nvSpPr>
          <p:cNvPr id="14" name="Slide Number Placeholder 9"/>
          <p:cNvSpPr>
            <a:spLocks noGrp="1"/>
          </p:cNvSpPr>
          <p:nvPr>
            <p:ph type="sldNum" sz="quarter" idx="35"/>
          </p:nvPr>
        </p:nvSpPr>
        <p:spPr/>
        <p:txBody>
          <a:bodyPr/>
          <a:lstStyle>
            <a:lvl1pPr>
              <a:defRPr/>
            </a:lvl1pPr>
          </a:lstStyle>
          <a:p>
            <a:fld id="{08AE5534-AA48-F74E-87DE-645A72BA9DD1}" type="slidenum">
              <a:rPr lang="en-US" altLang="en-US"/>
              <a:pPr/>
              <a:t>‹#›</a:t>
            </a:fld>
            <a:endParaRPr lang="en-US" altLang="en-US"/>
          </a:p>
        </p:txBody>
      </p:sp>
      <p:sp>
        <p:nvSpPr>
          <p:cNvPr id="22" name="Footer Placeholder 12"/>
          <p:cNvSpPr>
            <a:spLocks noGrp="1"/>
          </p:cNvSpPr>
          <p:nvPr>
            <p:ph type="ftr" sz="quarter" idx="36"/>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25976657"/>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Project Phases">
    <p:spTree>
      <p:nvGrpSpPr>
        <p:cNvPr id="1" name=""/>
        <p:cNvGrpSpPr/>
        <p:nvPr/>
      </p:nvGrpSpPr>
      <p:grpSpPr>
        <a:xfrm>
          <a:off x="0" y="0"/>
          <a:ext cx="0" cy="0"/>
          <a:chOff x="0" y="0"/>
          <a:chExt cx="0" cy="0"/>
        </a:xfrm>
      </p:grpSpPr>
      <p:sp>
        <p:nvSpPr>
          <p:cNvPr id="15" name="Freeform 11"/>
          <p:cNvSpPr>
            <a:spLocks/>
          </p:cNvSpPr>
          <p:nvPr userDrawn="1"/>
        </p:nvSpPr>
        <p:spPr bwMode="auto">
          <a:xfrm>
            <a:off x="3068639" y="1981202"/>
            <a:ext cx="2536825" cy="339725"/>
          </a:xfrm>
          <a:custGeom>
            <a:avLst/>
            <a:gdLst>
              <a:gd name="T0" fmla="*/ 0 w 2536891"/>
              <a:gd name="T1" fmla="*/ 0 h 488372"/>
              <a:gd name="T2" fmla="*/ 1942613 w 2536891"/>
              <a:gd name="T3" fmla="*/ 0 h 488372"/>
              <a:gd name="T4" fmla="*/ 2455867 w 2536891"/>
              <a:gd name="T5" fmla="*/ 200 h 488372"/>
              <a:gd name="T6" fmla="*/ 2536627 w 2536891"/>
              <a:gd name="T7" fmla="*/ 114356 h 488372"/>
              <a:gd name="T8" fmla="*/ 131751 w 2536891"/>
              <a:gd name="T9" fmla="*/ 114356 h 488372"/>
              <a:gd name="T10" fmla="*/ 81090 w 2536891"/>
              <a:gd name="T11" fmla="*/ 113442 h 488372"/>
              <a:gd name="T12" fmla="*/ 0 w 2536891"/>
              <a:gd name="T13" fmla="*/ 0 h 488372"/>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2536891" h="488372">
                <a:moveTo>
                  <a:pt x="0" y="0"/>
                </a:moveTo>
                <a:lnTo>
                  <a:pt x="1942817" y="0"/>
                </a:lnTo>
                <a:lnTo>
                  <a:pt x="2456123" y="856"/>
                </a:lnTo>
                <a:lnTo>
                  <a:pt x="2536891" y="488372"/>
                </a:lnTo>
                <a:lnTo>
                  <a:pt x="131763" y="488372"/>
                </a:lnTo>
                <a:lnTo>
                  <a:pt x="81098" y="484467"/>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17" name="Freeform 13"/>
          <p:cNvSpPr>
            <a:spLocks/>
          </p:cNvSpPr>
          <p:nvPr userDrawn="1"/>
        </p:nvSpPr>
        <p:spPr bwMode="auto">
          <a:xfrm>
            <a:off x="457201" y="1982790"/>
            <a:ext cx="2530475" cy="339725"/>
          </a:xfrm>
          <a:custGeom>
            <a:avLst/>
            <a:gdLst>
              <a:gd name="T0" fmla="*/ 0 w 2529680"/>
              <a:gd name="T1" fmla="*/ 0 h 488372"/>
              <a:gd name="T2" fmla="*/ 1945261 w 2529680"/>
              <a:gd name="T3" fmla="*/ 0 h 488372"/>
              <a:gd name="T4" fmla="*/ 2463980 w 2529680"/>
              <a:gd name="T5" fmla="*/ 200 h 488372"/>
              <a:gd name="T6" fmla="*/ 2532861 w 2529680"/>
              <a:gd name="T7" fmla="*/ 113442 h 488372"/>
              <a:gd name="T8" fmla="*/ 0 w 2529680"/>
              <a:gd name="T9" fmla="*/ 114356 h 488372"/>
              <a:gd name="T10" fmla="*/ 0 w 2529680"/>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529680" h="488372">
                <a:moveTo>
                  <a:pt x="0" y="0"/>
                </a:moveTo>
                <a:lnTo>
                  <a:pt x="1942817" y="0"/>
                </a:lnTo>
                <a:lnTo>
                  <a:pt x="2460885" y="856"/>
                </a:lnTo>
                <a:lnTo>
                  <a:pt x="2529680" y="484467"/>
                </a:lnTo>
                <a:lnTo>
                  <a:pt x="0"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1" name="Freeform 14"/>
          <p:cNvSpPr>
            <a:spLocks/>
          </p:cNvSpPr>
          <p:nvPr userDrawn="1"/>
        </p:nvSpPr>
        <p:spPr bwMode="auto">
          <a:xfrm>
            <a:off x="5684839" y="1981202"/>
            <a:ext cx="2871787" cy="339725"/>
          </a:xfrm>
          <a:custGeom>
            <a:avLst/>
            <a:gdLst>
              <a:gd name="T0" fmla="*/ 0 w 2996886"/>
              <a:gd name="T1" fmla="*/ 0 h 488372"/>
              <a:gd name="T2" fmla="*/ 1638173 w 2996886"/>
              <a:gd name="T3" fmla="*/ 0 h 488372"/>
              <a:gd name="T4" fmla="*/ 2526959 w 2996886"/>
              <a:gd name="T5" fmla="*/ 200 h 488372"/>
              <a:gd name="T6" fmla="*/ 2525539 w 2996886"/>
              <a:gd name="T7" fmla="*/ 114356 h 488372"/>
              <a:gd name="T8" fmla="*/ 60236 w 2996886"/>
              <a:gd name="T9" fmla="*/ 114356 h 488372"/>
              <a:gd name="T10" fmla="*/ 0 w 2996886"/>
              <a:gd name="T11" fmla="*/ 0 h 488372"/>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96886" h="488372">
                <a:moveTo>
                  <a:pt x="0" y="0"/>
                </a:moveTo>
                <a:lnTo>
                  <a:pt x="1942817" y="0"/>
                </a:lnTo>
                <a:lnTo>
                  <a:pt x="2996886" y="855"/>
                </a:lnTo>
                <a:cubicBezTo>
                  <a:pt x="2996325" y="163361"/>
                  <a:pt x="2995763" y="325866"/>
                  <a:pt x="2995202" y="488372"/>
                </a:cubicBezTo>
                <a:lnTo>
                  <a:pt x="71438" y="488372"/>
                </a:lnTo>
                <a:lnTo>
                  <a:pt x="0" y="0"/>
                </a:lnTo>
                <a:close/>
              </a:path>
            </a:pathLst>
          </a:custGeom>
          <a:solidFill>
            <a:srgbClr val="4D4D4D"/>
          </a:solidFill>
          <a:ln w="6350" cap="flat" cmpd="sng">
            <a:solidFill>
              <a:srgbClr val="A9A9A9"/>
            </a:solidFill>
            <a:prstDash val="solid"/>
            <a:round/>
            <a:headEnd type="none" w="med" len="med"/>
            <a:tailEnd type="none" w="med" len="med"/>
          </a:ln>
        </p:spPr>
        <p:txBody>
          <a:bodyPr/>
          <a:lstStyle/>
          <a:p>
            <a:endParaRPr lang="en-US" sz="1350" dirty="0">
              <a:latin typeface="Calibri" panose="020F0502020204030204" pitchFamily="34" charset="0"/>
            </a:endParaRPr>
          </a:p>
        </p:txBody>
      </p:sp>
      <p:sp>
        <p:nvSpPr>
          <p:cNvPr id="28" name="Text Placeholder 12"/>
          <p:cNvSpPr>
            <a:spLocks noGrp="1"/>
          </p:cNvSpPr>
          <p:nvPr>
            <p:ph type="body" sz="quarter" idx="16"/>
          </p:nvPr>
        </p:nvSpPr>
        <p:spPr bwMode="gray">
          <a:xfrm>
            <a:off x="5680886" y="1983087"/>
            <a:ext cx="2875741" cy="1903112"/>
          </a:xfrm>
          <a:custGeom>
            <a:avLst/>
            <a:gdLst>
              <a:gd name="connsiteX0" fmla="*/ 0 w 2674468"/>
              <a:gd name="connsiteY0" fmla="*/ 0 h 1724992"/>
              <a:gd name="connsiteX1" fmla="*/ 2472747 w 2674468"/>
              <a:gd name="connsiteY1" fmla="*/ 0 h 1724992"/>
              <a:gd name="connsiteX2" fmla="*/ 2674468 w 2674468"/>
              <a:gd name="connsiteY2" fmla="*/ 862496 h 1724992"/>
              <a:gd name="connsiteX3" fmla="*/ 2472747 w 2674468"/>
              <a:gd name="connsiteY3" fmla="*/ 1724992 h 1724992"/>
              <a:gd name="connsiteX4" fmla="*/ 0 w 2674468"/>
              <a:gd name="connsiteY4" fmla="*/ 1724992 h 1724992"/>
              <a:gd name="connsiteX5" fmla="*/ 201721 w 2674468"/>
              <a:gd name="connsiteY5" fmla="*/ 862496 h 1724992"/>
              <a:gd name="connsiteX6" fmla="*/ 0 w 2674468"/>
              <a:gd name="connsiteY6"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201721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 name="connsiteX0" fmla="*/ 0 w 2472747"/>
              <a:gd name="connsiteY0" fmla="*/ 0 h 1724992"/>
              <a:gd name="connsiteX1" fmla="*/ 2472747 w 2472747"/>
              <a:gd name="connsiteY1" fmla="*/ 0 h 1724992"/>
              <a:gd name="connsiteX2" fmla="*/ 2472747 w 2472747"/>
              <a:gd name="connsiteY2" fmla="*/ 1724992 h 1724992"/>
              <a:gd name="connsiteX3" fmla="*/ 0 w 2472747"/>
              <a:gd name="connsiteY3" fmla="*/ 1724992 h 1724992"/>
              <a:gd name="connsiteX4" fmla="*/ 169327 w 2472747"/>
              <a:gd name="connsiteY4" fmla="*/ 862496 h 1724992"/>
              <a:gd name="connsiteX5" fmla="*/ 0 w 2472747"/>
              <a:gd name="connsiteY5" fmla="*/ 0 h 172499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2472747" h="1724992">
                <a:moveTo>
                  <a:pt x="0" y="0"/>
                </a:moveTo>
                <a:lnTo>
                  <a:pt x="2472747" y="0"/>
                </a:lnTo>
                <a:lnTo>
                  <a:pt x="2472747" y="1724992"/>
                </a:lnTo>
                <a:lnTo>
                  <a:pt x="0" y="1724992"/>
                </a:lnTo>
                <a:lnTo>
                  <a:pt x="169327" y="862496"/>
                </a:lnTo>
                <a:lnTo>
                  <a:pt x="0" y="0"/>
                </a:lnTo>
                <a:close/>
              </a:path>
            </a:pathLst>
          </a:custGeom>
          <a:noFill/>
          <a:ln w="6350">
            <a:solidFill>
              <a:srgbClr val="A9A9A9"/>
            </a:solidFill>
            <a:miter lim="800000"/>
            <a:headEnd/>
            <a:tailEnd/>
          </a:ln>
        </p:spPr>
        <p:txBody>
          <a:bodyPr lIns="411480" tIns="457200" rIns="137160" bIns="137160"/>
          <a:lstStyle>
            <a:lvl1pPr marL="128588" indent="-128588">
              <a:buClr>
                <a:srgbClr val="B01C2E"/>
              </a:buClr>
              <a:buFont typeface="Wingdings 2" pitchFamily="18" charset="2"/>
              <a:buChar char=""/>
              <a:defRPr sz="90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2" name="Text Placeholder 12"/>
          <p:cNvSpPr>
            <a:spLocks noGrp="1"/>
          </p:cNvSpPr>
          <p:nvPr>
            <p:ph type="body" sz="quarter" idx="33"/>
          </p:nvPr>
        </p:nvSpPr>
        <p:spPr>
          <a:xfrm>
            <a:off x="3068559" y="1983087"/>
            <a:ext cx="2674468" cy="1903112"/>
          </a:xfrm>
          <a:prstGeom prst="chevron">
            <a:avLst>
              <a:gd name="adj" fmla="val 10431"/>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15"/>
          <p:cNvSpPr>
            <a:spLocks noGrp="1"/>
          </p:cNvSpPr>
          <p:nvPr>
            <p:ph type="body" sz="quarter" idx="21"/>
          </p:nvPr>
        </p:nvSpPr>
        <p:spPr>
          <a:xfrm>
            <a:off x="457200" y="4038600"/>
            <a:ext cx="8077200" cy="310896"/>
          </a:xfrm>
          <a:prstGeom prst="rect">
            <a:avLst/>
          </a:prstGeom>
          <a:solidFill>
            <a:srgbClr val="4D4D4D"/>
          </a:solidFill>
          <a:ln>
            <a:noFill/>
          </a:ln>
        </p:spPr>
        <p:txBody>
          <a:bodyPr anchor="ctr" anchorCtr="1"/>
          <a:lstStyle>
            <a:lvl1pPr marL="0" indent="0" algn="ctr">
              <a:buNone/>
              <a:defRPr sz="900" b="1">
                <a:solidFill>
                  <a:srgbClr val="FFFFFF"/>
                </a:solidFill>
              </a:defRPr>
            </a:lvl1pPr>
          </a:lstStyle>
          <a:p>
            <a:pPr lvl="0"/>
            <a:r>
              <a:rPr lang="en-US"/>
              <a:t>Click to edit Master text styles</a:t>
            </a:r>
          </a:p>
        </p:txBody>
      </p:sp>
      <p:sp>
        <p:nvSpPr>
          <p:cNvPr id="18" name="Text Placeholder 15"/>
          <p:cNvSpPr>
            <a:spLocks noGrp="1"/>
          </p:cNvSpPr>
          <p:nvPr>
            <p:ph type="body" sz="quarter" idx="23"/>
          </p:nvPr>
        </p:nvSpPr>
        <p:spPr>
          <a:xfrm>
            <a:off x="457200"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19" name="Text Placeholder 15"/>
          <p:cNvSpPr>
            <a:spLocks noGrp="1"/>
          </p:cNvSpPr>
          <p:nvPr>
            <p:ph type="body" sz="quarter" idx="24"/>
          </p:nvPr>
        </p:nvSpPr>
        <p:spPr>
          <a:xfrm>
            <a:off x="4585778" y="5937504"/>
            <a:ext cx="3950208" cy="310896"/>
          </a:xfrm>
          <a:prstGeom prst="rect">
            <a:avLst/>
          </a:prstGeom>
          <a:solidFill>
            <a:srgbClr val="4D4D4D"/>
          </a:solidFill>
          <a:ln>
            <a:noFill/>
          </a:ln>
        </p:spPr>
        <p:txBody>
          <a:bodyPr anchor="ctr" anchorCtr="1"/>
          <a:lstStyle>
            <a:lvl1pPr marL="0" indent="130302" algn="l">
              <a:buClr>
                <a:schemeClr val="accent1"/>
              </a:buClr>
              <a:buFont typeface="Wingdings" pitchFamily="2" charset="2"/>
              <a:buNone/>
              <a:defRPr sz="900" b="1">
                <a:solidFill>
                  <a:srgbClr val="FFFFFF"/>
                </a:solidFill>
              </a:defRPr>
            </a:lvl1pPr>
          </a:lstStyle>
          <a:p>
            <a:pPr lvl="0"/>
            <a:r>
              <a:rPr lang="en-US"/>
              <a:t>Click to edit Master text styles</a:t>
            </a:r>
          </a:p>
        </p:txBody>
      </p:sp>
      <p:sp>
        <p:nvSpPr>
          <p:cNvPr id="26" name="Text Placeholder 12"/>
          <p:cNvSpPr>
            <a:spLocks noGrp="1"/>
          </p:cNvSpPr>
          <p:nvPr>
            <p:ph type="body" sz="quarter" idx="12"/>
          </p:nvPr>
        </p:nvSpPr>
        <p:spPr>
          <a:xfrm>
            <a:off x="457200" y="1417320"/>
            <a:ext cx="5193792" cy="457200"/>
          </a:xfrm>
          <a:prstGeom prst="homePlate">
            <a:avLst>
              <a:gd name="adj" fmla="val 33316"/>
            </a:avLst>
          </a:prstGeom>
          <a:solidFill>
            <a:srgbClr val="B01C2E"/>
          </a:solidFill>
          <a:ln w="6350">
            <a:solidFill>
              <a:srgbClr val="A9A9A9"/>
            </a:solidFill>
          </a:ln>
        </p:spPr>
        <p:txBody>
          <a:bodyPr lIns="137160" tIns="137160" rIns="27432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27" name="Text Placeholder 13"/>
          <p:cNvSpPr>
            <a:spLocks noGrp="1"/>
          </p:cNvSpPr>
          <p:nvPr>
            <p:ph type="body" sz="quarter" idx="17"/>
          </p:nvPr>
        </p:nvSpPr>
        <p:spPr>
          <a:xfrm>
            <a:off x="5656263" y="1417326"/>
            <a:ext cx="3035808" cy="461963"/>
          </a:xfrm>
          <a:prstGeom prst="chevron">
            <a:avLst>
              <a:gd name="adj" fmla="val 34831"/>
            </a:avLst>
          </a:prstGeom>
          <a:solidFill>
            <a:srgbClr val="B01C2E"/>
          </a:solidFill>
        </p:spPr>
        <p:txBody>
          <a:bodyPr anchor="ctr"/>
          <a:lstStyle>
            <a:lvl1pPr marL="257175" marR="0" indent="-257175" algn="ctr" defTabSz="685800" rtl="0" eaLnBrk="1" fontAlgn="auto" latinLnBrk="0" hangingPunct="1">
              <a:lnSpc>
                <a:spcPct val="100000"/>
              </a:lnSpc>
              <a:spcBef>
                <a:spcPct val="20000"/>
              </a:spcBef>
              <a:spcAft>
                <a:spcPts val="0"/>
              </a:spcAft>
              <a:buClrTx/>
              <a:buSzTx/>
              <a:buFont typeface="Arial" pitchFamily="34" charset="0"/>
              <a:buNone/>
              <a:tabLst/>
              <a:defRPr sz="900" b="1">
                <a:solidFill>
                  <a:srgbClr val="FFFFFF"/>
                </a:solidFill>
              </a:defRPr>
            </a:lvl1pPr>
          </a:lstStyle>
          <a:p>
            <a:pPr lvl="0"/>
            <a:r>
              <a:rPr lang="en-US"/>
              <a:t>Click to edit Master text styles</a:t>
            </a:r>
          </a:p>
        </p:txBody>
      </p:sp>
      <p:sp>
        <p:nvSpPr>
          <p:cNvPr id="40" name="Text Placeholder 12"/>
          <p:cNvSpPr>
            <a:spLocks noGrp="1"/>
          </p:cNvSpPr>
          <p:nvPr>
            <p:ph type="body" sz="quarter" idx="11"/>
          </p:nvPr>
        </p:nvSpPr>
        <p:spPr>
          <a:xfrm>
            <a:off x="457200" y="1983087"/>
            <a:ext cx="2674468" cy="1903112"/>
          </a:xfrm>
          <a:prstGeom prst="homePlate">
            <a:avLst>
              <a:gd name="adj" fmla="val 11448"/>
            </a:avLst>
          </a:prstGeom>
          <a:ln w="6350">
            <a:solidFill>
              <a:srgbClr val="A9A9A9"/>
            </a:solidFill>
          </a:ln>
        </p:spPr>
        <p:txBody>
          <a:bodyPr lIns="137160" tIns="457200" rIns="137160" bIns="137160"/>
          <a:lstStyle>
            <a:lvl1pPr marL="128588" indent="-128588">
              <a:buClr>
                <a:srgbClr val="B01C2E"/>
              </a:buClr>
              <a:buFont typeface="Wingdings 2" pitchFamily="18" charset="2"/>
              <a:buChar char=""/>
              <a:defRPr sz="900" baseline="0"/>
            </a:lvl1pPr>
            <a:lvl2pPr marL="255985" indent="-127397">
              <a:buClr>
                <a:srgbClr val="B01C2E"/>
              </a:buClr>
              <a:buFont typeface="Arial" pitchFamily="34" charset="0"/>
              <a:buChar char="•"/>
              <a:defRPr sz="900"/>
            </a:lvl2pPr>
            <a:lvl3pPr marL="384572" indent="-128588">
              <a:buClr>
                <a:srgbClr val="B01C2E"/>
              </a:buClr>
              <a:buFont typeface="Arial" pitchFamily="34" charset="0"/>
              <a:buChar char="–"/>
              <a:defRPr sz="900"/>
            </a:lvl3pPr>
            <a:lvl4pPr marL="511969" indent="-127397">
              <a:buClr>
                <a:srgbClr val="B01C2E"/>
              </a:buClr>
              <a:defRPr sz="900"/>
            </a:lvl4pPr>
            <a:lvl5pPr marL="640556" indent="-128588">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9"/>
          <p:cNvSpPr>
            <a:spLocks noGrp="1"/>
          </p:cNvSpPr>
          <p:nvPr>
            <p:ph type="body" sz="quarter" idx="13"/>
          </p:nvPr>
        </p:nvSpPr>
        <p:spPr>
          <a:xfrm>
            <a:off x="457200" y="1981200"/>
            <a:ext cx="2473180"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3" name="Text Placeholder 29"/>
          <p:cNvSpPr>
            <a:spLocks noGrp="1"/>
          </p:cNvSpPr>
          <p:nvPr>
            <p:ph type="body" sz="quarter" idx="15"/>
          </p:nvPr>
        </p:nvSpPr>
        <p:spPr>
          <a:xfrm>
            <a:off x="3144323" y="1988239"/>
            <a:ext cx="2387536"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49" name="Content Placeholder 10"/>
          <p:cNvSpPr>
            <a:spLocks noGrp="1"/>
          </p:cNvSpPr>
          <p:nvPr>
            <p:ph sz="quarter" idx="18"/>
          </p:nvPr>
        </p:nvSpPr>
        <p:spPr>
          <a:xfrm>
            <a:off x="457200" y="4343400"/>
            <a:ext cx="8077200" cy="1481328"/>
          </a:xfrm>
          <a:prstGeom prst="rect">
            <a:avLst/>
          </a:prstGeom>
          <a:solidFill>
            <a:srgbClr val="FFFFFF"/>
          </a:solidFill>
          <a:ln>
            <a:solidFill>
              <a:srgbClr val="C0C0C0"/>
            </a:solidFill>
          </a:ln>
        </p:spPr>
        <p:txBody>
          <a:bodyPr/>
          <a:lstStyle>
            <a:lvl1pPr marL="130302" indent="-130302">
              <a:lnSpc>
                <a:spcPct val="95000"/>
              </a:lnSpc>
              <a:spcBef>
                <a:spcPts val="540"/>
              </a:spcBef>
              <a:buClr>
                <a:schemeClr val="accent1"/>
              </a:buClr>
              <a:buFont typeface="Wingdings 2" pitchFamily="18" charset="2"/>
              <a:buChar char=""/>
              <a:defRPr sz="900"/>
            </a:lvl1pPr>
            <a:lvl2pPr marL="260604" indent="-130302">
              <a:lnSpc>
                <a:spcPct val="95000"/>
              </a:lnSpc>
              <a:spcBef>
                <a:spcPts val="225"/>
              </a:spcBef>
              <a:buClr>
                <a:schemeClr val="accent1"/>
              </a:buClr>
              <a:buFont typeface="Arial" pitchFamily="34" charset="0"/>
              <a:buChar char="•"/>
              <a:defRPr sz="900"/>
            </a:lvl2pPr>
            <a:lvl3pPr marL="390906" indent="-130302">
              <a:lnSpc>
                <a:spcPct val="95000"/>
              </a:lnSpc>
              <a:spcBef>
                <a:spcPts val="225"/>
              </a:spcBef>
              <a:buClr>
                <a:schemeClr val="accent1"/>
              </a:buClr>
              <a:buFont typeface="Arial" pitchFamily="34" charset="0"/>
              <a:buChar char="–"/>
              <a:defRPr sz="900"/>
            </a:lvl3pPr>
            <a:lvl4pPr marL="514350" indent="-130302">
              <a:lnSpc>
                <a:spcPct val="95000"/>
              </a:lnSpc>
              <a:spcBef>
                <a:spcPts val="225"/>
              </a:spcBef>
              <a:buClr>
                <a:schemeClr val="accent1"/>
              </a:buClr>
              <a:buFont typeface="Arial" pitchFamily="34" charset="0"/>
              <a:buChar char="–"/>
              <a:defRPr sz="900"/>
            </a:lvl4pPr>
            <a:lvl5pPr marL="685800" indent="-130302">
              <a:lnSpc>
                <a:spcPct val="95000"/>
              </a:lnSpc>
              <a:spcBef>
                <a:spcPts val="225"/>
              </a:spcBef>
              <a:buClr>
                <a:schemeClr val="accent1"/>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29"/>
          <p:cNvSpPr>
            <a:spLocks noGrp="1"/>
          </p:cNvSpPr>
          <p:nvPr>
            <p:ph type="body" sz="quarter" idx="34"/>
          </p:nvPr>
        </p:nvSpPr>
        <p:spPr>
          <a:xfrm>
            <a:off x="5762431" y="1987175"/>
            <a:ext cx="2794197" cy="320988"/>
          </a:xfrm>
          <a:prstGeom prst="rect">
            <a:avLst/>
          </a:prstGeom>
        </p:spPr>
        <p:txBody>
          <a:bodyPr lIns="91440" rIns="91440" anchor="ctr"/>
          <a:lstStyle>
            <a:lvl1pPr marL="0" indent="0" algn="ctr">
              <a:buNone/>
              <a:defRPr sz="900" b="1">
                <a:solidFill>
                  <a:schemeClr val="bg1"/>
                </a:solidFill>
              </a:defRPr>
            </a:lvl1pPr>
          </a:lstStyle>
          <a:p>
            <a:pPr lvl="0"/>
            <a:r>
              <a:rPr lang="en-US"/>
              <a:t>Click to edit Master text styles</a:t>
            </a:r>
          </a:p>
        </p:txBody>
      </p:sp>
      <p:sp>
        <p:nvSpPr>
          <p:cNvPr id="20"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3" name="Slide Number Placeholder 9"/>
          <p:cNvSpPr>
            <a:spLocks noGrp="1"/>
          </p:cNvSpPr>
          <p:nvPr>
            <p:ph type="sldNum" sz="quarter" idx="35"/>
          </p:nvPr>
        </p:nvSpPr>
        <p:spPr/>
        <p:txBody>
          <a:bodyPr/>
          <a:lstStyle>
            <a:lvl1pPr>
              <a:defRPr/>
            </a:lvl1pPr>
          </a:lstStyle>
          <a:p>
            <a:fld id="{E70D8206-912D-3041-8A60-C5747B4B98EB}" type="slidenum">
              <a:rPr lang="en-US" altLang="en-US"/>
              <a:pPr/>
              <a:t>‹#›</a:t>
            </a:fld>
            <a:endParaRPr lang="en-US" altLang="en-US"/>
          </a:p>
        </p:txBody>
      </p:sp>
      <p:sp>
        <p:nvSpPr>
          <p:cNvPr id="24" name="Footer Placeholder 23"/>
          <p:cNvSpPr>
            <a:spLocks noGrp="1"/>
          </p:cNvSpPr>
          <p:nvPr>
            <p:ph type="ftr" sz="quarter" idx="36"/>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625918857"/>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Text Blocks - Workstreams and outcomes">
    <p:spTree>
      <p:nvGrpSpPr>
        <p:cNvPr id="1" name=""/>
        <p:cNvGrpSpPr/>
        <p:nvPr/>
      </p:nvGrpSpPr>
      <p:grpSpPr>
        <a:xfrm>
          <a:off x="0" y="0"/>
          <a:ext cx="0" cy="0"/>
          <a:chOff x="0" y="0"/>
          <a:chExt cx="0" cy="0"/>
        </a:xfrm>
      </p:grpSpPr>
      <p:sp>
        <p:nvSpPr>
          <p:cNvPr id="33" name="Pentagon 32"/>
          <p:cNvSpPr/>
          <p:nvPr userDrawn="1"/>
        </p:nvSpPr>
        <p:spPr bwMode="auto">
          <a:xfrm>
            <a:off x="5507039" y="1755775"/>
            <a:ext cx="679450" cy="4343400"/>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nchor="ctr"/>
          <a:lstStyle/>
          <a:p>
            <a:pPr indent="-88106" eaLnBrk="0" hangingPunct="0">
              <a:lnSpc>
                <a:spcPct val="95000"/>
              </a:lnSpc>
              <a:defRPr/>
            </a:pPr>
            <a:endParaRPr lang="en-US" sz="1350" dirty="0">
              <a:latin typeface="Calibri" panose="020F0502020204030204" pitchFamily="34" charset="0"/>
              <a:ea typeface="+mn-ea"/>
            </a:endParaRPr>
          </a:p>
        </p:txBody>
      </p:sp>
      <p:sp>
        <p:nvSpPr>
          <p:cNvPr id="6" name="Text Placeholder 2"/>
          <p:cNvSpPr>
            <a:spLocks noGrp="1"/>
          </p:cNvSpPr>
          <p:nvPr>
            <p:ph type="body" idx="38"/>
          </p:nvPr>
        </p:nvSpPr>
        <p:spPr>
          <a:xfrm>
            <a:off x="2993735"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7" name="Text Placeholder 2"/>
          <p:cNvSpPr>
            <a:spLocks noGrp="1"/>
          </p:cNvSpPr>
          <p:nvPr>
            <p:ph type="body" idx="39"/>
          </p:nvPr>
        </p:nvSpPr>
        <p:spPr>
          <a:xfrm>
            <a:off x="477838" y="1290639"/>
            <a:ext cx="2377440" cy="4808536"/>
          </a:xfrm>
          <a:prstGeom prst="rect">
            <a:avLst/>
          </a:prstGeom>
          <a:solidFill>
            <a:schemeClr val="bg1">
              <a:lumMod val="95000"/>
            </a:schemeClr>
          </a:solidFill>
          <a:ln w="6350" cmpd="sng">
            <a:solidFill>
              <a:srgbClr val="C0C0C0"/>
            </a:solidFill>
            <a:prstDash val="solid"/>
          </a:ln>
        </p:spPr>
        <p:txBody>
          <a:bodyPr lIns="91440" rIns="91440" anchor="ctr"/>
          <a:lstStyle>
            <a:lvl1pPr marL="0" indent="0" algn="ctr">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5"/>
          </p:nvPr>
        </p:nvSpPr>
        <p:spPr>
          <a:xfrm>
            <a:off x="2993735" y="1290638"/>
            <a:ext cx="2377440" cy="380392"/>
          </a:xfrm>
          <a:prstGeom prst="rect">
            <a:avLst/>
          </a:prstGeom>
          <a:solidFill>
            <a:schemeClr val="tx1">
              <a:lumMod val="50000"/>
              <a:lumOff val="50000"/>
            </a:schemeClr>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9" name="Text Placeholder 2"/>
          <p:cNvSpPr>
            <a:spLocks noGrp="1"/>
          </p:cNvSpPr>
          <p:nvPr>
            <p:ph type="body" idx="22"/>
          </p:nvPr>
        </p:nvSpPr>
        <p:spPr>
          <a:xfrm>
            <a:off x="6300383" y="1290638"/>
            <a:ext cx="2377440" cy="380392"/>
          </a:xfrm>
          <a:prstGeom prst="rect">
            <a:avLst/>
          </a:prstGeom>
          <a:solidFill>
            <a:schemeClr val="accent1"/>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0" name="Text Placeholder 2"/>
          <p:cNvSpPr>
            <a:spLocks noGrp="1"/>
          </p:cNvSpPr>
          <p:nvPr>
            <p:ph type="body" idx="30"/>
          </p:nvPr>
        </p:nvSpPr>
        <p:spPr>
          <a:xfrm>
            <a:off x="477838" y="1290638"/>
            <a:ext cx="2377440" cy="380392"/>
          </a:xfrm>
          <a:prstGeom prst="rect">
            <a:avLst/>
          </a:prstGeom>
          <a:solidFill>
            <a:srgbClr val="4D4D4D"/>
          </a:solidFill>
          <a:ln w="6350" cmpd="sng">
            <a:solidFill>
              <a:srgbClr val="C0C0C0"/>
            </a:solidFill>
            <a:prstDash val="solid"/>
          </a:ln>
        </p:spPr>
        <p:txBody>
          <a:bodyPr lIns="91440" rIns="91440" anchor="ctr"/>
          <a:lstStyle>
            <a:lvl1pPr marL="0" indent="0" algn="ctr">
              <a:buNone/>
              <a:defRPr sz="825"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1" name="Text Placeholder 19"/>
          <p:cNvSpPr>
            <a:spLocks noGrp="1"/>
          </p:cNvSpPr>
          <p:nvPr>
            <p:ph type="body" sz="quarter" idx="40"/>
          </p:nvPr>
        </p:nvSpPr>
        <p:spPr>
          <a:xfrm>
            <a:off x="569278" y="1731264"/>
            <a:ext cx="2194560" cy="521208"/>
          </a:xfrm>
          <a:prstGeom prst="flowChartAlternateProcess">
            <a:avLst/>
          </a:prstGeom>
          <a:solidFill>
            <a:srgbClr val="FFFFFF"/>
          </a:solidFill>
          <a:ln>
            <a:solidFill>
              <a:srgbClr val="C0C0C0"/>
            </a:solidFill>
          </a:ln>
        </p:spPr>
        <p:txBody>
          <a:bodyPr lIns="45720" tIns="0" rIns="45720" bIns="0" anchor="ctr" anchorCtr="0"/>
          <a:lstStyle>
            <a:lvl1pPr marL="0" indent="-89154">
              <a:lnSpc>
                <a:spcPct val="95000"/>
              </a:lnSpc>
              <a:spcBef>
                <a:spcPts val="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2" name="Text Placeholder 19"/>
          <p:cNvSpPr>
            <a:spLocks noGrp="1"/>
          </p:cNvSpPr>
          <p:nvPr>
            <p:ph type="body" sz="quarter" idx="41"/>
          </p:nvPr>
        </p:nvSpPr>
        <p:spPr>
          <a:xfrm>
            <a:off x="569278" y="235712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3" name="Text Placeholder 19"/>
          <p:cNvSpPr>
            <a:spLocks noGrp="1"/>
          </p:cNvSpPr>
          <p:nvPr>
            <p:ph type="body" sz="quarter" idx="42"/>
          </p:nvPr>
        </p:nvSpPr>
        <p:spPr>
          <a:xfrm>
            <a:off x="569278" y="2982976"/>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4" name="Text Placeholder 19"/>
          <p:cNvSpPr>
            <a:spLocks noGrp="1"/>
          </p:cNvSpPr>
          <p:nvPr>
            <p:ph type="body" sz="quarter" idx="43"/>
          </p:nvPr>
        </p:nvSpPr>
        <p:spPr>
          <a:xfrm>
            <a:off x="569278" y="3608832"/>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5" name="Text Placeholder 19"/>
          <p:cNvSpPr>
            <a:spLocks noGrp="1"/>
          </p:cNvSpPr>
          <p:nvPr>
            <p:ph type="body" sz="quarter" idx="44"/>
          </p:nvPr>
        </p:nvSpPr>
        <p:spPr>
          <a:xfrm>
            <a:off x="569278" y="4234688"/>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6" name="Text Placeholder 19"/>
          <p:cNvSpPr>
            <a:spLocks noGrp="1"/>
          </p:cNvSpPr>
          <p:nvPr>
            <p:ph type="body" sz="quarter" idx="45"/>
          </p:nvPr>
        </p:nvSpPr>
        <p:spPr>
          <a:xfrm>
            <a:off x="569278" y="5486400"/>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7" name="Text Placeholder 19"/>
          <p:cNvSpPr>
            <a:spLocks noGrp="1"/>
          </p:cNvSpPr>
          <p:nvPr>
            <p:ph type="body" sz="quarter" idx="46"/>
          </p:nvPr>
        </p:nvSpPr>
        <p:spPr>
          <a:xfrm>
            <a:off x="569278" y="4860544"/>
            <a:ext cx="2194560" cy="521208"/>
          </a:xfrm>
          <a:prstGeom prst="flowChartAlternateProcess">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8" name="Text Placeholder 19"/>
          <p:cNvSpPr>
            <a:spLocks noGrp="1"/>
          </p:cNvSpPr>
          <p:nvPr>
            <p:ph type="body" sz="quarter" idx="47"/>
          </p:nvPr>
        </p:nvSpPr>
        <p:spPr>
          <a:xfrm>
            <a:off x="3085175" y="174345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19" name="Text Placeholder 19"/>
          <p:cNvSpPr>
            <a:spLocks noGrp="1"/>
          </p:cNvSpPr>
          <p:nvPr>
            <p:ph type="body" sz="quarter" idx="48"/>
          </p:nvPr>
        </p:nvSpPr>
        <p:spPr>
          <a:xfrm>
            <a:off x="3085175" y="236931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0" name="Text Placeholder 19"/>
          <p:cNvSpPr>
            <a:spLocks noGrp="1"/>
          </p:cNvSpPr>
          <p:nvPr>
            <p:ph type="body" sz="quarter" idx="49"/>
          </p:nvPr>
        </p:nvSpPr>
        <p:spPr>
          <a:xfrm>
            <a:off x="3085175" y="2995168"/>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1" name="Text Placeholder 19"/>
          <p:cNvSpPr>
            <a:spLocks noGrp="1"/>
          </p:cNvSpPr>
          <p:nvPr>
            <p:ph type="body" sz="quarter" idx="50"/>
          </p:nvPr>
        </p:nvSpPr>
        <p:spPr>
          <a:xfrm>
            <a:off x="3085175" y="3621024"/>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2" name="Text Placeholder 19"/>
          <p:cNvSpPr>
            <a:spLocks noGrp="1"/>
          </p:cNvSpPr>
          <p:nvPr>
            <p:ph type="body" sz="quarter" idx="51"/>
          </p:nvPr>
        </p:nvSpPr>
        <p:spPr>
          <a:xfrm>
            <a:off x="3085175" y="4246880"/>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3" name="Text Placeholder 19"/>
          <p:cNvSpPr>
            <a:spLocks noGrp="1"/>
          </p:cNvSpPr>
          <p:nvPr>
            <p:ph type="body" sz="quarter" idx="52"/>
          </p:nvPr>
        </p:nvSpPr>
        <p:spPr>
          <a:xfrm>
            <a:off x="3085175" y="5498592"/>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4" name="Text Placeholder 19"/>
          <p:cNvSpPr>
            <a:spLocks noGrp="1"/>
          </p:cNvSpPr>
          <p:nvPr>
            <p:ph type="body" sz="quarter" idx="53"/>
          </p:nvPr>
        </p:nvSpPr>
        <p:spPr>
          <a:xfrm>
            <a:off x="3085175" y="4872736"/>
            <a:ext cx="219456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5" name="Text Placeholder 19"/>
          <p:cNvSpPr>
            <a:spLocks noGrp="1"/>
          </p:cNvSpPr>
          <p:nvPr>
            <p:ph type="body" sz="quarter" idx="54"/>
          </p:nvPr>
        </p:nvSpPr>
        <p:spPr>
          <a:xfrm>
            <a:off x="6300383" y="174345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6" name="Text Placeholder 19"/>
          <p:cNvSpPr>
            <a:spLocks noGrp="1"/>
          </p:cNvSpPr>
          <p:nvPr>
            <p:ph type="body" sz="quarter" idx="55"/>
          </p:nvPr>
        </p:nvSpPr>
        <p:spPr>
          <a:xfrm>
            <a:off x="6300383" y="236931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7" name="Text Placeholder 19"/>
          <p:cNvSpPr>
            <a:spLocks noGrp="1"/>
          </p:cNvSpPr>
          <p:nvPr>
            <p:ph type="body" sz="quarter" idx="56"/>
          </p:nvPr>
        </p:nvSpPr>
        <p:spPr>
          <a:xfrm>
            <a:off x="6300383" y="2995168"/>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8" name="Text Placeholder 19"/>
          <p:cNvSpPr>
            <a:spLocks noGrp="1"/>
          </p:cNvSpPr>
          <p:nvPr>
            <p:ph type="body" sz="quarter" idx="57"/>
          </p:nvPr>
        </p:nvSpPr>
        <p:spPr>
          <a:xfrm>
            <a:off x="6300383" y="3621024"/>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29" name="Text Placeholder 19"/>
          <p:cNvSpPr>
            <a:spLocks noGrp="1"/>
          </p:cNvSpPr>
          <p:nvPr>
            <p:ph type="body" sz="quarter" idx="58"/>
          </p:nvPr>
        </p:nvSpPr>
        <p:spPr>
          <a:xfrm>
            <a:off x="6300383" y="4246880"/>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0" name="Text Placeholder 19"/>
          <p:cNvSpPr>
            <a:spLocks noGrp="1"/>
          </p:cNvSpPr>
          <p:nvPr>
            <p:ph type="body" sz="quarter" idx="59"/>
          </p:nvPr>
        </p:nvSpPr>
        <p:spPr>
          <a:xfrm>
            <a:off x="6300383" y="5498592"/>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1" name="Text Placeholder 19"/>
          <p:cNvSpPr>
            <a:spLocks noGrp="1"/>
          </p:cNvSpPr>
          <p:nvPr>
            <p:ph type="body" sz="quarter" idx="60"/>
          </p:nvPr>
        </p:nvSpPr>
        <p:spPr>
          <a:xfrm>
            <a:off x="6300383" y="4872736"/>
            <a:ext cx="2377440" cy="521208"/>
          </a:xfrm>
          <a:prstGeom prst="rect">
            <a:avLst/>
          </a:prstGeom>
          <a:solidFill>
            <a:srgbClr val="FFFFFF"/>
          </a:solidFill>
          <a:ln>
            <a:solidFill>
              <a:srgbClr val="C0C0C0"/>
            </a:solidFill>
          </a:ln>
        </p:spPr>
        <p:txBody>
          <a:bodyPr lIns="45720" tIns="45720" rIns="45720" bIns="45720" anchor="ctr" anchorCtr="0"/>
          <a:lstStyle>
            <a:lvl1pPr marL="89154" indent="-89154">
              <a:lnSpc>
                <a:spcPct val="95000"/>
              </a:lnSpc>
              <a:spcBef>
                <a:spcPts val="150"/>
              </a:spcBef>
              <a:buClr>
                <a:srgbClr val="B01C2E"/>
              </a:buClr>
              <a:buFont typeface="Wingdings 2" pitchFamily="18" charset="2"/>
              <a:buChar char=""/>
              <a:defRPr sz="825" baseline="0">
                <a:solidFill>
                  <a:schemeClr val="tx1"/>
                </a:solidFill>
              </a:defRPr>
            </a:lvl1pPr>
            <a:lvl2pPr marL="89154" indent="0">
              <a:spcBef>
                <a:spcPts val="225"/>
              </a:spcBef>
              <a:buNone/>
              <a:defRPr sz="900"/>
            </a:lvl2pPr>
          </a:lstStyle>
          <a:p>
            <a:pPr lvl="0"/>
            <a:r>
              <a:rPr lang="en-US"/>
              <a:t>Click to edit Master text styles</a:t>
            </a:r>
          </a:p>
        </p:txBody>
      </p:sp>
      <p:sp>
        <p:nvSpPr>
          <p:cNvPr id="3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4" name="Slide Number Placeholder 9"/>
          <p:cNvSpPr>
            <a:spLocks noGrp="1"/>
          </p:cNvSpPr>
          <p:nvPr>
            <p:ph type="sldNum" sz="quarter" idx="61"/>
          </p:nvPr>
        </p:nvSpPr>
        <p:spPr/>
        <p:txBody>
          <a:bodyPr/>
          <a:lstStyle>
            <a:lvl1pPr>
              <a:defRPr/>
            </a:lvl1pPr>
          </a:lstStyle>
          <a:p>
            <a:fld id="{250D9D91-D592-1043-AF8D-0FC015913F1E}" type="slidenum">
              <a:rPr lang="en-US" altLang="en-US"/>
              <a:pPr/>
              <a:t>‹#›</a:t>
            </a:fld>
            <a:endParaRPr lang="en-US" altLang="en-US"/>
          </a:p>
        </p:txBody>
      </p:sp>
      <p:sp>
        <p:nvSpPr>
          <p:cNvPr id="35" name="Footer Placeholder 33"/>
          <p:cNvSpPr>
            <a:spLocks noGrp="1"/>
          </p:cNvSpPr>
          <p:nvPr>
            <p:ph type="ftr" sz="quarter" idx="6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4772039"/>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Text Blocks - Elements Leading To">
    <p:spTree>
      <p:nvGrpSpPr>
        <p:cNvPr id="1" name=""/>
        <p:cNvGrpSpPr/>
        <p:nvPr/>
      </p:nvGrpSpPr>
      <p:grpSpPr>
        <a:xfrm>
          <a:off x="0" y="0"/>
          <a:ext cx="0" cy="0"/>
          <a:chOff x="0" y="0"/>
          <a:chExt cx="0" cy="0"/>
        </a:xfrm>
      </p:grpSpPr>
      <p:sp>
        <p:nvSpPr>
          <p:cNvPr id="15" name="Pentagon 14"/>
          <p:cNvSpPr/>
          <p:nvPr userDrawn="1"/>
        </p:nvSpPr>
        <p:spPr bwMode="auto">
          <a:xfrm>
            <a:off x="5349876" y="1497015"/>
            <a:ext cx="679450" cy="4352925"/>
          </a:xfrm>
          <a:prstGeom prst="homePlate">
            <a:avLst>
              <a:gd name="adj" fmla="val 98835"/>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8"/>
          <p:cNvSpPr>
            <a:spLocks noGrp="1"/>
          </p:cNvSpPr>
          <p:nvPr>
            <p:ph type="body" sz="quarter" idx="21"/>
          </p:nvPr>
        </p:nvSpPr>
        <p:spPr>
          <a:xfrm rot="5400000">
            <a:off x="7082028" y="330708"/>
            <a:ext cx="640080" cy="2569464"/>
          </a:xfrm>
          <a:prstGeom prst="homePlate">
            <a:avLst>
              <a:gd name="adj" fmla="val 32482"/>
            </a:avLst>
          </a:prstGeom>
          <a:solidFill>
            <a:srgbClr val="B01C2E"/>
          </a:solidFill>
        </p:spPr>
        <p:txBody>
          <a:bodyPr vert="vert270" anchor="ctr"/>
          <a:lstStyle>
            <a:lvl1pPr marL="0" indent="0" algn="ctr">
              <a:lnSpc>
                <a:spcPts val="1050"/>
              </a:lnSpc>
              <a:spcBef>
                <a:spcPts val="0"/>
              </a:spcBef>
              <a:buNone/>
              <a:defRPr sz="900" b="1">
                <a:solidFill>
                  <a:schemeClr val="bg1"/>
                </a:solidFill>
              </a:defRPr>
            </a:lvl1pPr>
            <a:lvl2pPr indent="0" algn="ctr">
              <a:spcBef>
                <a:spcPts val="0"/>
              </a:spcBef>
              <a:buNone/>
              <a:defRPr sz="900" b="1"/>
            </a:lvl2pPr>
            <a:lvl3pPr indent="0" algn="ctr">
              <a:spcBef>
                <a:spcPts val="0"/>
              </a:spcBef>
              <a:buNone/>
              <a:defRPr sz="900" b="1"/>
            </a:lvl3pPr>
            <a:lvl4pPr indent="0" algn="ctr">
              <a:spcBef>
                <a:spcPts val="0"/>
              </a:spcBef>
              <a:buNone/>
              <a:defRPr sz="900" b="1"/>
            </a:lvl4pPr>
            <a:lvl5pPr indent="0" algn="ctr">
              <a:spcBef>
                <a:spcPts val="0"/>
              </a:spcBef>
              <a:buNone/>
              <a:defRPr sz="900" b="1"/>
            </a:lvl5pPr>
          </a:lstStyle>
          <a:p>
            <a:pPr lvl="0"/>
            <a:r>
              <a:rPr lang="en-US"/>
              <a:t>Click to edit Master text styles</a:t>
            </a:r>
          </a:p>
        </p:txBody>
      </p:sp>
      <p:sp>
        <p:nvSpPr>
          <p:cNvPr id="8" name="Text Placeholder 12"/>
          <p:cNvSpPr>
            <a:spLocks noGrp="1"/>
          </p:cNvSpPr>
          <p:nvPr>
            <p:ph type="body" sz="quarter" idx="18"/>
          </p:nvPr>
        </p:nvSpPr>
        <p:spPr>
          <a:xfrm>
            <a:off x="6117336" y="1981200"/>
            <a:ext cx="2569464" cy="4114800"/>
          </a:xfrm>
          <a:prstGeom prst="rect">
            <a:avLst/>
          </a:prstGeom>
          <a:noFill/>
          <a:ln>
            <a:solidFill>
              <a:srgbClr val="C0C0C0"/>
            </a:solidFill>
          </a:ln>
        </p:spPr>
        <p:txBody>
          <a:bodyPr wrap="square" lIns="91440" anchor="t" anchorCtr="0">
            <a:noAutofit/>
          </a:bodyPr>
          <a:lstStyle>
            <a:lvl1pPr marL="175022" indent="-175022" algn="l">
              <a:spcBef>
                <a:spcPts val="150"/>
              </a:spcBef>
              <a:buClr>
                <a:srgbClr val="B01C2E"/>
              </a:buClr>
              <a:buFont typeface="Wingdings" pitchFamily="2" charset="2"/>
              <a:buChar char="§"/>
              <a:defRPr sz="900" b="1" baseline="0"/>
            </a:lvl1pPr>
            <a:lvl2pPr marL="253604" indent="-129779">
              <a:spcBef>
                <a:spcPts val="150"/>
              </a:spcBef>
              <a:buClr>
                <a:srgbClr val="B01C2E"/>
              </a:buClr>
              <a:buFont typeface="Arial" pitchFamily="34" charset="0"/>
              <a:buChar char="•"/>
              <a:tabLst/>
              <a:defRPr sz="900" b="1" baseline="0"/>
            </a:lvl2pPr>
            <a:lvl3pPr marL="377190" indent="-129779">
              <a:spcBef>
                <a:spcPts val="150"/>
              </a:spcBef>
              <a:buClr>
                <a:srgbClr val="B01C2E"/>
              </a:buClr>
              <a:buFont typeface="Arial" pitchFamily="34" charset="0"/>
              <a:buChar char="–"/>
              <a:defRPr sz="900" b="1" baseline="0"/>
            </a:lvl3pPr>
            <a:lvl4pPr marL="514350" indent="-130302">
              <a:spcBef>
                <a:spcPts val="150"/>
              </a:spcBef>
              <a:buClr>
                <a:srgbClr val="B01C2E"/>
              </a:buClr>
              <a:buFont typeface="Arial" pitchFamily="34" charset="0"/>
              <a:buChar char="–"/>
              <a:tabLst/>
              <a:defRPr sz="900" b="1"/>
            </a:lvl4pPr>
            <a:lvl5pPr marL="637794" indent="-130302">
              <a:spcBef>
                <a:spcPts val="150"/>
              </a:spcBef>
              <a:buClr>
                <a:srgbClr val="B01C2E"/>
              </a:buClr>
              <a:buFont typeface="Arial" pitchFamily="34" charset="0"/>
              <a:buChar char="–"/>
              <a:defRPr sz="900" b="1"/>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Content Placeholder 3"/>
          <p:cNvSpPr>
            <a:spLocks noGrp="1"/>
          </p:cNvSpPr>
          <p:nvPr>
            <p:ph sz="half" idx="12"/>
          </p:nvPr>
        </p:nvSpPr>
        <p:spPr>
          <a:xfrm>
            <a:off x="3810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0" name="Content Placeholder 3"/>
          <p:cNvSpPr>
            <a:spLocks noGrp="1"/>
          </p:cNvSpPr>
          <p:nvPr>
            <p:ph sz="half" idx="22"/>
          </p:nvPr>
        </p:nvSpPr>
        <p:spPr>
          <a:xfrm>
            <a:off x="3810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Content Placeholder 3"/>
          <p:cNvSpPr>
            <a:spLocks noGrp="1"/>
          </p:cNvSpPr>
          <p:nvPr>
            <p:ph sz="half" idx="23"/>
          </p:nvPr>
        </p:nvSpPr>
        <p:spPr>
          <a:xfrm>
            <a:off x="3810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2" name="Content Placeholder 3"/>
          <p:cNvSpPr>
            <a:spLocks noGrp="1"/>
          </p:cNvSpPr>
          <p:nvPr>
            <p:ph sz="half" idx="24"/>
          </p:nvPr>
        </p:nvSpPr>
        <p:spPr>
          <a:xfrm>
            <a:off x="20574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Content Placeholder 3"/>
          <p:cNvSpPr>
            <a:spLocks noGrp="1"/>
          </p:cNvSpPr>
          <p:nvPr>
            <p:ph sz="half" idx="25"/>
          </p:nvPr>
        </p:nvSpPr>
        <p:spPr>
          <a:xfrm>
            <a:off x="20574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4" name="Content Placeholder 3"/>
          <p:cNvSpPr>
            <a:spLocks noGrp="1"/>
          </p:cNvSpPr>
          <p:nvPr>
            <p:ph sz="half" idx="26"/>
          </p:nvPr>
        </p:nvSpPr>
        <p:spPr>
          <a:xfrm>
            <a:off x="20574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8" name="Content Placeholder 3"/>
          <p:cNvSpPr>
            <a:spLocks noGrp="1"/>
          </p:cNvSpPr>
          <p:nvPr>
            <p:ph sz="half" idx="27"/>
          </p:nvPr>
        </p:nvSpPr>
        <p:spPr>
          <a:xfrm>
            <a:off x="3733803" y="1497017"/>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Content Placeholder 3"/>
          <p:cNvSpPr>
            <a:spLocks noGrp="1"/>
          </p:cNvSpPr>
          <p:nvPr>
            <p:ph sz="half" idx="28"/>
          </p:nvPr>
        </p:nvSpPr>
        <p:spPr>
          <a:xfrm>
            <a:off x="3733803" y="298543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20" name="Content Placeholder 3"/>
          <p:cNvSpPr>
            <a:spLocks noGrp="1"/>
          </p:cNvSpPr>
          <p:nvPr>
            <p:ph sz="half" idx="29"/>
          </p:nvPr>
        </p:nvSpPr>
        <p:spPr>
          <a:xfrm>
            <a:off x="3733803" y="4473859"/>
            <a:ext cx="1513753" cy="1376085"/>
          </a:xfrm>
          <a:prstGeom prst="rect">
            <a:avLst/>
          </a:prstGeom>
          <a:solidFill>
            <a:schemeClr val="bg1"/>
          </a:solidFill>
          <a:ln w="6350">
            <a:solidFill>
              <a:srgbClr val="C0C0C0"/>
            </a:solidFill>
          </a:ln>
        </p:spPr>
        <p:txBody>
          <a:bodyPr lIns="91440" tIns="91440" rIns="91440" bIns="91440" anchor="ctr"/>
          <a:lstStyle>
            <a:lvl1pPr marL="132160" indent="-132160">
              <a:lnSpc>
                <a:spcPct val="95000"/>
              </a:lnSpc>
              <a:spcBef>
                <a:spcPts val="0"/>
              </a:spcBef>
              <a:buClr>
                <a:srgbClr val="B01C2E"/>
              </a:buClr>
              <a:buFont typeface="Wingdings 2" pitchFamily="18" charset="2"/>
              <a:buChar char=""/>
              <a:defRPr sz="900" baseline="0"/>
            </a:lvl1pPr>
            <a:lvl2pPr marL="257175" indent="-125016">
              <a:lnSpc>
                <a:spcPct val="95000"/>
              </a:lnSpc>
              <a:buClr>
                <a:srgbClr val="B01C2E"/>
              </a:buClr>
              <a:buSzPct val="125000"/>
              <a:buFont typeface="Arial" pitchFamily="34" charset="0"/>
              <a:buChar char="–"/>
              <a:defRPr sz="900"/>
            </a:lvl2pPr>
            <a:lvl3pPr marL="389335" indent="-132160">
              <a:buClr>
                <a:srgbClr val="B01C2E"/>
              </a:buClr>
              <a:buFont typeface="Arial" pitchFamily="34" charset="0"/>
              <a:buChar char="–"/>
              <a:defRPr sz="900"/>
            </a:lvl3pPr>
            <a:lvl4pPr marL="514350" indent="-125016">
              <a:buClr>
                <a:srgbClr val="B01C2E"/>
              </a:buClr>
              <a:defRPr sz="900"/>
            </a:lvl4pPr>
            <a:lvl5pPr marL="685800" indent="-125016">
              <a:defRPr sz="9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p:txBody>
      </p:sp>
      <p:sp>
        <p:nvSpPr>
          <p:cNvPr id="1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7" name="Slide Number Placeholder 9"/>
          <p:cNvSpPr>
            <a:spLocks noGrp="1"/>
          </p:cNvSpPr>
          <p:nvPr>
            <p:ph type="sldNum" sz="quarter" idx="30"/>
          </p:nvPr>
        </p:nvSpPr>
        <p:spPr/>
        <p:txBody>
          <a:bodyPr/>
          <a:lstStyle>
            <a:lvl1pPr>
              <a:defRPr/>
            </a:lvl1pPr>
          </a:lstStyle>
          <a:p>
            <a:fld id="{09CF501B-85A3-0748-9525-578425C49286}" type="slidenum">
              <a:rPr lang="en-US" altLang="en-US"/>
              <a:pPr/>
              <a:t>‹#›</a:t>
            </a:fld>
            <a:endParaRPr lang="en-US" altLang="en-US"/>
          </a:p>
        </p:txBody>
      </p:sp>
      <p:sp>
        <p:nvSpPr>
          <p:cNvPr id="21" name="Footer Placeholder 20"/>
          <p:cNvSpPr>
            <a:spLocks noGrp="1"/>
          </p:cNvSpPr>
          <p:nvPr>
            <p:ph type="ftr" sz="quarter" idx="31"/>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722466304"/>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Related Text Blocks - Sequence">
    <p:spTree>
      <p:nvGrpSpPr>
        <p:cNvPr id="1" name=""/>
        <p:cNvGrpSpPr/>
        <p:nvPr/>
      </p:nvGrpSpPr>
      <p:grpSpPr>
        <a:xfrm>
          <a:off x="0" y="0"/>
          <a:ext cx="0" cy="0"/>
          <a:chOff x="0" y="0"/>
          <a:chExt cx="0" cy="0"/>
        </a:xfrm>
      </p:grpSpPr>
      <p:cxnSp>
        <p:nvCxnSpPr>
          <p:cNvPr id="7" name="Elbow Connector 24"/>
          <p:cNvCxnSpPr>
            <a:cxnSpLocks noChangeShapeType="1"/>
          </p:cNvCxnSpPr>
          <p:nvPr userDrawn="1"/>
        </p:nvCxnSpPr>
        <p:spPr bwMode="auto">
          <a:xfrm rot="16200000" flipH="1">
            <a:off x="909638" y="2395538"/>
            <a:ext cx="768350" cy="6381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3" name="Elbow Connector 28"/>
          <p:cNvCxnSpPr>
            <a:cxnSpLocks noChangeShapeType="1"/>
          </p:cNvCxnSpPr>
          <p:nvPr userDrawn="1"/>
        </p:nvCxnSpPr>
        <p:spPr bwMode="auto">
          <a:xfrm rot="16200000" flipH="1">
            <a:off x="2066926" y="3590927"/>
            <a:ext cx="752475" cy="625475"/>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cxnSp>
        <p:nvCxnSpPr>
          <p:cNvPr id="14" name="Elbow Connector 39"/>
          <p:cNvCxnSpPr>
            <a:cxnSpLocks noChangeShapeType="1"/>
          </p:cNvCxnSpPr>
          <p:nvPr userDrawn="1"/>
        </p:nvCxnSpPr>
        <p:spPr bwMode="auto">
          <a:xfrm rot="16200000" flipH="1">
            <a:off x="3234532" y="4814095"/>
            <a:ext cx="698500" cy="595313"/>
          </a:xfrm>
          <a:prstGeom prst="bentConnector2">
            <a:avLst/>
          </a:prstGeom>
          <a:noFill/>
          <a:ln w="12700">
            <a:solidFill>
              <a:srgbClr val="4D4D4D"/>
            </a:solidFill>
            <a:round/>
            <a:headEnd/>
            <a:tailEnd type="triangle" w="lg" len="lg"/>
          </a:ln>
          <a:extLst>
            <a:ext uri="{909E8E84-426E-40DD-AFC4-6F175D3DCCD1}">
              <a14:hiddenFill xmlns:a14="http://schemas.microsoft.com/office/drawing/2010/main">
                <a:noFill/>
              </a14:hiddenFill>
            </a:ext>
          </a:extLst>
        </p:spPr>
      </p:cxnSp>
      <p:sp>
        <p:nvSpPr>
          <p:cNvPr id="8" name="Content Placeholder 3"/>
          <p:cNvSpPr>
            <a:spLocks noGrp="1"/>
          </p:cNvSpPr>
          <p:nvPr>
            <p:ph sz="half" idx="17"/>
          </p:nvPr>
        </p:nvSpPr>
        <p:spPr>
          <a:xfrm>
            <a:off x="3881706" y="4986243"/>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9" name="Content Placeholder 3"/>
          <p:cNvSpPr>
            <a:spLocks noGrp="1"/>
          </p:cNvSpPr>
          <p:nvPr>
            <p:ph sz="half" idx="14"/>
          </p:nvPr>
        </p:nvSpPr>
        <p:spPr>
          <a:xfrm>
            <a:off x="479117" y="1441358"/>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0" name="Content Placeholder 3"/>
          <p:cNvSpPr>
            <a:spLocks noGrp="1"/>
          </p:cNvSpPr>
          <p:nvPr>
            <p:ph sz="half" idx="15"/>
          </p:nvPr>
        </p:nvSpPr>
        <p:spPr>
          <a:xfrm>
            <a:off x="1612733" y="2622986"/>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1" name="Content Placeholder 3"/>
          <p:cNvSpPr>
            <a:spLocks noGrp="1"/>
          </p:cNvSpPr>
          <p:nvPr>
            <p:ph sz="half" idx="16"/>
          </p:nvPr>
        </p:nvSpPr>
        <p:spPr>
          <a:xfrm>
            <a:off x="2755736" y="3804614"/>
            <a:ext cx="4809859" cy="950976"/>
          </a:xfrm>
          <a:prstGeom prst="rect">
            <a:avLst/>
          </a:prstGeom>
          <a:solidFill>
            <a:schemeClr val="bg1"/>
          </a:solidFill>
          <a:ln w="12700">
            <a:solidFill>
              <a:schemeClr val="accent1"/>
            </a:solidFill>
          </a:ln>
        </p:spPr>
        <p:txBody>
          <a:bodyPr lIns="137160" tIns="137160" rIns="137160" bIns="137160" anchor="ctr"/>
          <a:lstStyle>
            <a:lvl1pPr marL="132160" marR="0" indent="-132160" algn="l" defTabSz="685800" rtl="0" eaLnBrk="1" fontAlgn="auto" latinLnBrk="0" hangingPunct="1">
              <a:lnSpc>
                <a:spcPct val="100000"/>
              </a:lnSpc>
              <a:spcBef>
                <a:spcPct val="20000"/>
              </a:spcBef>
              <a:spcAft>
                <a:spcPts val="0"/>
              </a:spcAft>
              <a:buClr>
                <a:srgbClr val="B01C2E"/>
              </a:buClr>
              <a:buSzTx/>
              <a:buFont typeface="Wingdings 2" pitchFamily="18" charset="2"/>
              <a:buChar char=""/>
              <a:tabLst/>
              <a:defRPr sz="900"/>
            </a:lvl1pPr>
            <a:lvl2pPr marL="257175" indent="-125016">
              <a:buClr>
                <a:srgbClr val="B01C2E"/>
              </a:buClr>
              <a:buSzPct val="125000"/>
              <a:defRPr sz="900"/>
            </a:lvl2pPr>
            <a:lvl3pPr marL="389335" indent="-132160">
              <a:buClr>
                <a:srgbClr val="B01C2E"/>
              </a:buClr>
              <a:buFont typeface="Arial" pitchFamily="34" charset="0"/>
              <a:buChar char="–"/>
              <a:defRPr sz="90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p:txBody>
      </p:sp>
      <p:sp>
        <p:nvSpPr>
          <p:cNvPr id="12"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5" name="Slide Number Placeholder 9"/>
          <p:cNvSpPr>
            <a:spLocks noGrp="1"/>
          </p:cNvSpPr>
          <p:nvPr>
            <p:ph type="sldNum" sz="quarter" idx="18"/>
          </p:nvPr>
        </p:nvSpPr>
        <p:spPr/>
        <p:txBody>
          <a:bodyPr/>
          <a:lstStyle>
            <a:lvl1pPr>
              <a:defRPr/>
            </a:lvl1pPr>
          </a:lstStyle>
          <a:p>
            <a:fld id="{0C10D6D8-3B97-854D-B9A2-DD1E2B17F6F0}" type="slidenum">
              <a:rPr lang="en-US" altLang="en-US"/>
              <a:pPr/>
              <a:t>‹#›</a:t>
            </a:fld>
            <a:endParaRPr lang="en-US" altLang="en-US"/>
          </a:p>
        </p:txBody>
      </p:sp>
      <p:sp>
        <p:nvSpPr>
          <p:cNvPr id="16" name="Footer Placeholder 13"/>
          <p:cNvSpPr>
            <a:spLocks noGrp="1"/>
          </p:cNvSpPr>
          <p:nvPr>
            <p:ph type="ftr" sz="quarter" idx="1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66075203"/>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Guidelines">
    <p:spTree>
      <p:nvGrpSpPr>
        <p:cNvPr id="1" name=""/>
        <p:cNvGrpSpPr/>
        <p:nvPr/>
      </p:nvGrpSpPr>
      <p:grpSpPr>
        <a:xfrm>
          <a:off x="0" y="0"/>
          <a:ext cx="0" cy="0"/>
          <a:chOff x="0" y="0"/>
          <a:chExt cx="0" cy="0"/>
        </a:xfrm>
      </p:grpSpPr>
      <p:sp>
        <p:nvSpPr>
          <p:cNvPr id="7" name="Parallelogram 6"/>
          <p:cNvSpPr/>
          <p:nvPr userDrawn="1"/>
        </p:nvSpPr>
        <p:spPr bwMode="auto">
          <a:xfrm>
            <a:off x="712789" y="1782765"/>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8" name="Parallelogram 7"/>
          <p:cNvSpPr/>
          <p:nvPr userDrawn="1"/>
        </p:nvSpPr>
        <p:spPr bwMode="auto">
          <a:xfrm>
            <a:off x="712789" y="5300665"/>
            <a:ext cx="7969250" cy="530225"/>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4" name="Parallelogram 13"/>
          <p:cNvSpPr/>
          <p:nvPr userDrawn="1"/>
        </p:nvSpPr>
        <p:spPr bwMode="auto">
          <a:xfrm>
            <a:off x="712789" y="4129090"/>
            <a:ext cx="7969250" cy="528637"/>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15" name="Parallelogram 14"/>
          <p:cNvSpPr/>
          <p:nvPr userDrawn="1"/>
        </p:nvSpPr>
        <p:spPr bwMode="auto">
          <a:xfrm>
            <a:off x="712789" y="2955925"/>
            <a:ext cx="7969250" cy="528638"/>
          </a:xfrm>
          <a:prstGeom prst="parallelogram">
            <a:avLst>
              <a:gd name="adj" fmla="val 135335"/>
            </a:avLst>
          </a:prstGeom>
          <a:gradFill>
            <a:gsLst>
              <a:gs pos="100000">
                <a:srgbClr val="666666"/>
              </a:gs>
              <a:gs pos="0">
                <a:schemeClr val="bg1">
                  <a:lumMod val="85000"/>
                </a:schemeClr>
              </a:gs>
            </a:gsLst>
            <a:lin ang="5400000" scaled="0"/>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9" name="Content Placeholder 3"/>
          <p:cNvSpPr>
            <a:spLocks noGrp="1"/>
          </p:cNvSpPr>
          <p:nvPr>
            <p:ph sz="half" idx="12"/>
          </p:nvPr>
        </p:nvSpPr>
        <p:spPr>
          <a:xfrm>
            <a:off x="708691" y="1501649"/>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0" name="Content Placeholder 3"/>
          <p:cNvSpPr>
            <a:spLocks noGrp="1"/>
          </p:cNvSpPr>
          <p:nvPr>
            <p:ph sz="half" idx="13"/>
          </p:nvPr>
        </p:nvSpPr>
        <p:spPr>
          <a:xfrm>
            <a:off x="708691" y="5019704"/>
            <a:ext cx="7450574" cy="789371"/>
          </a:xfrm>
          <a:prstGeom prst="parallelogram">
            <a:avLst/>
          </a:prstGeom>
          <a:solidFill>
            <a:schemeClr val="accent1"/>
          </a:solidFill>
          <a:ln w="6350">
            <a:noFill/>
          </a:ln>
        </p:spPr>
        <p:txBody>
          <a:bodyPr lIns="137160" tIns="137160" rIns="137160" bIns="137160" anchor="ctr"/>
          <a:lstStyle>
            <a:lvl1pPr marL="132160" marR="0" indent="-13216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1" name="Content Placeholder 3"/>
          <p:cNvSpPr>
            <a:spLocks noGrp="1"/>
          </p:cNvSpPr>
          <p:nvPr>
            <p:ph sz="half" idx="14"/>
          </p:nvPr>
        </p:nvSpPr>
        <p:spPr>
          <a:xfrm>
            <a:off x="708691" y="3847017"/>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2" name="Content Placeholder 3"/>
          <p:cNvSpPr>
            <a:spLocks noGrp="1"/>
          </p:cNvSpPr>
          <p:nvPr>
            <p:ph sz="half" idx="15"/>
          </p:nvPr>
        </p:nvSpPr>
        <p:spPr>
          <a:xfrm>
            <a:off x="708691" y="2674336"/>
            <a:ext cx="7450574" cy="789371"/>
          </a:xfrm>
          <a:prstGeom prst="parallelogram">
            <a:avLst/>
          </a:prstGeom>
          <a:solidFill>
            <a:schemeClr val="accent1"/>
          </a:solidFill>
          <a:ln w="6350">
            <a:noFill/>
          </a:ln>
        </p:spPr>
        <p:txBody>
          <a:bodyPr lIns="137160" tIns="137160" rIns="137160" bIns="137160" anchor="ctr"/>
          <a:lstStyle>
            <a:lvl1pPr marL="132160" indent="-132160" algn="ctr">
              <a:buNone/>
              <a:defRPr sz="900" b="1">
                <a:solidFill>
                  <a:schemeClr val="bg1"/>
                </a:solidFill>
              </a:defRPr>
            </a:lvl1pPr>
            <a:lvl2pPr marL="257175" indent="-125016">
              <a:buSzPct val="125000"/>
              <a:defRPr sz="1050"/>
            </a:lvl2pPr>
            <a:lvl3pPr marL="389335" indent="-132160">
              <a:defRPr sz="1050"/>
            </a:lvl3pPr>
            <a:lvl4pPr marL="514350" indent="-125016">
              <a:defRPr sz="1050"/>
            </a:lvl4pPr>
            <a:lvl5pPr marL="685800" indent="-125016">
              <a:defRPr sz="1050"/>
            </a:lvl5pPr>
            <a:lvl6pPr>
              <a:defRPr sz="1200"/>
            </a:lvl6pPr>
            <a:lvl7pPr>
              <a:defRPr sz="1200"/>
            </a:lvl7pPr>
            <a:lvl8pPr>
              <a:defRPr sz="1200"/>
            </a:lvl8pPr>
            <a:lvl9pPr>
              <a:defRPr sz="1200"/>
            </a:lvl9pPr>
          </a:lstStyle>
          <a:p>
            <a:pPr lvl="0"/>
            <a:r>
              <a:rPr lang="en-US"/>
              <a:t>Click to edit Master text styles</a:t>
            </a:r>
          </a:p>
        </p:txBody>
      </p:sp>
      <p:sp>
        <p:nvSpPr>
          <p:cNvPr id="13"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6" name="Slide Number Placeholder 9"/>
          <p:cNvSpPr>
            <a:spLocks noGrp="1"/>
          </p:cNvSpPr>
          <p:nvPr>
            <p:ph type="sldNum" sz="quarter" idx="16"/>
          </p:nvPr>
        </p:nvSpPr>
        <p:spPr/>
        <p:txBody>
          <a:bodyPr/>
          <a:lstStyle>
            <a:lvl1pPr>
              <a:defRPr/>
            </a:lvl1pPr>
          </a:lstStyle>
          <a:p>
            <a:fld id="{97E92AD8-7AD1-8240-8596-9839AB315E2F}" type="slidenum">
              <a:rPr lang="en-US" altLang="en-US"/>
              <a:pPr/>
              <a:t>‹#›</a:t>
            </a:fld>
            <a:endParaRPr lang="en-US" altLang="en-US"/>
          </a:p>
        </p:txBody>
      </p:sp>
      <p:sp>
        <p:nvSpPr>
          <p:cNvPr id="17" name="Footer Placeholder 14"/>
          <p:cNvSpPr>
            <a:spLocks noGrp="1"/>
          </p:cNvSpPr>
          <p:nvPr>
            <p:ph type="ftr" sz="quarter" idx="1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374060577"/>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Phases and threads with chevrons">
    <p:spTree>
      <p:nvGrpSpPr>
        <p:cNvPr id="1" name=""/>
        <p:cNvGrpSpPr/>
        <p:nvPr/>
      </p:nvGrpSpPr>
      <p:grpSpPr>
        <a:xfrm>
          <a:off x="0" y="0"/>
          <a:ext cx="0" cy="0"/>
          <a:chOff x="0" y="0"/>
          <a:chExt cx="0" cy="0"/>
        </a:xfrm>
      </p:grpSpPr>
      <p:cxnSp>
        <p:nvCxnSpPr>
          <p:cNvPr id="22" name="Straight Connector 8"/>
          <p:cNvCxnSpPr>
            <a:cxnSpLocks noChangeShapeType="1"/>
          </p:cNvCxnSpPr>
          <p:nvPr userDrawn="1"/>
        </p:nvCxnSpPr>
        <p:spPr bwMode="auto">
          <a:xfrm>
            <a:off x="477838" y="3294065"/>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3" name="Straight Connector 9"/>
          <p:cNvCxnSpPr>
            <a:cxnSpLocks noChangeShapeType="1"/>
          </p:cNvCxnSpPr>
          <p:nvPr userDrawn="1"/>
        </p:nvCxnSpPr>
        <p:spPr bwMode="auto">
          <a:xfrm>
            <a:off x="477838" y="4670425"/>
            <a:ext cx="7988300" cy="1588"/>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a:off x="477838" y="6046790"/>
            <a:ext cx="7988300" cy="1587"/>
          </a:xfrm>
          <a:prstGeom prst="line">
            <a:avLst/>
          </a:prstGeom>
          <a:noFill/>
          <a:ln w="12700">
            <a:solidFill>
              <a:srgbClr val="A9A9A9"/>
            </a:solidFill>
            <a:prstDash val="dash"/>
            <a:round/>
            <a:headEnd/>
            <a:tailEnd/>
          </a:ln>
          <a:extLst>
            <a:ext uri="{909E8E84-426E-40DD-AFC4-6F175D3DCCD1}">
              <a14:hiddenFill xmlns:a14="http://schemas.microsoft.com/office/drawing/2010/main">
                <a:noFill/>
              </a14:hiddenFill>
            </a:ext>
          </a:extLst>
        </p:spPr>
      </p:cxnSp>
      <p:sp>
        <p:nvSpPr>
          <p:cNvPr id="5" name="Text Placeholder 12"/>
          <p:cNvSpPr>
            <a:spLocks noGrp="1"/>
          </p:cNvSpPr>
          <p:nvPr>
            <p:ph type="body" sz="quarter" idx="12"/>
          </p:nvPr>
        </p:nvSpPr>
        <p:spPr>
          <a:xfrm>
            <a:off x="1582996" y="1290644"/>
            <a:ext cx="1870718" cy="600507"/>
          </a:xfrm>
          <a:prstGeom prst="homePlate">
            <a:avLst>
              <a:gd name="adj" fmla="val 31973"/>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6" name="Text Placeholder 12"/>
          <p:cNvSpPr>
            <a:spLocks noGrp="1"/>
          </p:cNvSpPr>
          <p:nvPr>
            <p:ph type="body" sz="quarter" idx="15"/>
          </p:nvPr>
        </p:nvSpPr>
        <p:spPr>
          <a:xfrm>
            <a:off x="689650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7" name="Text Placeholder 12"/>
          <p:cNvSpPr>
            <a:spLocks noGrp="1"/>
          </p:cNvSpPr>
          <p:nvPr>
            <p:ph type="body" sz="quarter" idx="30"/>
          </p:nvPr>
        </p:nvSpPr>
        <p:spPr>
          <a:xfrm>
            <a:off x="5114285"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marR="0" indent="0" algn="ctr"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8" name="Text Placeholder 12"/>
          <p:cNvSpPr>
            <a:spLocks noGrp="1"/>
          </p:cNvSpPr>
          <p:nvPr>
            <p:ph type="body" sz="quarter" idx="31"/>
          </p:nvPr>
        </p:nvSpPr>
        <p:spPr>
          <a:xfrm>
            <a:off x="3332064" y="1290644"/>
            <a:ext cx="1903870" cy="600507"/>
          </a:xfrm>
          <a:prstGeom prst="chevron">
            <a:avLst>
              <a:gd name="adj" fmla="val 31246"/>
            </a:avLst>
          </a:prstGeom>
          <a:solidFill>
            <a:schemeClr val="accent1"/>
          </a:solidFill>
          <a:ln w="6350">
            <a:solidFill>
              <a:srgbClr val="A9A9A9"/>
            </a:solidFill>
          </a:ln>
        </p:spPr>
        <p:txBody>
          <a:bodyPr lIns="91440" tIns="137160" rIns="91440" bIns="137160" anchor="ctr"/>
          <a:lstStyle>
            <a:lvl1pPr marL="0" indent="0" algn="ctr">
              <a:buNone/>
              <a:defRPr sz="900" b="1">
                <a:solidFill>
                  <a:schemeClr val="bg1"/>
                </a:solidFill>
              </a:defRPr>
            </a:lvl1pPr>
            <a:lvl2pPr marL="255985" indent="-127397">
              <a:defRPr sz="900"/>
            </a:lvl2pPr>
            <a:lvl3pPr marL="384572" indent="-128588">
              <a:defRPr sz="900"/>
            </a:lvl3pPr>
            <a:lvl4pPr marL="511969" indent="-127397">
              <a:defRPr sz="900"/>
            </a:lvl4pPr>
            <a:lvl5pPr marL="640556" indent="-128588">
              <a:defRPr sz="900"/>
            </a:lvl5pPr>
          </a:lstStyle>
          <a:p>
            <a:pPr lvl="0"/>
            <a:r>
              <a:rPr lang="en-US"/>
              <a:t>Click to edit Master text styles</a:t>
            </a:r>
          </a:p>
        </p:txBody>
      </p:sp>
      <p:sp>
        <p:nvSpPr>
          <p:cNvPr id="9" name="Text Placeholder 12"/>
          <p:cNvSpPr>
            <a:spLocks noGrp="1"/>
          </p:cNvSpPr>
          <p:nvPr>
            <p:ph type="body" sz="quarter" idx="11"/>
          </p:nvPr>
        </p:nvSpPr>
        <p:spPr>
          <a:xfrm>
            <a:off x="457200" y="2068960"/>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900"/>
            </a:lvl5pPr>
          </a:lstStyle>
          <a:p>
            <a:pPr lvl="0"/>
            <a:r>
              <a:rPr lang="en-US"/>
              <a:t>Click to edit Master text styles</a:t>
            </a:r>
          </a:p>
        </p:txBody>
      </p:sp>
      <p:sp>
        <p:nvSpPr>
          <p:cNvPr id="10" name="Text Placeholder 12"/>
          <p:cNvSpPr>
            <a:spLocks noGrp="1"/>
          </p:cNvSpPr>
          <p:nvPr>
            <p:ph type="body" sz="quarter" idx="32"/>
          </p:nvPr>
        </p:nvSpPr>
        <p:spPr>
          <a:xfrm>
            <a:off x="457200" y="343666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1" name="Text Placeholder 12"/>
          <p:cNvSpPr>
            <a:spLocks noGrp="1"/>
          </p:cNvSpPr>
          <p:nvPr>
            <p:ph type="body" sz="quarter" idx="33"/>
          </p:nvPr>
        </p:nvSpPr>
        <p:spPr>
          <a:xfrm>
            <a:off x="457200" y="4802487"/>
            <a:ext cx="1005840"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2" name="Text Placeholder 12"/>
          <p:cNvSpPr>
            <a:spLocks noGrp="1"/>
          </p:cNvSpPr>
          <p:nvPr>
            <p:ph type="body" sz="quarter" idx="34"/>
          </p:nvPr>
        </p:nvSpPr>
        <p:spPr>
          <a:xfrm>
            <a:off x="1582996" y="2068960"/>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3" name="Text Placeholder 12"/>
          <p:cNvSpPr>
            <a:spLocks noGrp="1"/>
          </p:cNvSpPr>
          <p:nvPr>
            <p:ph type="body" sz="quarter" idx="35"/>
          </p:nvPr>
        </p:nvSpPr>
        <p:spPr>
          <a:xfrm>
            <a:off x="1582996" y="344150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14" name="Text Placeholder 12"/>
          <p:cNvSpPr>
            <a:spLocks noGrp="1"/>
          </p:cNvSpPr>
          <p:nvPr>
            <p:ph type="body" sz="quarter" idx="36"/>
          </p:nvPr>
        </p:nvSpPr>
        <p:spPr>
          <a:xfrm>
            <a:off x="1582996" y="4807328"/>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8" name="Text Placeholder 12"/>
          <p:cNvSpPr>
            <a:spLocks noGrp="1"/>
          </p:cNvSpPr>
          <p:nvPr>
            <p:ph type="body" sz="quarter" idx="37"/>
          </p:nvPr>
        </p:nvSpPr>
        <p:spPr>
          <a:xfrm>
            <a:off x="333206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9" name="Text Placeholder 12"/>
          <p:cNvSpPr>
            <a:spLocks noGrp="1"/>
          </p:cNvSpPr>
          <p:nvPr>
            <p:ph type="body" sz="quarter" idx="38"/>
          </p:nvPr>
        </p:nvSpPr>
        <p:spPr>
          <a:xfrm>
            <a:off x="333206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0" name="Text Placeholder 12"/>
          <p:cNvSpPr>
            <a:spLocks noGrp="1"/>
          </p:cNvSpPr>
          <p:nvPr>
            <p:ph type="body" sz="quarter" idx="39"/>
          </p:nvPr>
        </p:nvSpPr>
        <p:spPr>
          <a:xfrm>
            <a:off x="333206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1" name="Text Placeholder 12"/>
          <p:cNvSpPr>
            <a:spLocks noGrp="1"/>
          </p:cNvSpPr>
          <p:nvPr>
            <p:ph type="body" sz="quarter" idx="40"/>
          </p:nvPr>
        </p:nvSpPr>
        <p:spPr>
          <a:xfrm>
            <a:off x="5114284"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2" name="Text Placeholder 12"/>
          <p:cNvSpPr>
            <a:spLocks noGrp="1"/>
          </p:cNvSpPr>
          <p:nvPr>
            <p:ph type="body" sz="quarter" idx="41"/>
          </p:nvPr>
        </p:nvSpPr>
        <p:spPr>
          <a:xfrm>
            <a:off x="5114284"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3" name="Text Placeholder 12"/>
          <p:cNvSpPr>
            <a:spLocks noGrp="1"/>
          </p:cNvSpPr>
          <p:nvPr>
            <p:ph type="body" sz="quarter" idx="42"/>
          </p:nvPr>
        </p:nvSpPr>
        <p:spPr>
          <a:xfrm>
            <a:off x="5114284"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4" name="Text Placeholder 12"/>
          <p:cNvSpPr>
            <a:spLocks noGrp="1"/>
          </p:cNvSpPr>
          <p:nvPr>
            <p:ph type="body" sz="quarter" idx="43"/>
          </p:nvPr>
        </p:nvSpPr>
        <p:spPr>
          <a:xfrm>
            <a:off x="6896505" y="2066925"/>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5" name="Text Placeholder 12"/>
          <p:cNvSpPr>
            <a:spLocks noGrp="1"/>
          </p:cNvSpPr>
          <p:nvPr>
            <p:ph type="body" sz="quarter" idx="44"/>
          </p:nvPr>
        </p:nvSpPr>
        <p:spPr>
          <a:xfrm>
            <a:off x="6896505" y="343947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36" name="Text Placeholder 12"/>
          <p:cNvSpPr>
            <a:spLocks noGrp="1"/>
          </p:cNvSpPr>
          <p:nvPr>
            <p:ph type="body" sz="quarter" idx="45"/>
          </p:nvPr>
        </p:nvSpPr>
        <p:spPr>
          <a:xfrm>
            <a:off x="6896505" y="4805293"/>
            <a:ext cx="1655064" cy="1124712"/>
          </a:xfrm>
          <a:prstGeom prst="rect">
            <a:avLst/>
          </a:prstGeom>
          <a:ln w="6350">
            <a:solidFill>
              <a:srgbClr val="A9A9A9"/>
            </a:solidFill>
          </a:ln>
        </p:spPr>
        <p:txBody>
          <a:bodyPr lIns="45720" tIns="45720" rIns="45720" bIns="45720" anchor="t" anchorCtr="0"/>
          <a:lstStyle>
            <a:lvl1pPr marL="128588" indent="-128588">
              <a:buClr>
                <a:srgbClr val="B01C2E"/>
              </a:buClr>
              <a:buFont typeface="Wingdings 2" pitchFamily="18" charset="2"/>
              <a:buChar char=""/>
              <a:defRPr sz="825" baseline="0"/>
            </a:lvl1pPr>
            <a:lvl2pPr marL="255985" indent="-127397">
              <a:buClr>
                <a:srgbClr val="B01C2E"/>
              </a:buClr>
              <a:buFont typeface="Arial" pitchFamily="34" charset="0"/>
              <a:buChar char="•"/>
              <a:defRPr sz="750"/>
            </a:lvl2pPr>
            <a:lvl3pPr marL="384572" indent="-128588">
              <a:buClr>
                <a:srgbClr val="B01C2E"/>
              </a:buClr>
              <a:buFont typeface="Arial" pitchFamily="34" charset="0"/>
              <a:buChar char="–"/>
              <a:defRPr sz="750"/>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25" name="Slide Number Placeholder 9"/>
          <p:cNvSpPr>
            <a:spLocks noGrp="1"/>
          </p:cNvSpPr>
          <p:nvPr>
            <p:ph type="sldNum" sz="quarter" idx="46"/>
          </p:nvPr>
        </p:nvSpPr>
        <p:spPr/>
        <p:txBody>
          <a:bodyPr/>
          <a:lstStyle>
            <a:lvl1pPr>
              <a:defRPr/>
            </a:lvl1pPr>
          </a:lstStyle>
          <a:p>
            <a:fld id="{BC9105C1-E9DE-DA45-BFF7-4F496C07EBDE}" type="slidenum">
              <a:rPr lang="en-US" altLang="en-US"/>
              <a:pPr/>
              <a:t>‹#›</a:t>
            </a:fld>
            <a:endParaRPr lang="en-US" altLang="en-US"/>
          </a:p>
        </p:txBody>
      </p:sp>
      <p:sp>
        <p:nvSpPr>
          <p:cNvPr id="26" name="Footer Placeholder 37"/>
          <p:cNvSpPr>
            <a:spLocks noGrp="1"/>
          </p:cNvSpPr>
          <p:nvPr>
            <p:ph type="ftr" sz="quarter" idx="47"/>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574164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wo Top / One Bottom">
    <p:spTree>
      <p:nvGrpSpPr>
        <p:cNvPr id="1" name=""/>
        <p:cNvGrpSpPr/>
        <p:nvPr/>
      </p:nvGrpSpPr>
      <p:grpSpPr>
        <a:xfrm>
          <a:off x="0" y="0"/>
          <a:ext cx="0" cy="0"/>
          <a:chOff x="0" y="0"/>
          <a:chExt cx="0" cy="0"/>
        </a:xfrm>
      </p:grpSpPr>
      <p:sp>
        <p:nvSpPr>
          <p:cNvPr id="11" name="Content Placeholder 10"/>
          <p:cNvSpPr>
            <a:spLocks noGrp="1"/>
          </p:cNvSpPr>
          <p:nvPr>
            <p:ph sz="quarter" idx="16"/>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17"/>
          </p:nvPr>
        </p:nvSpPr>
        <p:spPr>
          <a:xfrm>
            <a:off x="46482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18"/>
          </p:nvPr>
        </p:nvSpPr>
        <p:spPr>
          <a:xfrm>
            <a:off x="381000" y="3886200"/>
            <a:ext cx="83820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19"/>
          </p:nvPr>
        </p:nvSpPr>
        <p:spPr/>
        <p:txBody>
          <a:bodyPr/>
          <a:lstStyle>
            <a:lvl1pPr>
              <a:defRPr/>
            </a:lvl1pPr>
          </a:lstStyle>
          <a:p>
            <a:fld id="{DBDD9035-58B9-F243-8D2E-5AB7C4167337}" type="slidenum">
              <a:rPr lang="en-US" altLang="en-US"/>
              <a:pPr/>
              <a:t>‹#›</a:t>
            </a:fld>
            <a:endParaRPr lang="en-US" altLang="en-US" dirty="0"/>
          </a:p>
        </p:txBody>
      </p:sp>
      <p:sp>
        <p:nvSpPr>
          <p:cNvPr id="8"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093637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Timetable">
    <p:spTree>
      <p:nvGrpSpPr>
        <p:cNvPr id="1" name=""/>
        <p:cNvGrpSpPr/>
        <p:nvPr/>
      </p:nvGrpSpPr>
      <p:grpSpPr>
        <a:xfrm>
          <a:off x="0" y="0"/>
          <a:ext cx="0" cy="0"/>
          <a:chOff x="0" y="0"/>
          <a:chExt cx="0" cy="0"/>
        </a:xfrm>
      </p:grpSpPr>
      <p:sp>
        <p:nvSpPr>
          <p:cNvPr id="22" name="Pentagon 11"/>
          <p:cNvSpPr>
            <a:spLocks noChangeArrowheads="1"/>
          </p:cNvSpPr>
          <p:nvPr userDrawn="1"/>
        </p:nvSpPr>
        <p:spPr bwMode="auto">
          <a:xfrm>
            <a:off x="2151064" y="1277938"/>
            <a:ext cx="6618287" cy="582612"/>
          </a:xfrm>
          <a:prstGeom prst="homePlate">
            <a:avLst>
              <a:gd name="adj" fmla="val 39286"/>
            </a:avLst>
          </a:prstGeom>
          <a:solidFill>
            <a:schemeClr val="accent1"/>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23" name="Straight Connector 9"/>
          <p:cNvCxnSpPr>
            <a:cxnSpLocks noChangeShapeType="1"/>
          </p:cNvCxnSpPr>
          <p:nvPr userDrawn="1"/>
        </p:nvCxnSpPr>
        <p:spPr bwMode="auto">
          <a:xfrm>
            <a:off x="2160589" y="1568450"/>
            <a:ext cx="6608762" cy="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cxnSp>
        <p:nvCxnSpPr>
          <p:cNvPr id="24" name="Straight Connector 10"/>
          <p:cNvCxnSpPr>
            <a:cxnSpLocks noChangeShapeType="1"/>
          </p:cNvCxnSpPr>
          <p:nvPr userDrawn="1"/>
        </p:nvCxnSpPr>
        <p:spPr bwMode="auto">
          <a:xfrm rot="16200000" flipH="1">
            <a:off x="-167481" y="3604420"/>
            <a:ext cx="4665662" cy="12700"/>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grpSp>
        <p:nvGrpSpPr>
          <p:cNvPr id="25" name="Group 115"/>
          <p:cNvGrpSpPr>
            <a:grpSpLocks/>
          </p:cNvGrpSpPr>
          <p:nvPr userDrawn="1"/>
        </p:nvGrpSpPr>
        <p:grpSpPr bwMode="auto">
          <a:xfrm>
            <a:off x="2584450" y="1576388"/>
            <a:ext cx="5530850" cy="4367212"/>
            <a:chOff x="2585007" y="1576462"/>
            <a:chExt cx="5530617" cy="4041195"/>
          </a:xfrm>
        </p:grpSpPr>
        <p:cxnSp>
          <p:nvCxnSpPr>
            <p:cNvPr id="42" name="Straight Connector 12"/>
            <p:cNvCxnSpPr>
              <a:cxnSpLocks noChangeShapeType="1"/>
            </p:cNvCxnSpPr>
            <p:nvPr userDrawn="1"/>
          </p:nvCxnSpPr>
          <p:spPr bwMode="auto">
            <a:xfrm rot="5400000">
              <a:off x="564416" y="3597053"/>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6" name="Straight Connector 13"/>
            <p:cNvCxnSpPr>
              <a:cxnSpLocks noChangeShapeType="1"/>
            </p:cNvCxnSpPr>
            <p:nvPr userDrawn="1"/>
          </p:nvCxnSpPr>
          <p:spPr bwMode="auto">
            <a:xfrm rot="5400000">
              <a:off x="1415280" y="359705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8" name="Straight Connector 14"/>
            <p:cNvCxnSpPr>
              <a:cxnSpLocks noChangeShapeType="1"/>
            </p:cNvCxnSpPr>
            <p:nvPr userDrawn="1"/>
          </p:nvCxnSpPr>
          <p:spPr bwMode="auto">
            <a:xfrm rot="5400000">
              <a:off x="989848"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49" name="Straight Connector 15"/>
            <p:cNvCxnSpPr>
              <a:cxnSpLocks noChangeShapeType="1"/>
            </p:cNvCxnSpPr>
            <p:nvPr userDrawn="1"/>
          </p:nvCxnSpPr>
          <p:spPr bwMode="auto">
            <a:xfrm rot="5400000">
              <a:off x="2266144" y="3597056"/>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0" name="Straight Connector 16"/>
            <p:cNvCxnSpPr>
              <a:cxnSpLocks noChangeShapeType="1"/>
            </p:cNvCxnSpPr>
            <p:nvPr userDrawn="1"/>
          </p:nvCxnSpPr>
          <p:spPr bwMode="auto">
            <a:xfrm rot="5400000">
              <a:off x="1840712"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1" name="Straight Connector 17"/>
            <p:cNvCxnSpPr>
              <a:cxnSpLocks noChangeShapeType="1"/>
            </p:cNvCxnSpPr>
            <p:nvPr userDrawn="1"/>
          </p:nvCxnSpPr>
          <p:spPr bwMode="auto">
            <a:xfrm rot="5400000">
              <a:off x="3117008" y="3597058"/>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2" name="Straight Connector 18"/>
            <p:cNvCxnSpPr>
              <a:cxnSpLocks noChangeShapeType="1"/>
            </p:cNvCxnSpPr>
            <p:nvPr userDrawn="1"/>
          </p:nvCxnSpPr>
          <p:spPr bwMode="auto">
            <a:xfrm rot="5400000">
              <a:off x="2691576"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3" name="Straight Connector 19"/>
            <p:cNvCxnSpPr>
              <a:cxnSpLocks noChangeShapeType="1"/>
            </p:cNvCxnSpPr>
            <p:nvPr userDrawn="1"/>
          </p:nvCxnSpPr>
          <p:spPr bwMode="auto">
            <a:xfrm rot="5400000">
              <a:off x="3967872" y="3597059"/>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4" name="Straight Connector 20"/>
            <p:cNvCxnSpPr>
              <a:cxnSpLocks noChangeShapeType="1"/>
            </p:cNvCxnSpPr>
            <p:nvPr userDrawn="1"/>
          </p:nvCxnSpPr>
          <p:spPr bwMode="auto">
            <a:xfrm rot="5400000">
              <a:off x="3542440"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5" name="Straight Connector 21"/>
            <p:cNvCxnSpPr>
              <a:cxnSpLocks noChangeShapeType="1"/>
            </p:cNvCxnSpPr>
            <p:nvPr userDrawn="1"/>
          </p:nvCxnSpPr>
          <p:spPr bwMode="auto">
            <a:xfrm rot="5400000">
              <a:off x="4818736" y="3597061"/>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6" name="Straight Connector 22"/>
            <p:cNvCxnSpPr>
              <a:cxnSpLocks noChangeShapeType="1"/>
            </p:cNvCxnSpPr>
            <p:nvPr userDrawn="1"/>
          </p:nvCxnSpPr>
          <p:spPr bwMode="auto">
            <a:xfrm rot="5400000">
              <a:off x="4393304"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7" name="Straight Connector 23"/>
            <p:cNvCxnSpPr>
              <a:cxnSpLocks noChangeShapeType="1"/>
            </p:cNvCxnSpPr>
            <p:nvPr userDrawn="1"/>
          </p:nvCxnSpPr>
          <p:spPr bwMode="auto">
            <a:xfrm rot="5400000">
              <a:off x="5669600" y="3597062"/>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8" name="Straight Connector 24"/>
            <p:cNvCxnSpPr>
              <a:cxnSpLocks noChangeShapeType="1"/>
            </p:cNvCxnSpPr>
            <p:nvPr userDrawn="1"/>
          </p:nvCxnSpPr>
          <p:spPr bwMode="auto">
            <a:xfrm rot="5400000">
              <a:off x="5244168" y="3597064"/>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59" name="Straight Connector 25"/>
            <p:cNvCxnSpPr>
              <a:cxnSpLocks noChangeShapeType="1"/>
            </p:cNvCxnSpPr>
            <p:nvPr userDrawn="1"/>
          </p:nvCxnSpPr>
          <p:spPr bwMode="auto">
            <a:xfrm rot="5400000">
              <a:off x="6095032" y="3597065"/>
              <a:ext cx="4041183" cy="1"/>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sp>
        <p:nvSpPr>
          <p:cNvPr id="60" name="Rectangle 30"/>
          <p:cNvSpPr>
            <a:spLocks noChangeArrowheads="1"/>
          </p:cNvSpPr>
          <p:nvPr userDrawn="1"/>
        </p:nvSpPr>
        <p:spPr bwMode="auto">
          <a:xfrm>
            <a:off x="468313" y="1860550"/>
            <a:ext cx="8069262" cy="4083050"/>
          </a:xfrm>
          <a:prstGeom prst="rect">
            <a:avLst/>
          </a:prstGeom>
          <a:noFill/>
          <a:ln w="12700">
            <a:solidFill>
              <a:srgbClr val="A9A9A9"/>
            </a:solidFill>
            <a:miter lim="800000"/>
            <a:headEnd/>
            <a:tailEnd/>
          </a:ln>
          <a:extLst>
            <a:ext uri="{909E8E84-426E-40DD-AFC4-6F175D3DCCD1}">
              <a14:hiddenFill xmlns:a14="http://schemas.microsoft.com/office/drawing/2010/main">
                <a:solidFill>
                  <a:srgbClr val="FFFFFF"/>
                </a:solidFill>
              </a14:hiddenFill>
            </a:ext>
          </a:extLst>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sp>
        <p:nvSpPr>
          <p:cNvPr id="61" name="Rectangle 31"/>
          <p:cNvSpPr>
            <a:spLocks noChangeArrowheads="1"/>
          </p:cNvSpPr>
          <p:nvPr userDrawn="1"/>
        </p:nvSpPr>
        <p:spPr bwMode="auto">
          <a:xfrm>
            <a:off x="468314" y="1277938"/>
            <a:ext cx="1692275" cy="582612"/>
          </a:xfrm>
          <a:prstGeom prst="rect">
            <a:avLst/>
          </a:prstGeom>
          <a:solidFill>
            <a:srgbClr val="4D4D4D"/>
          </a:solidFill>
          <a:ln w="12700">
            <a:solidFill>
              <a:srgbClr val="A9A9A9"/>
            </a:solidFill>
            <a:miter lim="800000"/>
            <a:headEnd/>
            <a:tailEnd/>
          </a:ln>
        </p:spPr>
        <p:txBody>
          <a:bodyPr lIns="102870" tIns="102870" rIns="171450" bIns="102870" anchor="ct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pPr algn="ctr">
              <a:lnSpc>
                <a:spcPct val="95000"/>
              </a:lnSpc>
              <a:spcBef>
                <a:spcPct val="50000"/>
              </a:spcBef>
              <a:buClr>
                <a:schemeClr val="accent1"/>
              </a:buClr>
              <a:buFont typeface="Wingdings 2" charset="2"/>
              <a:buNone/>
            </a:pPr>
            <a:endParaRPr lang="en-US" altLang="en-US" sz="1350" b="1" dirty="0">
              <a:solidFill>
                <a:schemeClr val="bg1"/>
              </a:solidFill>
              <a:latin typeface="Calibri" panose="020F0502020204030204" pitchFamily="34" charset="0"/>
            </a:endParaRPr>
          </a:p>
        </p:txBody>
      </p:sp>
      <p:cxnSp>
        <p:nvCxnSpPr>
          <p:cNvPr id="62" name="Straight Connector 28"/>
          <p:cNvCxnSpPr>
            <a:cxnSpLocks noChangeShapeType="1"/>
          </p:cNvCxnSpPr>
          <p:nvPr userDrawn="1"/>
        </p:nvCxnSpPr>
        <p:spPr bwMode="auto">
          <a:xfrm>
            <a:off x="473075" y="1277938"/>
            <a:ext cx="1676400" cy="582612"/>
          </a:xfrm>
          <a:prstGeom prst="line">
            <a:avLst/>
          </a:prstGeom>
          <a:noFill/>
          <a:ln w="12700">
            <a:solidFill>
              <a:srgbClr val="A9A9A9"/>
            </a:solidFill>
            <a:round/>
            <a:headEnd/>
            <a:tailEnd/>
          </a:ln>
          <a:extLst>
            <a:ext uri="{909E8E84-426E-40DD-AFC4-6F175D3DCCD1}">
              <a14:hiddenFill xmlns:a14="http://schemas.microsoft.com/office/drawing/2010/main">
                <a:noFill/>
              </a14:hiddenFill>
            </a:ext>
          </a:extLst>
        </p:spPr>
      </p:cxnSp>
      <p:sp>
        <p:nvSpPr>
          <p:cNvPr id="26" name="Text Placeholder 12"/>
          <p:cNvSpPr>
            <a:spLocks noGrp="1"/>
          </p:cNvSpPr>
          <p:nvPr>
            <p:ph type="body" sz="quarter" idx="28"/>
          </p:nvPr>
        </p:nvSpPr>
        <p:spPr>
          <a:xfrm>
            <a:off x="2159965" y="1282931"/>
            <a:ext cx="6372290" cy="294737"/>
          </a:xfrm>
          <a:prstGeom prst="rect">
            <a:avLst/>
          </a:prstGeom>
          <a:ln w="6350">
            <a:noFill/>
          </a:ln>
        </p:spPr>
        <p:txBody>
          <a:bodyPr anchor="ctr"/>
          <a:lstStyle>
            <a:lvl1pPr marL="0" indent="0">
              <a:lnSpc>
                <a:spcPct val="100000"/>
              </a:lnSpc>
              <a:spcBef>
                <a:spcPts val="0"/>
              </a:spcBef>
              <a:buFontTx/>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7" name="Text Placeholder 12"/>
          <p:cNvSpPr>
            <a:spLocks noGrp="1"/>
          </p:cNvSpPr>
          <p:nvPr>
            <p:ph type="body" sz="quarter" idx="31"/>
          </p:nvPr>
        </p:nvSpPr>
        <p:spPr>
          <a:xfrm>
            <a:off x="301612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8" name="Text Placeholder 12"/>
          <p:cNvSpPr>
            <a:spLocks noGrp="1"/>
          </p:cNvSpPr>
          <p:nvPr>
            <p:ph type="body" sz="quarter" idx="32"/>
          </p:nvPr>
        </p:nvSpPr>
        <p:spPr>
          <a:xfrm>
            <a:off x="344159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29" name="Text Placeholder 12"/>
          <p:cNvSpPr>
            <a:spLocks noGrp="1"/>
          </p:cNvSpPr>
          <p:nvPr>
            <p:ph type="body" sz="quarter" idx="33"/>
          </p:nvPr>
        </p:nvSpPr>
        <p:spPr>
          <a:xfrm>
            <a:off x="216517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0" name="Text Placeholder 12"/>
          <p:cNvSpPr>
            <a:spLocks noGrp="1"/>
          </p:cNvSpPr>
          <p:nvPr>
            <p:ph type="body" sz="quarter" idx="34"/>
          </p:nvPr>
        </p:nvSpPr>
        <p:spPr>
          <a:xfrm>
            <a:off x="2590645"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1" name="Text Placeholder 12"/>
          <p:cNvSpPr>
            <a:spLocks noGrp="1"/>
          </p:cNvSpPr>
          <p:nvPr>
            <p:ph type="body" sz="quarter" idx="35"/>
          </p:nvPr>
        </p:nvSpPr>
        <p:spPr>
          <a:xfrm>
            <a:off x="471802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2" name="Text Placeholder 12"/>
          <p:cNvSpPr>
            <a:spLocks noGrp="1"/>
          </p:cNvSpPr>
          <p:nvPr>
            <p:ph type="body" sz="quarter" idx="36"/>
          </p:nvPr>
        </p:nvSpPr>
        <p:spPr>
          <a:xfrm>
            <a:off x="5143501"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3" name="Text Placeholder 12"/>
          <p:cNvSpPr>
            <a:spLocks noGrp="1"/>
          </p:cNvSpPr>
          <p:nvPr>
            <p:ph type="body" sz="quarter" idx="37"/>
          </p:nvPr>
        </p:nvSpPr>
        <p:spPr>
          <a:xfrm>
            <a:off x="3867073"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4" name="Text Placeholder 12"/>
          <p:cNvSpPr>
            <a:spLocks noGrp="1"/>
          </p:cNvSpPr>
          <p:nvPr>
            <p:ph type="body" sz="quarter" idx="38"/>
          </p:nvPr>
        </p:nvSpPr>
        <p:spPr>
          <a:xfrm>
            <a:off x="4292550"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5" name="Text Placeholder 12"/>
          <p:cNvSpPr>
            <a:spLocks noGrp="1"/>
          </p:cNvSpPr>
          <p:nvPr>
            <p:ph type="body" sz="quarter" idx="39"/>
          </p:nvPr>
        </p:nvSpPr>
        <p:spPr>
          <a:xfrm>
            <a:off x="6419929"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6" name="Text Placeholder 12"/>
          <p:cNvSpPr>
            <a:spLocks noGrp="1"/>
          </p:cNvSpPr>
          <p:nvPr>
            <p:ph type="body" sz="quarter" idx="40"/>
          </p:nvPr>
        </p:nvSpPr>
        <p:spPr>
          <a:xfrm>
            <a:off x="6845406"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7" name="Text Placeholder 12"/>
          <p:cNvSpPr>
            <a:spLocks noGrp="1"/>
          </p:cNvSpPr>
          <p:nvPr>
            <p:ph type="body" sz="quarter" idx="41"/>
          </p:nvPr>
        </p:nvSpPr>
        <p:spPr>
          <a:xfrm>
            <a:off x="5568978"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8" name="Text Placeholder 12"/>
          <p:cNvSpPr>
            <a:spLocks noGrp="1"/>
          </p:cNvSpPr>
          <p:nvPr>
            <p:ph type="body" sz="quarter" idx="42"/>
          </p:nvPr>
        </p:nvSpPr>
        <p:spPr>
          <a:xfrm>
            <a:off x="599445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39" name="Text Placeholder 12"/>
          <p:cNvSpPr>
            <a:spLocks noGrp="1"/>
          </p:cNvSpPr>
          <p:nvPr>
            <p:ph type="body" sz="quarter" idx="43"/>
          </p:nvPr>
        </p:nvSpPr>
        <p:spPr>
          <a:xfrm>
            <a:off x="7270882"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44"/>
          </p:nvPr>
        </p:nvSpPr>
        <p:spPr>
          <a:xfrm>
            <a:off x="7696357"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45"/>
          </p:nvPr>
        </p:nvSpPr>
        <p:spPr>
          <a:xfrm>
            <a:off x="8121834" y="1574557"/>
            <a:ext cx="414746" cy="294737"/>
          </a:xfrm>
          <a:prstGeom prst="rect">
            <a:avLst/>
          </a:prstGeom>
          <a:ln w="6350">
            <a:noFill/>
          </a:ln>
        </p:spPr>
        <p:txBody>
          <a:bodyPr anchor="ctr"/>
          <a:lstStyle>
            <a:lvl1pPr marL="0" indent="0" algn="ctr">
              <a:lnSpc>
                <a:spcPct val="100000"/>
              </a:lnSpc>
              <a:spcBef>
                <a:spcPts val="0"/>
              </a:spcBef>
              <a:buNone/>
              <a:defRPr sz="675"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46"/>
          </p:nvPr>
        </p:nvSpPr>
        <p:spPr>
          <a:xfrm>
            <a:off x="548056" y="1548247"/>
            <a:ext cx="645582" cy="280554"/>
          </a:xfrm>
          <a:prstGeom prst="rect">
            <a:avLst/>
          </a:prstGeom>
          <a:ln w="6350">
            <a:noFill/>
          </a:ln>
        </p:spPr>
        <p:txBody>
          <a:bodyPr lIns="0" tIns="0" rIns="0" bIns="0" anchor="ctr"/>
          <a:lstStyle>
            <a:lvl1pPr marL="0" indent="0">
              <a:lnSpc>
                <a:spcPct val="100000"/>
              </a:lnSpc>
              <a:spcBef>
                <a:spcPts val="0"/>
              </a:spcBef>
              <a:buNone/>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47"/>
          </p:nvPr>
        </p:nvSpPr>
        <p:spPr>
          <a:xfrm>
            <a:off x="1401427" y="1278089"/>
            <a:ext cx="645582" cy="561107"/>
          </a:xfrm>
          <a:prstGeom prst="rect">
            <a:avLst/>
          </a:prstGeom>
          <a:ln w="6350">
            <a:noFill/>
          </a:ln>
        </p:spPr>
        <p:txBody>
          <a:bodyPr lIns="0" tIns="0" rIns="0" bIns="0" anchor="ctr"/>
          <a:lstStyle>
            <a:lvl1pPr marL="0" marR="0" indent="0" algn="r" defTabSz="685800" rtl="0" eaLnBrk="1" fontAlgn="auto" latinLnBrk="0" hangingPunct="1">
              <a:lnSpc>
                <a:spcPts val="1275"/>
              </a:lnSpc>
              <a:spcBef>
                <a:spcPts val="0"/>
              </a:spcBef>
              <a:spcAft>
                <a:spcPts val="0"/>
              </a:spcAft>
              <a:buClrTx/>
              <a:buSzTx/>
              <a:buFont typeface="Arial" pitchFamily="34" charset="0"/>
              <a:buNone/>
              <a:tabLst/>
              <a:defRPr sz="900" b="1">
                <a:solidFill>
                  <a:schemeClr val="bg1"/>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a:p>
            <a:pPr lvl="1"/>
            <a:r>
              <a:rPr lang="en-US"/>
              <a:t>Second level</a:t>
            </a:r>
          </a:p>
        </p:txBody>
      </p:sp>
      <p:sp>
        <p:nvSpPr>
          <p:cNvPr id="47" name="Text Placeholder 12"/>
          <p:cNvSpPr>
            <a:spLocks noGrp="1"/>
          </p:cNvSpPr>
          <p:nvPr>
            <p:ph type="body" sz="quarter" idx="18"/>
          </p:nvPr>
        </p:nvSpPr>
        <p:spPr>
          <a:xfrm>
            <a:off x="533400" y="1905000"/>
            <a:ext cx="1554480" cy="3977640"/>
          </a:xfrm>
          <a:prstGeom prst="rect">
            <a:avLst/>
          </a:prstGeom>
          <a:noFill/>
          <a:ln>
            <a:noFill/>
          </a:ln>
        </p:spPr>
        <p:txBody>
          <a:bodyPr wrap="square" lIns="91440" anchor="t" anchorCtr="0">
            <a:noAutofit/>
          </a:bodyPr>
          <a:lstStyle>
            <a:lvl1pPr marL="130302" indent="-130302" algn="l">
              <a:spcBef>
                <a:spcPts val="150"/>
              </a:spcBef>
              <a:buClr>
                <a:srgbClr val="B01C2E"/>
              </a:buClr>
              <a:buFont typeface="Wingdings" pitchFamily="2" charset="2"/>
              <a:buChar char="§"/>
              <a:defRPr sz="900" baseline="0"/>
            </a:lvl1pPr>
            <a:lvl2pPr marL="253604" indent="-129779">
              <a:spcBef>
                <a:spcPts val="150"/>
              </a:spcBef>
              <a:buClr>
                <a:srgbClr val="B01C2E"/>
              </a:buClr>
              <a:buFont typeface="Arial" pitchFamily="34" charset="0"/>
              <a:buChar char="•"/>
              <a:tabLst/>
              <a:defRPr sz="900" baseline="0"/>
            </a:lvl2pPr>
            <a:lvl3pPr marL="377190" indent="-129779">
              <a:spcBef>
                <a:spcPts val="150"/>
              </a:spcBef>
              <a:buClr>
                <a:srgbClr val="B01C2E"/>
              </a:buClr>
              <a:buFont typeface="Arial" pitchFamily="34" charset="0"/>
              <a:buChar char="–"/>
              <a:defRPr sz="900" baseline="0"/>
            </a:lvl3pPr>
            <a:lvl4pPr marL="514350" indent="-130302">
              <a:spcBef>
                <a:spcPts val="150"/>
              </a:spcBef>
              <a:buClr>
                <a:srgbClr val="B01C2E"/>
              </a:buClr>
              <a:buFont typeface="Arial" pitchFamily="34" charset="0"/>
              <a:buChar char="–"/>
              <a:tabLst/>
              <a:defRPr sz="900"/>
            </a:lvl4pPr>
            <a:lvl5pPr marL="637794" indent="-130302">
              <a:spcBef>
                <a:spcPts val="150"/>
              </a:spcBef>
              <a:buClr>
                <a:srgbClr val="B01C2E"/>
              </a:buClr>
              <a:buFont typeface="Arial" pitchFamily="34" charset="0"/>
              <a:buChar char="–"/>
              <a:defRPr sz="9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3" name="Slide Number Placeholder 9"/>
          <p:cNvSpPr>
            <a:spLocks noGrp="1"/>
          </p:cNvSpPr>
          <p:nvPr>
            <p:ph type="sldNum" sz="quarter" idx="48"/>
          </p:nvPr>
        </p:nvSpPr>
        <p:spPr/>
        <p:txBody>
          <a:bodyPr/>
          <a:lstStyle>
            <a:lvl1pPr>
              <a:defRPr/>
            </a:lvl1pPr>
          </a:lstStyle>
          <a:p>
            <a:fld id="{A2AEA599-6C77-BA4A-9F89-7B2425581CA4}" type="slidenum">
              <a:rPr lang="en-US" altLang="en-US"/>
              <a:pPr/>
              <a:t>‹#›</a:t>
            </a:fld>
            <a:endParaRPr lang="en-US" altLang="en-US"/>
          </a:p>
        </p:txBody>
      </p:sp>
      <p:sp>
        <p:nvSpPr>
          <p:cNvPr id="64" name="Footer Placeholder 47"/>
          <p:cNvSpPr>
            <a:spLocks noGrp="1"/>
          </p:cNvSpPr>
          <p:nvPr>
            <p:ph type="ftr" sz="quarter" idx="49"/>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58206258"/>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Gant chart or Timeline chart">
    <p:spTree>
      <p:nvGrpSpPr>
        <p:cNvPr id="1" name=""/>
        <p:cNvGrpSpPr/>
        <p:nvPr/>
      </p:nvGrpSpPr>
      <p:grpSpPr>
        <a:xfrm>
          <a:off x="0" y="0"/>
          <a:ext cx="0" cy="0"/>
          <a:chOff x="0" y="0"/>
          <a:chExt cx="0" cy="0"/>
        </a:xfrm>
      </p:grpSpPr>
      <p:sp>
        <p:nvSpPr>
          <p:cNvPr id="70" name="Rectangle 11"/>
          <p:cNvSpPr>
            <a:spLocks noChangeArrowheads="1"/>
          </p:cNvSpPr>
          <p:nvPr userDrawn="1"/>
        </p:nvSpPr>
        <p:spPr bwMode="auto">
          <a:xfrm>
            <a:off x="1555750" y="1828802"/>
            <a:ext cx="7131050" cy="379413"/>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sp>
        <p:nvSpPr>
          <p:cNvPr id="71" name="Rectangle 13"/>
          <p:cNvSpPr>
            <a:spLocks noChangeArrowheads="1"/>
          </p:cNvSpPr>
          <p:nvPr userDrawn="1"/>
        </p:nvSpPr>
        <p:spPr bwMode="auto">
          <a:xfrm>
            <a:off x="447675" y="2189163"/>
            <a:ext cx="1098550" cy="3287712"/>
          </a:xfrm>
          <a:prstGeom prst="rect">
            <a:avLst/>
          </a:prstGeom>
          <a:solidFill>
            <a:srgbClr val="D9D9D9"/>
          </a:solidFill>
          <a:ln>
            <a:noFill/>
          </a:ln>
          <a:extLst>
            <a:ext uri="{91240B29-F687-4F45-9708-019B960494DF}">
              <a14:hiddenLine xmlns:a14="http://schemas.microsoft.com/office/drawing/2010/main" w="9525">
                <a:solidFill>
                  <a:srgbClr val="000000"/>
                </a:solidFill>
                <a:round/>
                <a:headEnd/>
                <a:tailEnd/>
              </a14:hiddenLine>
            </a:ext>
          </a:extLst>
        </p:spPr>
        <p:txBody>
          <a:bodyPr/>
          <a:lstStyle>
            <a:lvl1pPr eaLnBrk="0" hangingPunct="0">
              <a:defRPr>
                <a:solidFill>
                  <a:schemeClr val="tx1"/>
                </a:solidFill>
                <a:latin typeface="Calibri" charset="0"/>
                <a:ea typeface="Arial" charset="0"/>
                <a:cs typeface="Arial" charset="0"/>
              </a:defRPr>
            </a:lvl1pPr>
            <a:lvl2pPr marL="742950" indent="-285750" eaLnBrk="0" hangingPunct="0">
              <a:defRPr>
                <a:solidFill>
                  <a:schemeClr val="tx1"/>
                </a:solidFill>
                <a:latin typeface="Calibri" charset="0"/>
                <a:ea typeface="Arial" charset="0"/>
                <a:cs typeface="Arial" charset="0"/>
              </a:defRPr>
            </a:lvl2pPr>
            <a:lvl3pPr marL="1143000" indent="-228600" eaLnBrk="0" hangingPunct="0">
              <a:defRPr>
                <a:solidFill>
                  <a:schemeClr val="tx1"/>
                </a:solidFill>
                <a:latin typeface="Calibri" charset="0"/>
                <a:ea typeface="Arial" charset="0"/>
                <a:cs typeface="Arial" charset="0"/>
              </a:defRPr>
            </a:lvl3pPr>
            <a:lvl4pPr marL="1600200" indent="-228600" eaLnBrk="0" hangingPunct="0">
              <a:defRPr>
                <a:solidFill>
                  <a:schemeClr val="tx1"/>
                </a:solidFill>
                <a:latin typeface="Calibri" charset="0"/>
                <a:ea typeface="Arial" charset="0"/>
                <a:cs typeface="Arial" charset="0"/>
              </a:defRPr>
            </a:lvl4pPr>
            <a:lvl5pPr marL="2057400" indent="-228600" eaLnBrk="0" hangingPunct="0">
              <a:defRPr>
                <a:solidFill>
                  <a:schemeClr val="tx1"/>
                </a:solidFill>
                <a:latin typeface="Calibri" charset="0"/>
                <a:ea typeface="Arial" charset="0"/>
                <a:cs typeface="Arial" charset="0"/>
              </a:defRPr>
            </a:lvl5pPr>
            <a:lvl6pPr marL="2514600" indent="-228600" eaLnBrk="0" fontAlgn="base" hangingPunct="0">
              <a:spcBef>
                <a:spcPct val="0"/>
              </a:spcBef>
              <a:spcAft>
                <a:spcPct val="0"/>
              </a:spcAft>
              <a:defRPr>
                <a:solidFill>
                  <a:schemeClr val="tx1"/>
                </a:solidFill>
                <a:latin typeface="Calibri" charset="0"/>
                <a:ea typeface="Arial" charset="0"/>
                <a:cs typeface="Arial" charset="0"/>
              </a:defRPr>
            </a:lvl6pPr>
            <a:lvl7pPr marL="2971800" indent="-228600" eaLnBrk="0" fontAlgn="base" hangingPunct="0">
              <a:spcBef>
                <a:spcPct val="0"/>
              </a:spcBef>
              <a:spcAft>
                <a:spcPct val="0"/>
              </a:spcAft>
              <a:defRPr>
                <a:solidFill>
                  <a:schemeClr val="tx1"/>
                </a:solidFill>
                <a:latin typeface="Calibri" charset="0"/>
                <a:ea typeface="Arial" charset="0"/>
                <a:cs typeface="Arial" charset="0"/>
              </a:defRPr>
            </a:lvl7pPr>
            <a:lvl8pPr marL="3429000" indent="-228600" eaLnBrk="0" fontAlgn="base" hangingPunct="0">
              <a:spcBef>
                <a:spcPct val="0"/>
              </a:spcBef>
              <a:spcAft>
                <a:spcPct val="0"/>
              </a:spcAft>
              <a:defRPr>
                <a:solidFill>
                  <a:schemeClr val="tx1"/>
                </a:solidFill>
                <a:latin typeface="Calibri" charset="0"/>
                <a:ea typeface="Arial" charset="0"/>
                <a:cs typeface="Arial" charset="0"/>
              </a:defRPr>
            </a:lvl8pPr>
            <a:lvl9pPr marL="3886200" indent="-228600" eaLnBrk="0" fontAlgn="base" hangingPunct="0">
              <a:spcBef>
                <a:spcPct val="0"/>
              </a:spcBef>
              <a:spcAft>
                <a:spcPct val="0"/>
              </a:spcAft>
              <a:defRPr>
                <a:solidFill>
                  <a:schemeClr val="tx1"/>
                </a:solidFill>
                <a:latin typeface="Calibri" charset="0"/>
                <a:ea typeface="Arial" charset="0"/>
                <a:cs typeface="Arial" charset="0"/>
              </a:defRPr>
            </a:lvl9pPr>
          </a:lstStyle>
          <a:p>
            <a:endParaRPr lang="en-US" altLang="en-US" sz="1350" dirty="0">
              <a:latin typeface="Calibri" panose="020F0502020204030204" pitchFamily="34" charset="0"/>
            </a:endParaRPr>
          </a:p>
        </p:txBody>
      </p:sp>
      <p:grpSp>
        <p:nvGrpSpPr>
          <p:cNvPr id="72" name="Group 84"/>
          <p:cNvGrpSpPr>
            <a:grpSpLocks/>
          </p:cNvGrpSpPr>
          <p:nvPr userDrawn="1"/>
        </p:nvGrpSpPr>
        <p:grpSpPr bwMode="auto">
          <a:xfrm>
            <a:off x="442914" y="1819275"/>
            <a:ext cx="8234362" cy="3657600"/>
            <a:chOff x="443344" y="1819866"/>
            <a:chExt cx="8234523" cy="3657600"/>
          </a:xfrm>
        </p:grpSpPr>
        <p:grpSp>
          <p:nvGrpSpPr>
            <p:cNvPr id="73" name="Group 83"/>
            <p:cNvGrpSpPr>
              <a:grpSpLocks/>
            </p:cNvGrpSpPr>
            <p:nvPr userDrawn="1"/>
          </p:nvGrpSpPr>
          <p:grpSpPr bwMode="auto">
            <a:xfrm>
              <a:off x="443344" y="2565862"/>
              <a:ext cx="8229600" cy="2556366"/>
              <a:chOff x="443344" y="2565862"/>
              <a:chExt cx="8229600" cy="2556366"/>
            </a:xfrm>
          </p:grpSpPr>
          <p:cxnSp>
            <p:nvCxnSpPr>
              <p:cNvPr id="87" name="Straight Connector 27"/>
              <p:cNvCxnSpPr>
                <a:cxnSpLocks noChangeShapeType="1"/>
              </p:cNvCxnSpPr>
              <p:nvPr userDrawn="1"/>
            </p:nvCxnSpPr>
            <p:spPr bwMode="auto">
              <a:xfrm>
                <a:off x="443344" y="512064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8" name="Straight Connector 28"/>
              <p:cNvCxnSpPr>
                <a:cxnSpLocks noChangeShapeType="1"/>
              </p:cNvCxnSpPr>
              <p:nvPr userDrawn="1"/>
            </p:nvCxnSpPr>
            <p:spPr bwMode="auto">
              <a:xfrm>
                <a:off x="443344" y="47548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89" name="Straight Connector 29"/>
              <p:cNvCxnSpPr>
                <a:cxnSpLocks noChangeShapeType="1"/>
              </p:cNvCxnSpPr>
              <p:nvPr userDrawn="1"/>
            </p:nvCxnSpPr>
            <p:spPr bwMode="auto">
              <a:xfrm>
                <a:off x="443344" y="438912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0" name="Straight Connector 30"/>
              <p:cNvCxnSpPr>
                <a:cxnSpLocks noChangeShapeType="1"/>
              </p:cNvCxnSpPr>
              <p:nvPr userDrawn="1"/>
            </p:nvCxnSpPr>
            <p:spPr bwMode="auto">
              <a:xfrm>
                <a:off x="443344" y="402890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1" name="Straight Connector 31"/>
              <p:cNvCxnSpPr>
                <a:cxnSpLocks noChangeShapeType="1"/>
              </p:cNvCxnSpPr>
              <p:nvPr userDrawn="1"/>
            </p:nvCxnSpPr>
            <p:spPr bwMode="auto">
              <a:xfrm>
                <a:off x="443344" y="366314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2" name="Straight Connector 32"/>
              <p:cNvCxnSpPr>
                <a:cxnSpLocks noChangeShapeType="1"/>
              </p:cNvCxnSpPr>
              <p:nvPr userDrawn="1"/>
            </p:nvCxnSpPr>
            <p:spPr bwMode="auto">
              <a:xfrm>
                <a:off x="443344" y="3302924"/>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3" name="Straight Connector 33"/>
              <p:cNvCxnSpPr>
                <a:cxnSpLocks noChangeShapeType="1"/>
              </p:cNvCxnSpPr>
              <p:nvPr userDrawn="1"/>
            </p:nvCxnSpPr>
            <p:spPr bwMode="auto">
              <a:xfrm>
                <a:off x="443344" y="2926080"/>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cxnSp>
            <p:nvCxnSpPr>
              <p:cNvPr id="94" name="Straight Connector 34"/>
              <p:cNvCxnSpPr>
                <a:cxnSpLocks noChangeShapeType="1"/>
              </p:cNvCxnSpPr>
              <p:nvPr userDrawn="1"/>
            </p:nvCxnSpPr>
            <p:spPr bwMode="auto">
              <a:xfrm>
                <a:off x="443344" y="2565862"/>
                <a:ext cx="8229600" cy="1588"/>
              </a:xfrm>
              <a:prstGeom prst="line">
                <a:avLst/>
              </a:prstGeom>
              <a:noFill/>
              <a:ln w="6350">
                <a:solidFill>
                  <a:srgbClr val="666666"/>
                </a:solidFill>
                <a:round/>
                <a:headEnd/>
                <a:tailEnd/>
              </a:ln>
              <a:extLst>
                <a:ext uri="{909E8E84-426E-40DD-AFC4-6F175D3DCCD1}">
                  <a14:hiddenFill xmlns:a14="http://schemas.microsoft.com/office/drawing/2010/main">
                    <a:noFill/>
                  </a14:hiddenFill>
                </a:ext>
              </a:extLst>
            </p:spPr>
          </p:cxnSp>
        </p:grpSp>
        <p:grpSp>
          <p:nvGrpSpPr>
            <p:cNvPr id="74" name="Group 82"/>
            <p:cNvGrpSpPr>
              <a:grpSpLocks/>
            </p:cNvGrpSpPr>
            <p:nvPr userDrawn="1"/>
          </p:nvGrpSpPr>
          <p:grpSpPr bwMode="auto">
            <a:xfrm>
              <a:off x="2202964" y="1819866"/>
              <a:ext cx="6474903" cy="3657600"/>
              <a:chOff x="2202964" y="1819866"/>
              <a:chExt cx="6474903" cy="3657600"/>
            </a:xfrm>
          </p:grpSpPr>
          <p:cxnSp>
            <p:nvCxnSpPr>
              <p:cNvPr id="75" name="Straight Connector 16"/>
              <p:cNvCxnSpPr>
                <a:cxnSpLocks noChangeShapeType="1"/>
              </p:cNvCxnSpPr>
              <p:nvPr userDrawn="1"/>
            </p:nvCxnSpPr>
            <p:spPr bwMode="auto">
              <a:xfrm rot="5400000">
                <a:off x="37495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6" name="Straight Connector 17"/>
              <p:cNvCxnSpPr>
                <a:cxnSpLocks noChangeShapeType="1"/>
              </p:cNvCxnSpPr>
              <p:nvPr userDrawn="1"/>
            </p:nvCxnSpPr>
            <p:spPr bwMode="auto">
              <a:xfrm rot="5400000">
                <a:off x="102229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7" name="Straight Connector 18"/>
              <p:cNvCxnSpPr>
                <a:cxnSpLocks noChangeShapeType="1"/>
              </p:cNvCxnSpPr>
              <p:nvPr userDrawn="1"/>
            </p:nvCxnSpPr>
            <p:spPr bwMode="auto">
              <a:xfrm rot="5400000">
                <a:off x="166962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79" name="Straight Connector 19"/>
              <p:cNvCxnSpPr>
                <a:cxnSpLocks noChangeShapeType="1"/>
              </p:cNvCxnSpPr>
              <p:nvPr userDrawn="1"/>
            </p:nvCxnSpPr>
            <p:spPr bwMode="auto">
              <a:xfrm rot="5400000">
                <a:off x="231695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0" name="Straight Connector 20"/>
              <p:cNvCxnSpPr>
                <a:cxnSpLocks noChangeShapeType="1"/>
              </p:cNvCxnSpPr>
              <p:nvPr userDrawn="1"/>
            </p:nvCxnSpPr>
            <p:spPr bwMode="auto">
              <a:xfrm rot="5400000">
                <a:off x="296428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1" name="Straight Connector 21"/>
              <p:cNvCxnSpPr>
                <a:cxnSpLocks noChangeShapeType="1"/>
              </p:cNvCxnSpPr>
              <p:nvPr userDrawn="1"/>
            </p:nvCxnSpPr>
            <p:spPr bwMode="auto">
              <a:xfrm rot="5400000">
                <a:off x="3611618"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2" name="Straight Connector 22"/>
              <p:cNvCxnSpPr>
                <a:cxnSpLocks noChangeShapeType="1"/>
              </p:cNvCxnSpPr>
              <p:nvPr userDrawn="1"/>
            </p:nvCxnSpPr>
            <p:spPr bwMode="auto">
              <a:xfrm rot="5400000">
                <a:off x="4258950"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3" name="Straight Connector 23"/>
              <p:cNvCxnSpPr>
                <a:cxnSpLocks noChangeShapeType="1"/>
              </p:cNvCxnSpPr>
              <p:nvPr userDrawn="1"/>
            </p:nvCxnSpPr>
            <p:spPr bwMode="auto">
              <a:xfrm rot="5400000">
                <a:off x="4906282"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4" name="Straight Connector 24"/>
              <p:cNvCxnSpPr>
                <a:cxnSpLocks noChangeShapeType="1"/>
              </p:cNvCxnSpPr>
              <p:nvPr userDrawn="1"/>
            </p:nvCxnSpPr>
            <p:spPr bwMode="auto">
              <a:xfrm rot="5400000">
                <a:off x="5553614"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5" name="Straight Connector 25"/>
              <p:cNvCxnSpPr>
                <a:cxnSpLocks noChangeShapeType="1"/>
              </p:cNvCxnSpPr>
              <p:nvPr userDrawn="1"/>
            </p:nvCxnSpPr>
            <p:spPr bwMode="auto">
              <a:xfrm rot="5400000">
                <a:off x="6200946"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cxnSp>
            <p:nvCxnSpPr>
              <p:cNvPr id="86" name="Straight Connector 26"/>
              <p:cNvCxnSpPr>
                <a:cxnSpLocks noChangeShapeType="1"/>
              </p:cNvCxnSpPr>
              <p:nvPr userDrawn="1"/>
            </p:nvCxnSpPr>
            <p:spPr bwMode="auto">
              <a:xfrm rot="5400000">
                <a:off x="6848273" y="3647872"/>
                <a:ext cx="3657600" cy="1588"/>
              </a:xfrm>
              <a:prstGeom prst="line">
                <a:avLst/>
              </a:prstGeom>
              <a:noFill/>
              <a:ln w="6350">
                <a:solidFill>
                  <a:srgbClr val="A9A9A9"/>
                </a:solidFill>
                <a:round/>
                <a:headEnd/>
                <a:tailEnd/>
              </a:ln>
              <a:extLst>
                <a:ext uri="{909E8E84-426E-40DD-AFC4-6F175D3DCCD1}">
                  <a14:hiddenFill xmlns:a14="http://schemas.microsoft.com/office/drawing/2010/main">
                    <a:noFill/>
                  </a14:hiddenFill>
                </a:ext>
              </a:extLst>
            </p:spPr>
          </p:cxnSp>
        </p:grpSp>
      </p:grpSp>
      <p:sp>
        <p:nvSpPr>
          <p:cNvPr id="95" name="TextBox 36"/>
          <p:cNvSpPr txBox="1">
            <a:spLocks noChangeArrowheads="1"/>
          </p:cNvSpPr>
          <p:nvPr userDrawn="1"/>
        </p:nvSpPr>
        <p:spPr bwMode="auto">
          <a:xfrm>
            <a:off x="512764" y="1566865"/>
            <a:ext cx="884237" cy="180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WEEK NUMBER</a:t>
            </a:r>
          </a:p>
        </p:txBody>
      </p:sp>
      <p:sp>
        <p:nvSpPr>
          <p:cNvPr id="96" name="TextBox 37"/>
          <p:cNvSpPr txBox="1">
            <a:spLocks noChangeArrowheads="1"/>
          </p:cNvSpPr>
          <p:nvPr userDrawn="1"/>
        </p:nvSpPr>
        <p:spPr bwMode="auto">
          <a:xfrm>
            <a:off x="512764" y="1939925"/>
            <a:ext cx="884237" cy="1793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lIns="0" tIns="0" rIns="0" bIns="0"/>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eaLnBrk="0" hangingPunct="0">
              <a:lnSpc>
                <a:spcPts val="1050"/>
              </a:lnSpc>
              <a:spcBef>
                <a:spcPts val="1125"/>
              </a:spcBef>
              <a:buClr>
                <a:schemeClr val="accent1"/>
              </a:buClr>
              <a:buFont typeface="Wingdings 2" pitchFamily="18" charset="2"/>
              <a:buNone/>
              <a:defRPr/>
            </a:pPr>
            <a:r>
              <a:rPr lang="en-US" sz="600" b="1" dirty="0">
                <a:solidFill>
                  <a:srgbClr val="000000"/>
                </a:solidFill>
                <a:latin typeface="Calibri" panose="020F0502020204030204" pitchFamily="34" charset="0"/>
                <a:ea typeface="+mn-ea"/>
              </a:rPr>
              <a:t>STARTS ON</a:t>
            </a:r>
          </a:p>
        </p:txBody>
      </p:sp>
      <p:cxnSp>
        <p:nvCxnSpPr>
          <p:cNvPr id="97" name="Straight Connector 39"/>
          <p:cNvCxnSpPr>
            <a:cxnSpLocks noChangeShapeType="1"/>
          </p:cNvCxnSpPr>
          <p:nvPr userDrawn="1"/>
        </p:nvCxnSpPr>
        <p:spPr bwMode="auto">
          <a:xfrm>
            <a:off x="442913" y="2200275"/>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cxnSp>
        <p:nvCxnSpPr>
          <p:cNvPr id="98" name="Straight Connector 40"/>
          <p:cNvCxnSpPr>
            <a:cxnSpLocks noChangeShapeType="1"/>
          </p:cNvCxnSpPr>
          <p:nvPr userDrawn="1"/>
        </p:nvCxnSpPr>
        <p:spPr bwMode="auto">
          <a:xfrm>
            <a:off x="442913" y="5486400"/>
            <a:ext cx="8229600" cy="1588"/>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99" name="Freeform 40"/>
          <p:cNvSpPr>
            <a:spLocks/>
          </p:cNvSpPr>
          <p:nvPr userDrawn="1"/>
        </p:nvSpPr>
        <p:spPr bwMode="auto">
          <a:xfrm>
            <a:off x="1555751" y="1468440"/>
            <a:ext cx="7102475" cy="4027487"/>
          </a:xfrm>
          <a:custGeom>
            <a:avLst/>
            <a:gdLst>
              <a:gd name="T0" fmla="*/ 0 w 7101191"/>
              <a:gd name="T1" fmla="*/ 4028195 h 4027251"/>
              <a:gd name="T2" fmla="*/ 0 w 7101191"/>
              <a:gd name="T3" fmla="*/ 0 h 4027251"/>
              <a:gd name="T4" fmla="*/ 7106328 w 7101191"/>
              <a:gd name="T5" fmla="*/ 0 h 4027251"/>
              <a:gd name="T6" fmla="*/ 0 60000 65536"/>
              <a:gd name="T7" fmla="*/ 0 60000 65536"/>
              <a:gd name="T8" fmla="*/ 0 60000 65536"/>
            </a:gdLst>
            <a:ahLst/>
            <a:cxnLst>
              <a:cxn ang="T6">
                <a:pos x="T0" y="T1"/>
              </a:cxn>
              <a:cxn ang="T7">
                <a:pos x="T2" y="T3"/>
              </a:cxn>
              <a:cxn ang="T8">
                <a:pos x="T4" y="T5"/>
              </a:cxn>
            </a:cxnLst>
            <a:rect l="0" t="0" r="r" b="b"/>
            <a:pathLst>
              <a:path w="7101191" h="4027251">
                <a:moveTo>
                  <a:pt x="0" y="4027251"/>
                </a:moveTo>
                <a:lnTo>
                  <a:pt x="0" y="0"/>
                </a:lnTo>
                <a:lnTo>
                  <a:pt x="7101191" y="0"/>
                </a:lnTo>
              </a:path>
            </a:pathLst>
          </a:custGeom>
          <a:noFill/>
          <a:ln w="19050" cap="flat" cmpd="sng">
            <a:solidFill>
              <a:srgbClr val="666666"/>
            </a:solidFill>
            <a:prstDash val="solid"/>
            <a:round/>
            <a:headEnd type="none" w="med" len="med"/>
            <a:tailEnd type="none" w="med" len="med"/>
          </a:ln>
          <a:extLst>
            <a:ext uri="{909E8E84-426E-40DD-AFC4-6F175D3DCCD1}">
              <a14:hiddenFill xmlns:a14="http://schemas.microsoft.com/office/drawing/2010/main">
                <a:solidFill>
                  <a:srgbClr val="FFFFFF"/>
                </a:solidFill>
              </a14:hiddenFill>
            </a:ext>
          </a:extLst>
        </p:spPr>
        <p:txBody>
          <a:bodyPr/>
          <a:lstStyle/>
          <a:p>
            <a:endParaRPr lang="en-US" sz="1350" dirty="0">
              <a:latin typeface="Calibri" panose="020F0502020204030204" pitchFamily="34" charset="0"/>
            </a:endParaRPr>
          </a:p>
        </p:txBody>
      </p:sp>
      <p:cxnSp>
        <p:nvCxnSpPr>
          <p:cNvPr id="100" name="Straight Connector 42"/>
          <p:cNvCxnSpPr>
            <a:cxnSpLocks noChangeShapeType="1"/>
          </p:cNvCxnSpPr>
          <p:nvPr userDrawn="1"/>
        </p:nvCxnSpPr>
        <p:spPr bwMode="auto">
          <a:xfrm>
            <a:off x="1546226" y="1828800"/>
            <a:ext cx="649288" cy="228600"/>
          </a:xfrm>
          <a:prstGeom prst="line">
            <a:avLst/>
          </a:prstGeom>
          <a:noFill/>
          <a:ln w="19050">
            <a:solidFill>
              <a:srgbClr val="666666"/>
            </a:solidFill>
            <a:round/>
            <a:headEnd/>
            <a:tailEnd/>
          </a:ln>
          <a:extLst>
            <a:ext uri="{909E8E84-426E-40DD-AFC4-6F175D3DCCD1}">
              <a14:hiddenFill xmlns:a14="http://schemas.microsoft.com/office/drawing/2010/main">
                <a:noFill/>
              </a14:hiddenFill>
            </a:ext>
          </a:extLst>
        </p:spPr>
      </p:cxnSp>
      <p:sp>
        <p:nvSpPr>
          <p:cNvPr id="39" name="Text Placeholder 12"/>
          <p:cNvSpPr>
            <a:spLocks noGrp="1"/>
          </p:cNvSpPr>
          <p:nvPr>
            <p:ph type="body" sz="quarter" idx="33"/>
          </p:nvPr>
        </p:nvSpPr>
        <p:spPr>
          <a:xfrm>
            <a:off x="1546225" y="1835813"/>
            <a:ext cx="645912"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0" name="Text Placeholder 12"/>
          <p:cNvSpPr>
            <a:spLocks noGrp="1"/>
          </p:cNvSpPr>
          <p:nvPr>
            <p:ph type="body" sz="quarter" idx="34"/>
          </p:nvPr>
        </p:nvSpPr>
        <p:spPr>
          <a:xfrm>
            <a:off x="2203314" y="1835813"/>
            <a:ext cx="64688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1" name="Text Placeholder 12"/>
          <p:cNvSpPr>
            <a:spLocks noGrp="1"/>
          </p:cNvSpPr>
          <p:nvPr>
            <p:ph type="body" sz="quarter" idx="35"/>
          </p:nvPr>
        </p:nvSpPr>
        <p:spPr>
          <a:xfrm>
            <a:off x="2850206"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2" name="Text Placeholder 12"/>
          <p:cNvSpPr>
            <a:spLocks noGrp="1"/>
          </p:cNvSpPr>
          <p:nvPr>
            <p:ph type="body" sz="quarter" idx="36"/>
          </p:nvPr>
        </p:nvSpPr>
        <p:spPr>
          <a:xfrm>
            <a:off x="3497094" y="1835813"/>
            <a:ext cx="642026"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3" name="Text Placeholder 12"/>
          <p:cNvSpPr>
            <a:spLocks noGrp="1"/>
          </p:cNvSpPr>
          <p:nvPr>
            <p:ph type="body" sz="quarter" idx="37"/>
          </p:nvPr>
        </p:nvSpPr>
        <p:spPr>
          <a:xfrm>
            <a:off x="4139118"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4" name="Text Placeholder 12"/>
          <p:cNvSpPr>
            <a:spLocks noGrp="1"/>
          </p:cNvSpPr>
          <p:nvPr>
            <p:ph type="body" sz="quarter" idx="38"/>
          </p:nvPr>
        </p:nvSpPr>
        <p:spPr>
          <a:xfrm>
            <a:off x="4795736"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5" name="Text Placeholder 12"/>
          <p:cNvSpPr>
            <a:spLocks noGrp="1"/>
          </p:cNvSpPr>
          <p:nvPr>
            <p:ph type="body" sz="quarter" idx="39"/>
          </p:nvPr>
        </p:nvSpPr>
        <p:spPr>
          <a:xfrm>
            <a:off x="5437760"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6" name="Text Placeholder 12"/>
          <p:cNvSpPr>
            <a:spLocks noGrp="1"/>
          </p:cNvSpPr>
          <p:nvPr>
            <p:ph type="body" sz="quarter" idx="40"/>
          </p:nvPr>
        </p:nvSpPr>
        <p:spPr>
          <a:xfrm>
            <a:off x="6084651" y="1835813"/>
            <a:ext cx="65175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7" name="Text Placeholder 12"/>
          <p:cNvSpPr>
            <a:spLocks noGrp="1"/>
          </p:cNvSpPr>
          <p:nvPr>
            <p:ph type="body" sz="quarter" idx="41"/>
          </p:nvPr>
        </p:nvSpPr>
        <p:spPr>
          <a:xfrm>
            <a:off x="6731540" y="1835813"/>
            <a:ext cx="646890"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8" name="Text Placeholder 12"/>
          <p:cNvSpPr>
            <a:spLocks noGrp="1"/>
          </p:cNvSpPr>
          <p:nvPr>
            <p:ph type="body" sz="quarter" idx="42"/>
          </p:nvPr>
        </p:nvSpPr>
        <p:spPr>
          <a:xfrm>
            <a:off x="7383292" y="1835813"/>
            <a:ext cx="649224"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49" name="Text Placeholder 12"/>
          <p:cNvSpPr>
            <a:spLocks noGrp="1"/>
          </p:cNvSpPr>
          <p:nvPr>
            <p:ph type="body" sz="quarter" idx="43"/>
          </p:nvPr>
        </p:nvSpPr>
        <p:spPr>
          <a:xfrm>
            <a:off x="8025320" y="1835813"/>
            <a:ext cx="653169" cy="354728"/>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0" name="Text Placeholder 12"/>
          <p:cNvSpPr>
            <a:spLocks noGrp="1"/>
          </p:cNvSpPr>
          <p:nvPr>
            <p:ph type="body" sz="quarter" idx="45"/>
          </p:nvPr>
        </p:nvSpPr>
        <p:spPr>
          <a:xfrm>
            <a:off x="469240" y="223026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1" name="Text Placeholder 12"/>
          <p:cNvSpPr>
            <a:spLocks noGrp="1"/>
          </p:cNvSpPr>
          <p:nvPr>
            <p:ph type="body" sz="quarter" idx="46"/>
          </p:nvPr>
        </p:nvSpPr>
        <p:spPr>
          <a:xfrm>
            <a:off x="469240" y="259557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2" name="Text Placeholder 12"/>
          <p:cNvSpPr>
            <a:spLocks noGrp="1"/>
          </p:cNvSpPr>
          <p:nvPr>
            <p:ph type="body" sz="quarter" idx="47"/>
          </p:nvPr>
        </p:nvSpPr>
        <p:spPr>
          <a:xfrm>
            <a:off x="469240" y="296088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3" name="Text Placeholder 12"/>
          <p:cNvSpPr>
            <a:spLocks noGrp="1"/>
          </p:cNvSpPr>
          <p:nvPr>
            <p:ph type="body" sz="quarter" idx="48"/>
          </p:nvPr>
        </p:nvSpPr>
        <p:spPr>
          <a:xfrm>
            <a:off x="469240" y="332619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4" name="Text Placeholder 12"/>
          <p:cNvSpPr>
            <a:spLocks noGrp="1"/>
          </p:cNvSpPr>
          <p:nvPr>
            <p:ph type="body" sz="quarter" idx="49"/>
          </p:nvPr>
        </p:nvSpPr>
        <p:spPr>
          <a:xfrm>
            <a:off x="469240" y="369150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5" name="Text Placeholder 12"/>
          <p:cNvSpPr>
            <a:spLocks noGrp="1"/>
          </p:cNvSpPr>
          <p:nvPr>
            <p:ph type="body" sz="quarter" idx="50"/>
          </p:nvPr>
        </p:nvSpPr>
        <p:spPr>
          <a:xfrm>
            <a:off x="469240" y="405681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6" name="Text Placeholder 12"/>
          <p:cNvSpPr>
            <a:spLocks noGrp="1"/>
          </p:cNvSpPr>
          <p:nvPr>
            <p:ph type="body" sz="quarter" idx="51"/>
          </p:nvPr>
        </p:nvSpPr>
        <p:spPr>
          <a:xfrm>
            <a:off x="469240" y="5152742"/>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7" name="Text Placeholder 12"/>
          <p:cNvSpPr>
            <a:spLocks noGrp="1"/>
          </p:cNvSpPr>
          <p:nvPr>
            <p:ph type="body" sz="quarter" idx="52"/>
          </p:nvPr>
        </p:nvSpPr>
        <p:spPr>
          <a:xfrm>
            <a:off x="469240" y="442212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8" name="Text Placeholder 12"/>
          <p:cNvSpPr>
            <a:spLocks noGrp="1"/>
          </p:cNvSpPr>
          <p:nvPr>
            <p:ph type="body" sz="quarter" idx="53"/>
          </p:nvPr>
        </p:nvSpPr>
        <p:spPr>
          <a:xfrm>
            <a:off x="469240" y="4787430"/>
            <a:ext cx="1055427" cy="320040"/>
          </a:xfrm>
          <a:prstGeom prst="rect">
            <a:avLst/>
          </a:prstGeom>
          <a:ln w="6350">
            <a:noFill/>
          </a:ln>
        </p:spPr>
        <p:txBody>
          <a:bodyPr anchor="ctr"/>
          <a:lstStyle>
            <a:lvl1pPr marL="0" indent="0" algn="l">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59" name="Text Placeholder 12"/>
          <p:cNvSpPr>
            <a:spLocks noGrp="1"/>
          </p:cNvSpPr>
          <p:nvPr>
            <p:ph type="body" sz="quarter" idx="54"/>
          </p:nvPr>
        </p:nvSpPr>
        <p:spPr>
          <a:xfrm>
            <a:off x="1562267"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94301C"/>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0" name="Text Placeholder 12"/>
          <p:cNvSpPr>
            <a:spLocks noGrp="1"/>
          </p:cNvSpPr>
          <p:nvPr>
            <p:ph type="body" sz="quarter" idx="55"/>
          </p:nvPr>
        </p:nvSpPr>
        <p:spPr>
          <a:xfrm>
            <a:off x="220331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1" name="Text Placeholder 12"/>
          <p:cNvSpPr>
            <a:spLocks noGrp="1"/>
          </p:cNvSpPr>
          <p:nvPr>
            <p:ph type="body" sz="quarter" idx="56"/>
          </p:nvPr>
        </p:nvSpPr>
        <p:spPr>
          <a:xfrm>
            <a:off x="285020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2" name="Text Placeholder 12"/>
          <p:cNvSpPr>
            <a:spLocks noGrp="1"/>
          </p:cNvSpPr>
          <p:nvPr>
            <p:ph type="body" sz="quarter" idx="57"/>
          </p:nvPr>
        </p:nvSpPr>
        <p:spPr>
          <a:xfrm>
            <a:off x="3497093"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3" name="Text Placeholder 12"/>
          <p:cNvSpPr>
            <a:spLocks noGrp="1"/>
          </p:cNvSpPr>
          <p:nvPr>
            <p:ph type="body" sz="quarter" idx="58"/>
          </p:nvPr>
        </p:nvSpPr>
        <p:spPr>
          <a:xfrm>
            <a:off x="41391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4" name="Text Placeholder 12"/>
          <p:cNvSpPr>
            <a:spLocks noGrp="1"/>
          </p:cNvSpPr>
          <p:nvPr>
            <p:ph type="body" sz="quarter" idx="59"/>
          </p:nvPr>
        </p:nvSpPr>
        <p:spPr>
          <a:xfrm>
            <a:off x="4795736"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5" name="Text Placeholder 12"/>
          <p:cNvSpPr>
            <a:spLocks noGrp="1"/>
          </p:cNvSpPr>
          <p:nvPr>
            <p:ph type="body" sz="quarter" idx="60"/>
          </p:nvPr>
        </p:nvSpPr>
        <p:spPr>
          <a:xfrm>
            <a:off x="543776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6" name="Text Placeholder 12"/>
          <p:cNvSpPr>
            <a:spLocks noGrp="1"/>
          </p:cNvSpPr>
          <p:nvPr>
            <p:ph type="body" sz="quarter" idx="61"/>
          </p:nvPr>
        </p:nvSpPr>
        <p:spPr>
          <a:xfrm>
            <a:off x="608465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7" name="Text Placeholder 12"/>
          <p:cNvSpPr>
            <a:spLocks noGrp="1"/>
          </p:cNvSpPr>
          <p:nvPr>
            <p:ph type="body" sz="quarter" idx="62"/>
          </p:nvPr>
        </p:nvSpPr>
        <p:spPr>
          <a:xfrm>
            <a:off x="6731540"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8" name="Text Placeholder 12"/>
          <p:cNvSpPr>
            <a:spLocks noGrp="1"/>
          </p:cNvSpPr>
          <p:nvPr>
            <p:ph type="body" sz="quarter" idx="63"/>
          </p:nvPr>
        </p:nvSpPr>
        <p:spPr>
          <a:xfrm>
            <a:off x="7383292"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69" name="Text Placeholder 12"/>
          <p:cNvSpPr>
            <a:spLocks noGrp="1"/>
          </p:cNvSpPr>
          <p:nvPr>
            <p:ph type="body" sz="quarter" idx="64"/>
          </p:nvPr>
        </p:nvSpPr>
        <p:spPr>
          <a:xfrm>
            <a:off x="8025318" y="1531015"/>
            <a:ext cx="649224" cy="228600"/>
          </a:xfrm>
          <a:prstGeom prst="rect">
            <a:avLst/>
          </a:prstGeom>
          <a:ln w="6350">
            <a:noFill/>
          </a:ln>
        </p:spPr>
        <p:txBody>
          <a:bodyPr anchor="ctr"/>
          <a:lstStyle>
            <a:lvl1pPr marL="0" indent="0" algn="ctr">
              <a:lnSpc>
                <a:spcPct val="100000"/>
              </a:lnSpc>
              <a:spcBef>
                <a:spcPts val="0"/>
              </a:spcBef>
              <a:buNone/>
              <a:defRPr sz="675" b="1" cap="all" baseline="0">
                <a:solidFill>
                  <a:srgbClr val="B01C2E"/>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79" name="Text Placeholder 178"/>
          <p:cNvSpPr>
            <a:spLocks noGrp="1"/>
          </p:cNvSpPr>
          <p:nvPr>
            <p:ph type="body" sz="quarter" idx="65"/>
          </p:nvPr>
        </p:nvSpPr>
        <p:spPr>
          <a:xfrm>
            <a:off x="1546225" y="232170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0" name="Text Placeholder 178"/>
          <p:cNvSpPr>
            <a:spLocks noGrp="1"/>
          </p:cNvSpPr>
          <p:nvPr>
            <p:ph type="body" sz="quarter" idx="66"/>
          </p:nvPr>
        </p:nvSpPr>
        <p:spPr>
          <a:xfrm>
            <a:off x="1546225" y="268701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1" name="Text Placeholder 178"/>
          <p:cNvSpPr>
            <a:spLocks noGrp="1"/>
          </p:cNvSpPr>
          <p:nvPr>
            <p:ph type="body" sz="quarter" idx="67"/>
          </p:nvPr>
        </p:nvSpPr>
        <p:spPr>
          <a:xfrm>
            <a:off x="1546225" y="305232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2" name="Text Placeholder 178"/>
          <p:cNvSpPr>
            <a:spLocks noGrp="1"/>
          </p:cNvSpPr>
          <p:nvPr>
            <p:ph type="body" sz="quarter" idx="68"/>
          </p:nvPr>
        </p:nvSpPr>
        <p:spPr>
          <a:xfrm>
            <a:off x="1546225" y="3417630"/>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3" name="Text Placeholder 178"/>
          <p:cNvSpPr>
            <a:spLocks noGrp="1"/>
          </p:cNvSpPr>
          <p:nvPr>
            <p:ph type="body" sz="quarter" idx="69"/>
          </p:nvPr>
        </p:nvSpPr>
        <p:spPr>
          <a:xfrm>
            <a:off x="1546225" y="3782940"/>
            <a:ext cx="45720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4" name="Text Placeholder 178"/>
          <p:cNvSpPr>
            <a:spLocks noGrp="1"/>
          </p:cNvSpPr>
          <p:nvPr>
            <p:ph type="body" sz="quarter" idx="70"/>
          </p:nvPr>
        </p:nvSpPr>
        <p:spPr>
          <a:xfrm>
            <a:off x="1546225" y="4148250"/>
            <a:ext cx="9144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5" name="Text Placeholder 178"/>
          <p:cNvSpPr>
            <a:spLocks noGrp="1"/>
          </p:cNvSpPr>
          <p:nvPr>
            <p:ph type="body" sz="quarter" idx="71"/>
          </p:nvPr>
        </p:nvSpPr>
        <p:spPr>
          <a:xfrm>
            <a:off x="1546225" y="4513560"/>
            <a:ext cx="18288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6" name="Text Placeholder 178"/>
          <p:cNvSpPr>
            <a:spLocks noGrp="1"/>
          </p:cNvSpPr>
          <p:nvPr>
            <p:ph type="body" sz="quarter" idx="72"/>
          </p:nvPr>
        </p:nvSpPr>
        <p:spPr>
          <a:xfrm>
            <a:off x="1546225" y="4878870"/>
            <a:ext cx="27432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7" name="Text Placeholder 178"/>
          <p:cNvSpPr>
            <a:spLocks noGrp="1"/>
          </p:cNvSpPr>
          <p:nvPr>
            <p:ph type="body" sz="quarter" idx="73"/>
          </p:nvPr>
        </p:nvSpPr>
        <p:spPr>
          <a:xfrm>
            <a:off x="1546225" y="5244182"/>
            <a:ext cx="3657600" cy="137160"/>
          </a:xfrm>
          <a:prstGeom prst="rect">
            <a:avLst/>
          </a:prstGeom>
          <a:solidFill>
            <a:srgbClr val="B01C2E"/>
          </a:solidFill>
        </p:spPr>
        <p:txBody>
          <a:bodyPr lIns="0" tIns="0" rIns="0" bIns="0" anchor="ctr" anchorCtr="0"/>
          <a:lstStyle>
            <a:lvl1pPr>
              <a:buNone/>
              <a:defRPr sz="450">
                <a:solidFill>
                  <a:srgbClr val="FFFFFF"/>
                </a:solidFill>
              </a:defRPr>
            </a:lvl1pPr>
          </a:lstStyle>
          <a:p>
            <a:pPr lvl="0"/>
            <a:r>
              <a:rPr lang="en-US"/>
              <a:t>Click to edit Master text styles</a:t>
            </a:r>
          </a:p>
        </p:txBody>
      </p:sp>
      <p:sp>
        <p:nvSpPr>
          <p:cNvPr id="188" name="Text Placeholder 178"/>
          <p:cNvSpPr>
            <a:spLocks noGrp="1"/>
          </p:cNvSpPr>
          <p:nvPr>
            <p:ph type="body" sz="quarter" idx="74"/>
          </p:nvPr>
        </p:nvSpPr>
        <p:spPr>
          <a:xfrm>
            <a:off x="3436620"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0" name="Text Placeholder 12"/>
          <p:cNvSpPr>
            <a:spLocks noGrp="1"/>
          </p:cNvSpPr>
          <p:nvPr>
            <p:ph type="body" sz="quarter" idx="76"/>
          </p:nvPr>
        </p:nvSpPr>
        <p:spPr>
          <a:xfrm>
            <a:off x="3048000"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191" name="Text Placeholder 178"/>
          <p:cNvSpPr>
            <a:spLocks noGrp="1"/>
          </p:cNvSpPr>
          <p:nvPr>
            <p:ph type="body" sz="quarter" idx="77"/>
          </p:nvPr>
        </p:nvSpPr>
        <p:spPr>
          <a:xfrm>
            <a:off x="5355067" y="5562600"/>
            <a:ext cx="137160" cy="137160"/>
          </a:xfrm>
          <a:prstGeom prst="flowChartExtract">
            <a:avLst/>
          </a:prstGeom>
          <a:solidFill>
            <a:srgbClr val="B01C2E"/>
          </a:solidFill>
          <a:ln>
            <a:solidFill>
              <a:srgbClr val="B01C2E"/>
            </a:solidFill>
          </a:ln>
        </p:spPr>
        <p:txBody>
          <a:bodyPr/>
          <a:lstStyle>
            <a:lvl1pPr>
              <a:buNone/>
              <a:defRPr sz="600">
                <a:solidFill>
                  <a:srgbClr val="FFFFFF"/>
                </a:solidFill>
              </a:defRPr>
            </a:lvl1pPr>
          </a:lstStyle>
          <a:p>
            <a:pPr lvl="0"/>
            <a:r>
              <a:rPr lang="en-US"/>
              <a:t>Click to edit Master text styles</a:t>
            </a:r>
          </a:p>
        </p:txBody>
      </p:sp>
      <p:sp>
        <p:nvSpPr>
          <p:cNvPr id="192" name="Text Placeholder 12"/>
          <p:cNvSpPr>
            <a:spLocks noGrp="1"/>
          </p:cNvSpPr>
          <p:nvPr>
            <p:ph type="body" sz="quarter" idx="78"/>
          </p:nvPr>
        </p:nvSpPr>
        <p:spPr>
          <a:xfrm>
            <a:off x="4966447" y="5817472"/>
            <a:ext cx="914400" cy="228600"/>
          </a:xfrm>
          <a:prstGeom prst="rect">
            <a:avLst/>
          </a:prstGeom>
          <a:ln w="6350">
            <a:noFill/>
          </a:ln>
        </p:spPr>
        <p:txBody>
          <a:bodyPr anchor="ctr"/>
          <a:lstStyle>
            <a:lvl1pPr marL="0" indent="0" algn="ctr">
              <a:lnSpc>
                <a:spcPct val="100000"/>
              </a:lnSpc>
              <a:spcBef>
                <a:spcPts val="0"/>
              </a:spcBef>
              <a:buNone/>
              <a:defRPr sz="675" b="1" cap="all" baseline="0">
                <a:solidFill>
                  <a:srgbClr val="4D4D4D"/>
                </a:solidFill>
              </a:defRPr>
            </a:lvl1pPr>
            <a:lvl2pPr marL="255985" indent="-127397">
              <a:defRPr sz="750"/>
            </a:lvl2pPr>
            <a:lvl3pPr marL="384572" indent="-128588">
              <a:defRPr sz="750"/>
            </a:lvl3pPr>
            <a:lvl4pPr marL="511969" indent="-127397">
              <a:defRPr sz="750"/>
            </a:lvl4pPr>
            <a:lvl5pPr marL="640556" indent="-128588">
              <a:defRPr sz="750"/>
            </a:lvl5pPr>
          </a:lstStyle>
          <a:p>
            <a:pPr lvl="0"/>
            <a:r>
              <a:rPr lang="en-US"/>
              <a:t>Click to edit Master text styles</a:t>
            </a:r>
          </a:p>
        </p:txBody>
      </p:sp>
      <p:sp>
        <p:nvSpPr>
          <p:cNvPr id="78"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1" name="Slide Number Placeholder 9"/>
          <p:cNvSpPr>
            <a:spLocks noGrp="1"/>
          </p:cNvSpPr>
          <p:nvPr>
            <p:ph type="sldNum" sz="quarter" idx="79"/>
          </p:nvPr>
        </p:nvSpPr>
        <p:spPr/>
        <p:txBody>
          <a:bodyPr/>
          <a:lstStyle>
            <a:lvl1pPr>
              <a:defRPr/>
            </a:lvl1pPr>
          </a:lstStyle>
          <a:p>
            <a:fld id="{D003C6ED-C4A5-154D-A951-DFA096D6467B}" type="slidenum">
              <a:rPr lang="en-US" altLang="en-US"/>
              <a:pPr/>
              <a:t>‹#›</a:t>
            </a:fld>
            <a:endParaRPr lang="en-US" altLang="en-US"/>
          </a:p>
        </p:txBody>
      </p:sp>
      <p:sp>
        <p:nvSpPr>
          <p:cNvPr id="102" name="Footer Placeholder 79"/>
          <p:cNvSpPr>
            <a:spLocks noGrp="1"/>
          </p:cNvSpPr>
          <p:nvPr>
            <p:ph type="ftr" sz="quarter" idx="80"/>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944388249"/>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Picture">
    <p:spTree>
      <p:nvGrpSpPr>
        <p:cNvPr id="1" name=""/>
        <p:cNvGrpSpPr/>
        <p:nvPr/>
      </p:nvGrpSpPr>
      <p:grpSpPr>
        <a:xfrm>
          <a:off x="0" y="0"/>
          <a:ext cx="0" cy="0"/>
          <a:chOff x="0" y="0"/>
          <a:chExt cx="0" cy="0"/>
        </a:xfrm>
      </p:grpSpPr>
      <p:cxnSp>
        <p:nvCxnSpPr>
          <p:cNvPr id="9" name="Straight Connector 7"/>
          <p:cNvCxnSpPr>
            <a:cxnSpLocks noChangeShapeType="1"/>
          </p:cNvCxnSpPr>
          <p:nvPr userDrawn="1"/>
        </p:nvCxnSpPr>
        <p:spPr bwMode="auto">
          <a:xfrm>
            <a:off x="1779589" y="5981700"/>
            <a:ext cx="5495925" cy="1588"/>
          </a:xfrm>
          <a:prstGeom prst="line">
            <a:avLst/>
          </a:prstGeom>
          <a:noFill/>
          <a:ln w="9525">
            <a:solidFill>
              <a:srgbClr val="666666"/>
            </a:solidFill>
            <a:round/>
            <a:headEnd/>
            <a:tailEnd/>
          </a:ln>
          <a:extLst>
            <a:ext uri="{909E8E84-426E-40DD-AFC4-6F175D3DCCD1}">
              <a14:hiddenFill xmlns:a14="http://schemas.microsoft.com/office/drawing/2010/main">
                <a:noFill/>
              </a14:hiddenFill>
            </a:ext>
          </a:extLst>
        </p:spPr>
      </p:cxnSp>
      <p:sp>
        <p:nvSpPr>
          <p:cNvPr id="6" name="Title 1"/>
          <p:cNvSpPr>
            <a:spLocks noGrp="1"/>
          </p:cNvSpPr>
          <p:nvPr>
            <p:ph type="title"/>
          </p:nvPr>
        </p:nvSpPr>
        <p:spPr>
          <a:xfrm>
            <a:off x="1792288" y="5453937"/>
            <a:ext cx="5486400" cy="474325"/>
          </a:xfrm>
          <a:prstGeom prst="rect">
            <a:avLst/>
          </a:prstGeom>
        </p:spPr>
        <p:txBody>
          <a:bodyPr/>
          <a:lstStyle>
            <a:lvl1pPr algn="l">
              <a:defRPr sz="900" b="1"/>
            </a:lvl1pPr>
          </a:lstStyle>
          <a:p>
            <a:r>
              <a:rPr lang="en-US"/>
              <a:t>Click to edit Master title style</a:t>
            </a:r>
            <a:endParaRPr lang="en-US" dirty="0"/>
          </a:p>
        </p:txBody>
      </p:sp>
      <p:sp>
        <p:nvSpPr>
          <p:cNvPr id="7" name="Picture Placeholder 2"/>
          <p:cNvSpPr>
            <a:spLocks noGrp="1"/>
          </p:cNvSpPr>
          <p:nvPr>
            <p:ph type="pic" idx="1"/>
          </p:nvPr>
        </p:nvSpPr>
        <p:spPr>
          <a:xfrm>
            <a:off x="1792288" y="1166756"/>
            <a:ext cx="5486400" cy="4192689"/>
          </a:xfrm>
          <a:prstGeom prst="rect">
            <a:avLst/>
          </a:prstGeo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pPr lvl="0"/>
            <a:r>
              <a:rPr lang="en-US" noProof="0"/>
              <a:t>Drag picture to placeholder or click icon to add</a:t>
            </a:r>
          </a:p>
        </p:txBody>
      </p:sp>
      <p:sp>
        <p:nvSpPr>
          <p:cNvPr id="8" name="Text Placeholder 3"/>
          <p:cNvSpPr>
            <a:spLocks noGrp="1"/>
          </p:cNvSpPr>
          <p:nvPr>
            <p:ph type="body" sz="half" idx="2"/>
          </p:nvPr>
        </p:nvSpPr>
        <p:spPr>
          <a:xfrm>
            <a:off x="1792288" y="6042020"/>
            <a:ext cx="5486400" cy="311280"/>
          </a:xfrm>
          <a:prstGeom prst="rect">
            <a:avLst/>
          </a:prstGeom>
        </p:spPr>
        <p:txBody>
          <a:bodyPr/>
          <a:lstStyle>
            <a:lvl1pPr marL="0" indent="0">
              <a:buNone/>
              <a:defRPr sz="750" i="1">
                <a:solidFill>
                  <a:srgbClr val="4D4D4D"/>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11" name="Text Placeholder 10"/>
          <p:cNvSpPr>
            <a:spLocks noGrp="1"/>
          </p:cNvSpPr>
          <p:nvPr>
            <p:ph type="body" sz="quarter" idx="10"/>
          </p:nvPr>
        </p:nvSpPr>
        <p:spPr>
          <a:xfrm>
            <a:off x="769503" y="0"/>
            <a:ext cx="7604994" cy="896112"/>
          </a:xfrm>
          <a:prstGeom prst="rect">
            <a:avLst/>
          </a:prstGeom>
        </p:spPr>
        <p:txBody>
          <a:bodyPr anchor="b"/>
          <a:lstStyle>
            <a:lvl1pPr>
              <a:buNone/>
              <a:defRPr sz="1650">
                <a:latin typeface="+mj-lt"/>
              </a:defRPr>
            </a:lvl1pPr>
          </a:lstStyle>
          <a:p>
            <a:pPr lvl="0"/>
            <a:r>
              <a:rPr lang="en-US"/>
              <a:t>Click to edit Master text styles</a:t>
            </a:r>
          </a:p>
        </p:txBody>
      </p:sp>
      <p:sp>
        <p:nvSpPr>
          <p:cNvPr id="10" name="Slide Number Placeholder 9"/>
          <p:cNvSpPr>
            <a:spLocks noGrp="1"/>
          </p:cNvSpPr>
          <p:nvPr>
            <p:ph type="sldNum" sz="quarter" idx="11"/>
          </p:nvPr>
        </p:nvSpPr>
        <p:spPr/>
        <p:txBody>
          <a:bodyPr/>
          <a:lstStyle>
            <a:lvl1pPr>
              <a:defRPr/>
            </a:lvl1pPr>
          </a:lstStyle>
          <a:p>
            <a:fld id="{614CE4E3-D3DE-AB41-A281-30813EB5473F}" type="slidenum">
              <a:rPr lang="en-US" altLang="en-US"/>
              <a:pPr/>
              <a:t>‹#›</a:t>
            </a:fld>
            <a:endParaRPr lang="en-US" altLang="en-US"/>
          </a:p>
        </p:txBody>
      </p:sp>
      <p:sp>
        <p:nvSpPr>
          <p:cNvPr id="12" name="Footer Placeholder 9"/>
          <p:cNvSpPr>
            <a:spLocks noGrp="1"/>
          </p:cNvSpPr>
          <p:nvPr>
            <p:ph type="ftr" sz="quarter" idx="1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1213379738"/>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Map">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Text Placeholder 11"/>
          <p:cNvSpPr>
            <a:spLocks noGrp="1"/>
          </p:cNvSpPr>
          <p:nvPr>
            <p:ph type="body" sz="quarter" idx="11"/>
          </p:nvPr>
        </p:nvSpPr>
        <p:spPr>
          <a:xfrm>
            <a:off x="452441" y="1447800"/>
            <a:ext cx="1688123" cy="914400"/>
          </a:xfrm>
          <a:prstGeom prst="rect">
            <a:avLst/>
          </a:prstGeom>
        </p:spPr>
        <p:txBody>
          <a:bodyPr/>
          <a:lstStyle>
            <a:lvl1pPr>
              <a:buNone/>
              <a:defRPr sz="750"/>
            </a:lvl1pPr>
          </a:lstStyle>
          <a:p>
            <a:pPr lvl="0"/>
            <a:r>
              <a:rPr lang="en-US"/>
              <a:t>Click to edit Master text styles</a:t>
            </a:r>
          </a:p>
        </p:txBody>
      </p:sp>
      <p:sp>
        <p:nvSpPr>
          <p:cNvPr id="9" name="Text Placeholder 11"/>
          <p:cNvSpPr>
            <a:spLocks noGrp="1"/>
          </p:cNvSpPr>
          <p:nvPr>
            <p:ph type="body" sz="quarter" idx="12"/>
          </p:nvPr>
        </p:nvSpPr>
        <p:spPr>
          <a:xfrm>
            <a:off x="452441" y="2667000"/>
            <a:ext cx="1688123" cy="914400"/>
          </a:xfrm>
          <a:prstGeom prst="rect">
            <a:avLst/>
          </a:prstGeom>
        </p:spPr>
        <p:txBody>
          <a:bodyPr/>
          <a:lstStyle>
            <a:lvl1pPr>
              <a:buNone/>
              <a:defRPr sz="750"/>
            </a:lvl1pPr>
          </a:lstStyle>
          <a:p>
            <a:pPr lvl="0"/>
            <a:r>
              <a:rPr lang="en-US"/>
              <a:t>Click to edit Master text styles</a:t>
            </a:r>
          </a:p>
        </p:txBody>
      </p:sp>
      <p:sp>
        <p:nvSpPr>
          <p:cNvPr id="10" name="Text Placeholder 11"/>
          <p:cNvSpPr>
            <a:spLocks noGrp="1"/>
          </p:cNvSpPr>
          <p:nvPr>
            <p:ph type="body" sz="quarter" idx="13"/>
          </p:nvPr>
        </p:nvSpPr>
        <p:spPr>
          <a:xfrm>
            <a:off x="452441" y="5105400"/>
            <a:ext cx="1688123" cy="914400"/>
          </a:xfrm>
          <a:prstGeom prst="rect">
            <a:avLst/>
          </a:prstGeom>
        </p:spPr>
        <p:txBody>
          <a:bodyPr/>
          <a:lstStyle>
            <a:lvl1pPr>
              <a:buNone/>
              <a:defRPr sz="750"/>
            </a:lvl1pPr>
          </a:lstStyle>
          <a:p>
            <a:pPr lvl="0"/>
            <a:r>
              <a:rPr lang="en-US"/>
              <a:t>Click to edit Master text styles</a:t>
            </a:r>
          </a:p>
        </p:txBody>
      </p:sp>
      <p:sp>
        <p:nvSpPr>
          <p:cNvPr id="11" name="Text Placeholder 11"/>
          <p:cNvSpPr>
            <a:spLocks noGrp="1"/>
          </p:cNvSpPr>
          <p:nvPr>
            <p:ph type="body" sz="quarter" idx="14"/>
          </p:nvPr>
        </p:nvSpPr>
        <p:spPr>
          <a:xfrm>
            <a:off x="7003443" y="1447800"/>
            <a:ext cx="1688123" cy="914400"/>
          </a:xfrm>
          <a:prstGeom prst="rect">
            <a:avLst/>
          </a:prstGeom>
        </p:spPr>
        <p:txBody>
          <a:bodyPr/>
          <a:lstStyle>
            <a:lvl1pPr>
              <a:buNone/>
              <a:defRPr sz="750"/>
            </a:lvl1pPr>
          </a:lstStyle>
          <a:p>
            <a:pPr lvl="0"/>
            <a:r>
              <a:rPr lang="en-US"/>
              <a:t>Click to edit Master text styles</a:t>
            </a:r>
          </a:p>
        </p:txBody>
      </p:sp>
      <p:sp>
        <p:nvSpPr>
          <p:cNvPr id="12" name="Text Placeholder 11"/>
          <p:cNvSpPr>
            <a:spLocks noGrp="1"/>
          </p:cNvSpPr>
          <p:nvPr>
            <p:ph type="body" sz="quarter" idx="15"/>
          </p:nvPr>
        </p:nvSpPr>
        <p:spPr>
          <a:xfrm>
            <a:off x="7003443" y="2667000"/>
            <a:ext cx="1688123" cy="914400"/>
          </a:xfrm>
          <a:prstGeom prst="rect">
            <a:avLst/>
          </a:prstGeom>
        </p:spPr>
        <p:txBody>
          <a:bodyPr/>
          <a:lstStyle>
            <a:lvl1pPr>
              <a:buNone/>
              <a:defRPr sz="750"/>
            </a:lvl1pPr>
          </a:lstStyle>
          <a:p>
            <a:pPr lvl="0"/>
            <a:r>
              <a:rPr lang="en-US"/>
              <a:t>Click to edit Master text styles</a:t>
            </a:r>
          </a:p>
        </p:txBody>
      </p:sp>
      <p:sp>
        <p:nvSpPr>
          <p:cNvPr id="13" name="Text Placeholder 11"/>
          <p:cNvSpPr>
            <a:spLocks noGrp="1"/>
          </p:cNvSpPr>
          <p:nvPr>
            <p:ph type="body" sz="quarter" idx="16"/>
          </p:nvPr>
        </p:nvSpPr>
        <p:spPr>
          <a:xfrm>
            <a:off x="7003443" y="3886200"/>
            <a:ext cx="1688123" cy="914400"/>
          </a:xfrm>
          <a:prstGeom prst="rect">
            <a:avLst/>
          </a:prstGeom>
        </p:spPr>
        <p:txBody>
          <a:bodyPr/>
          <a:lstStyle>
            <a:lvl1pPr>
              <a:buNone/>
              <a:defRPr sz="750"/>
            </a:lvl1pPr>
          </a:lstStyle>
          <a:p>
            <a:pPr lvl="0"/>
            <a:r>
              <a:rPr lang="en-US"/>
              <a:t>Click to edit Master text styles</a:t>
            </a:r>
          </a:p>
        </p:txBody>
      </p:sp>
      <p:sp>
        <p:nvSpPr>
          <p:cNvPr id="14" name="Text Placeholder 11"/>
          <p:cNvSpPr>
            <a:spLocks noGrp="1"/>
          </p:cNvSpPr>
          <p:nvPr>
            <p:ph type="body" sz="quarter" idx="17"/>
          </p:nvPr>
        </p:nvSpPr>
        <p:spPr>
          <a:xfrm>
            <a:off x="7003443" y="5105400"/>
            <a:ext cx="1688123" cy="914400"/>
          </a:xfrm>
          <a:prstGeom prst="rect">
            <a:avLst/>
          </a:prstGeom>
        </p:spPr>
        <p:txBody>
          <a:bodyPr/>
          <a:lstStyle>
            <a:lvl1pPr>
              <a:buNone/>
              <a:defRPr sz="750"/>
            </a:lvl1pPr>
          </a:lstStyle>
          <a:p>
            <a:pPr lvl="0"/>
            <a:r>
              <a:rPr lang="en-US"/>
              <a:t>Click to edit Master text styles</a:t>
            </a:r>
          </a:p>
        </p:txBody>
      </p:sp>
      <p:sp>
        <p:nvSpPr>
          <p:cNvPr id="15" name="Text Placeholder 11"/>
          <p:cNvSpPr>
            <a:spLocks noGrp="1"/>
          </p:cNvSpPr>
          <p:nvPr>
            <p:ph type="body" sz="quarter" idx="18"/>
          </p:nvPr>
        </p:nvSpPr>
        <p:spPr>
          <a:xfrm>
            <a:off x="452441" y="3886200"/>
            <a:ext cx="1688123" cy="914400"/>
          </a:xfrm>
          <a:prstGeom prst="rect">
            <a:avLst/>
          </a:prstGeom>
        </p:spPr>
        <p:txBody>
          <a:bodyPr/>
          <a:lstStyle>
            <a:lvl1pPr>
              <a:buNone/>
              <a:defRPr sz="750"/>
            </a:lvl1pPr>
          </a:lstStyle>
          <a:p>
            <a:pPr lvl="0"/>
            <a:r>
              <a:rPr lang="en-US"/>
              <a:t>Click to edit Master text styles</a:t>
            </a:r>
          </a:p>
        </p:txBody>
      </p:sp>
      <p:sp>
        <p:nvSpPr>
          <p:cNvPr id="16" name="Slide Number Placeholder 9"/>
          <p:cNvSpPr>
            <a:spLocks noGrp="1"/>
          </p:cNvSpPr>
          <p:nvPr>
            <p:ph type="sldNum" sz="quarter" idx="19"/>
          </p:nvPr>
        </p:nvSpPr>
        <p:spPr/>
        <p:txBody>
          <a:bodyPr/>
          <a:lstStyle>
            <a:lvl1pPr>
              <a:defRPr/>
            </a:lvl1pPr>
          </a:lstStyle>
          <a:p>
            <a:fld id="{1B28FF10-2575-714D-9D0B-AB6D45C94EAE}" type="slidenum">
              <a:rPr lang="en-US" altLang="en-US"/>
              <a:pPr/>
              <a:t>‹#›</a:t>
            </a:fld>
            <a:endParaRPr lang="en-US" altLang="en-US"/>
          </a:p>
        </p:txBody>
      </p:sp>
      <p:sp>
        <p:nvSpPr>
          <p:cNvPr id="17" name="Footer Placeholder 12"/>
          <p:cNvSpPr>
            <a:spLocks noGrp="1"/>
          </p:cNvSpPr>
          <p:nvPr>
            <p:ph type="ftr" sz="quarter" idx="20"/>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6334672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Map with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6159380" y="1419225"/>
            <a:ext cx="2532185" cy="4800600"/>
          </a:xfrm>
          <a:prstGeom prst="rect">
            <a:avLst/>
          </a:prstGeom>
        </p:spPr>
        <p:txBody>
          <a:bodyPr/>
          <a:lstStyle>
            <a:lvl1pPr marL="171450" indent="-171450">
              <a:buClr>
                <a:srgbClr val="B01C2E"/>
              </a:buClr>
              <a:buFont typeface="Wingdings 2" pitchFamily="18" charset="2"/>
              <a:buChar char=""/>
              <a:defRPr sz="825"/>
            </a:lvl1pPr>
            <a:lvl2pPr marL="342900" indent="-171450">
              <a:buClr>
                <a:srgbClr val="B01C2E"/>
              </a:buClr>
              <a:buSzPct val="125000"/>
              <a:buFont typeface="Arial" pitchFamily="34" charset="0"/>
              <a:buChar char="•"/>
              <a:defRPr sz="825"/>
            </a:lvl2pPr>
            <a:lvl3pPr marL="514350">
              <a:buClr>
                <a:srgbClr val="B01C2E"/>
              </a:buClr>
              <a:buFont typeface="Arial" pitchFamily="34" charset="0"/>
              <a:buChar char="–"/>
              <a:defRPr sz="825"/>
            </a:lvl3pPr>
            <a:lvl4pPr marL="685800">
              <a:buClr>
                <a:srgbClr val="B01C2E"/>
              </a:buClr>
              <a:buFont typeface="Arial" pitchFamily="34" charset="0"/>
              <a:buChar char="–"/>
              <a:defRPr sz="825"/>
            </a:lvl4pPr>
            <a:lvl5pPr marL="857250">
              <a:buClr>
                <a:srgbClr val="B01C2E"/>
              </a:buClr>
              <a:buFont typeface="Arial" pitchFamily="34" charset="0"/>
              <a:buChar char="–"/>
              <a:defRPr sz="825"/>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4" name="Slide Number Placeholder 9"/>
          <p:cNvSpPr>
            <a:spLocks noGrp="1"/>
          </p:cNvSpPr>
          <p:nvPr>
            <p:ph type="sldNum" sz="quarter" idx="10"/>
          </p:nvPr>
        </p:nvSpPr>
        <p:spPr/>
        <p:txBody>
          <a:bodyPr/>
          <a:lstStyle>
            <a:lvl1pPr>
              <a:defRPr/>
            </a:lvl1pPr>
          </a:lstStyle>
          <a:p>
            <a:fld id="{3B598768-D1F4-594C-B51E-99B1ED06033F}" type="slidenum">
              <a:rPr lang="en-US" altLang="en-US"/>
              <a:pPr/>
              <a:t>‹#›</a:t>
            </a:fld>
            <a:endParaRPr lang="en-US" altLang="en-US"/>
          </a:p>
        </p:txBody>
      </p:sp>
      <p:sp>
        <p:nvSpPr>
          <p:cNvPr id="6"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947639532"/>
      </p:ext>
    </p:extLst>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Lef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3575052"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457201"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219B113F-1BA8-CA4E-A6B3-92D1D8C0C887}"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299512656"/>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Right Callout">
    <p:spTree>
      <p:nvGrpSpPr>
        <p:cNvPr id="1" name=""/>
        <p:cNvGrpSpPr/>
        <p:nvPr/>
      </p:nvGrpSpPr>
      <p:grpSpPr>
        <a:xfrm>
          <a:off x="0" y="0"/>
          <a:ext cx="0" cy="0"/>
          <a:chOff x="0" y="0"/>
          <a:chExt cx="0" cy="0"/>
        </a:xfrm>
      </p:grpSpPr>
      <p:sp>
        <p:nvSpPr>
          <p:cNvPr id="5" name="Content Placeholder 2"/>
          <p:cNvSpPr>
            <a:spLocks noGrp="1"/>
          </p:cNvSpPr>
          <p:nvPr>
            <p:ph idx="1"/>
          </p:nvPr>
        </p:nvSpPr>
        <p:spPr>
          <a:xfrm>
            <a:off x="457201" y="1419225"/>
            <a:ext cx="5111750" cy="4706938"/>
          </a:xfrm>
          <a:prstGeom prst="rect">
            <a:avLst/>
          </a:prstGeom>
        </p:spPr>
        <p:txBody>
          <a:bodyPr/>
          <a:lstStyle>
            <a:lvl1pPr marL="171450" indent="-171450">
              <a:buClr>
                <a:srgbClr val="B01C2E"/>
              </a:buClr>
              <a:buFont typeface="Wingdings 2" pitchFamily="18" charset="2"/>
              <a:buChar char=""/>
              <a:defRPr sz="900"/>
            </a:lvl1pPr>
            <a:lvl2pPr marL="342900" indent="-171450">
              <a:buClr>
                <a:srgbClr val="B01C2E"/>
              </a:buClr>
              <a:buSzPct val="125000"/>
              <a:buFont typeface="Arial" pitchFamily="34" charset="0"/>
              <a:buChar char="•"/>
              <a:defRPr sz="900"/>
            </a:lvl2pPr>
            <a:lvl3pPr marL="514350">
              <a:buClr>
                <a:srgbClr val="B01C2E"/>
              </a:buClr>
              <a:buFont typeface="Arial" pitchFamily="34" charset="0"/>
              <a:buChar char="–"/>
              <a:defRPr sz="900"/>
            </a:lvl3pPr>
            <a:lvl4pPr marL="685800">
              <a:buClr>
                <a:srgbClr val="B01C2E"/>
              </a:buClr>
              <a:buFont typeface="Arial" pitchFamily="34" charset="0"/>
              <a:buChar char="–"/>
              <a:defRPr sz="900"/>
            </a:lvl4pPr>
            <a:lvl5pPr marL="857250">
              <a:buClr>
                <a:srgbClr val="B01C2E"/>
              </a:buClr>
              <a:buFont typeface="Arial" pitchFamily="34" charset="0"/>
              <a:buChar char="–"/>
              <a:defRPr sz="9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ext Placeholder 3"/>
          <p:cNvSpPr>
            <a:spLocks noGrp="1"/>
          </p:cNvSpPr>
          <p:nvPr>
            <p:ph type="body" sz="half" idx="2"/>
          </p:nvPr>
        </p:nvSpPr>
        <p:spPr>
          <a:xfrm>
            <a:off x="5773265" y="1419226"/>
            <a:ext cx="2918298" cy="4706938"/>
          </a:xfrm>
          <a:prstGeom prst="rect">
            <a:avLst/>
          </a:prstGeom>
        </p:spPr>
        <p:txBody>
          <a:bodyPr/>
          <a:lstStyle>
            <a:lvl1pPr marL="0" indent="0">
              <a:buNone/>
              <a:defRPr sz="900" i="1">
                <a:solidFill>
                  <a:srgbClr val="666666"/>
                </a:solidFill>
                <a:latin typeface="Times New Roman" pitchFamily="18" charset="0"/>
                <a:cs typeface="Times New Roman" pitchFamily="18" charset="0"/>
              </a:defRPr>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8" name="Slide Number Placeholder 9"/>
          <p:cNvSpPr>
            <a:spLocks noGrp="1"/>
          </p:cNvSpPr>
          <p:nvPr>
            <p:ph type="sldNum" sz="quarter" idx="10"/>
          </p:nvPr>
        </p:nvSpPr>
        <p:spPr/>
        <p:txBody>
          <a:bodyPr/>
          <a:lstStyle>
            <a:lvl1pPr>
              <a:defRPr/>
            </a:lvl1pPr>
          </a:lstStyle>
          <a:p>
            <a:fld id="{524011BE-5C53-0E48-93A9-5E9857491FB1}" type="slidenum">
              <a:rPr lang="en-US" altLang="en-US"/>
              <a:pPr/>
              <a:t>‹#›</a:t>
            </a:fld>
            <a:endParaRPr lang="en-US" altLang="en-US"/>
          </a:p>
        </p:txBody>
      </p:sp>
      <p:sp>
        <p:nvSpPr>
          <p:cNvPr id="9"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625186240"/>
      </p:ext>
    </p:extLst>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userDrawn="1">
  <p:cSld name="Attorney Bio">
    <p:spTree>
      <p:nvGrpSpPr>
        <p:cNvPr id="1" name=""/>
        <p:cNvGrpSpPr/>
        <p:nvPr/>
      </p:nvGrpSpPr>
      <p:grpSpPr>
        <a:xfrm>
          <a:off x="0" y="0"/>
          <a:ext cx="0" cy="0"/>
          <a:chOff x="0" y="0"/>
          <a:chExt cx="0" cy="0"/>
        </a:xfrm>
      </p:grpSpPr>
      <p:sp>
        <p:nvSpPr>
          <p:cNvPr id="12" name="Line 22"/>
          <p:cNvSpPr>
            <a:spLocks noChangeShapeType="1"/>
          </p:cNvSpPr>
          <p:nvPr/>
        </p:nvSpPr>
        <p:spPr bwMode="auto">
          <a:xfrm>
            <a:off x="2076450" y="2667000"/>
            <a:ext cx="6629400"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3" name="TextBox 13"/>
          <p:cNvSpPr txBox="1">
            <a:spLocks noChangeArrowheads="1"/>
          </p:cNvSpPr>
          <p:nvPr userDrawn="1"/>
        </p:nvSpPr>
        <p:spPr bwMode="auto">
          <a:xfrm>
            <a:off x="2066925"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Specialization</a:t>
            </a:r>
          </a:p>
        </p:txBody>
      </p:sp>
      <p:sp>
        <p:nvSpPr>
          <p:cNvPr id="14" name="TextBox 14"/>
          <p:cNvSpPr txBox="1">
            <a:spLocks noChangeArrowheads="1"/>
          </p:cNvSpPr>
          <p:nvPr userDrawn="1"/>
        </p:nvSpPr>
        <p:spPr bwMode="auto">
          <a:xfrm>
            <a:off x="5505450" y="1108077"/>
            <a:ext cx="3200400" cy="20774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a:spAutoFit/>
          </a:bodyPr>
          <a:lstStyle>
            <a:lvl1pPr>
              <a:defRPr>
                <a:solidFill>
                  <a:schemeClr val="tx1"/>
                </a:solidFill>
                <a:latin typeface="Calibri" pitchFamily="34" charset="0"/>
              </a:defRPr>
            </a:lvl1pPr>
            <a:lvl2pPr marL="742950" indent="-285750">
              <a:defRPr>
                <a:solidFill>
                  <a:schemeClr val="tx1"/>
                </a:solidFill>
                <a:latin typeface="Calibri" pitchFamily="34" charset="0"/>
              </a:defRPr>
            </a:lvl2pPr>
            <a:lvl3pPr marL="1143000" indent="-228600">
              <a:defRPr>
                <a:solidFill>
                  <a:schemeClr val="tx1"/>
                </a:solidFill>
                <a:latin typeface="Calibri" pitchFamily="34" charset="0"/>
              </a:defRPr>
            </a:lvl3pPr>
            <a:lvl4pPr marL="1600200" indent="-228600">
              <a:defRPr>
                <a:solidFill>
                  <a:schemeClr val="tx1"/>
                </a:solidFill>
                <a:latin typeface="Calibri" pitchFamily="34" charset="0"/>
              </a:defRPr>
            </a:lvl4pPr>
            <a:lvl5pPr marL="2057400" indent="-228600">
              <a:defRPr>
                <a:solidFill>
                  <a:schemeClr val="tx1"/>
                </a:solidFill>
                <a:latin typeface="Calibri" pitchFamily="34" charset="0"/>
              </a:defRPr>
            </a:lvl5pPr>
            <a:lvl6pPr marL="2514600" indent="-228600" fontAlgn="base">
              <a:spcBef>
                <a:spcPct val="0"/>
              </a:spcBef>
              <a:spcAft>
                <a:spcPct val="0"/>
              </a:spcAft>
              <a:defRPr>
                <a:solidFill>
                  <a:schemeClr val="tx1"/>
                </a:solidFill>
                <a:latin typeface="Calibri" pitchFamily="34" charset="0"/>
              </a:defRPr>
            </a:lvl6pPr>
            <a:lvl7pPr marL="2971800" indent="-228600" fontAlgn="base">
              <a:spcBef>
                <a:spcPct val="0"/>
              </a:spcBef>
              <a:spcAft>
                <a:spcPct val="0"/>
              </a:spcAft>
              <a:defRPr>
                <a:solidFill>
                  <a:schemeClr val="tx1"/>
                </a:solidFill>
                <a:latin typeface="Calibri" pitchFamily="34" charset="0"/>
              </a:defRPr>
            </a:lvl7pPr>
            <a:lvl8pPr marL="3429000" indent="-228600" fontAlgn="base">
              <a:spcBef>
                <a:spcPct val="0"/>
              </a:spcBef>
              <a:spcAft>
                <a:spcPct val="0"/>
              </a:spcAft>
              <a:defRPr>
                <a:solidFill>
                  <a:schemeClr val="tx1"/>
                </a:solidFill>
                <a:latin typeface="Calibri" pitchFamily="34" charset="0"/>
              </a:defRPr>
            </a:lvl8pPr>
            <a:lvl9pPr marL="3886200" indent="-228600" fontAlgn="base">
              <a:spcBef>
                <a:spcPct val="0"/>
              </a:spcBef>
              <a:spcAft>
                <a:spcPct val="0"/>
              </a:spcAft>
              <a:defRPr>
                <a:solidFill>
                  <a:schemeClr val="tx1"/>
                </a:solidFill>
                <a:latin typeface="Calibri" pitchFamily="34" charset="0"/>
              </a:defRPr>
            </a:lvl9pPr>
          </a:lstStyle>
          <a:p>
            <a:pPr>
              <a:defRPr/>
            </a:pPr>
            <a:r>
              <a:rPr lang="en-US" sz="750" b="1" dirty="0">
                <a:solidFill>
                  <a:srgbClr val="B01C2E"/>
                </a:solidFill>
                <a:latin typeface="Calibri" panose="020F0502020204030204" pitchFamily="34" charset="0"/>
                <a:ea typeface="+mn-ea"/>
              </a:rPr>
              <a:t>Education</a:t>
            </a:r>
          </a:p>
        </p:txBody>
      </p:sp>
      <p:sp>
        <p:nvSpPr>
          <p:cNvPr id="17" name="Text Placeholder 16"/>
          <p:cNvSpPr>
            <a:spLocks noGrp="1"/>
          </p:cNvSpPr>
          <p:nvPr>
            <p:ph type="body" sz="quarter" idx="17"/>
          </p:nvPr>
        </p:nvSpPr>
        <p:spPr>
          <a:xfrm>
            <a:off x="2067306" y="2743200"/>
            <a:ext cx="6638544" cy="3429000"/>
          </a:xfrm>
          <a:prstGeom prst="rect">
            <a:avLst/>
          </a:prstGeom>
          <a:ln>
            <a:noFill/>
          </a:ln>
        </p:spPr>
        <p:txBody>
          <a:bodyPr lIns="27432" anchor="t"/>
          <a:lstStyle>
            <a:lvl1pPr marL="0" indent="0" algn="l">
              <a:lnSpc>
                <a:spcPts val="900"/>
              </a:lnSpc>
              <a:spcBef>
                <a:spcPts val="0"/>
              </a:spcBef>
              <a:spcAft>
                <a:spcPts val="450"/>
              </a:spcAft>
              <a:buFont typeface="Arial" pitchFamily="34" charset="0"/>
              <a:buChar char=" "/>
              <a:defRPr sz="750" b="0" baseline="0">
                <a:latin typeface="+mn-lt"/>
              </a:defRPr>
            </a:lvl1pPr>
            <a:lvl2pPr marL="0" indent="0">
              <a:lnSpc>
                <a:spcPts val="900"/>
              </a:lnSpc>
              <a:spcBef>
                <a:spcPts val="0"/>
              </a:spcBef>
              <a:spcAft>
                <a:spcPts val="900"/>
              </a:spcAft>
              <a:buFont typeface="Arial" pitchFamily="34" charset="0"/>
              <a:buChar char=" "/>
              <a:defRPr sz="750" b="1" baseline="0">
                <a:solidFill>
                  <a:srgbClr val="666666"/>
                </a:solidFill>
                <a:latin typeface="Calibri" panose="020F0502020204030204" pitchFamily="34" charset="0"/>
              </a:defRPr>
            </a:lvl2pPr>
            <a:lvl3pPr marL="171450" indent="-171450">
              <a:buClr>
                <a:srgbClr val="B01C2E"/>
              </a:buClr>
              <a:buFont typeface="Wingdings 2" pitchFamily="18" charset="2"/>
              <a:buChar char="¡"/>
              <a:defRPr sz="750" baseline="0">
                <a:latin typeface="Calibri" panose="020F0502020204030204" pitchFamily="34" charset="0"/>
              </a:defRPr>
            </a:lvl3pPr>
            <a:lvl4pPr marL="342900" indent="-171450">
              <a:buClr>
                <a:srgbClr val="B01C2E"/>
              </a:buClr>
              <a:buFont typeface="Arial" pitchFamily="34" charset="0"/>
              <a:buChar char="–"/>
              <a:defRPr sz="750" baseline="0">
                <a:latin typeface="Calibri" panose="020F0502020204030204" pitchFamily="34" charset="0"/>
              </a:defRPr>
            </a:lvl4pPr>
            <a:lvl5pPr marL="514350" indent="-171450">
              <a:buClr>
                <a:srgbClr val="B01C2E"/>
              </a:buClr>
              <a:buFont typeface="Arial" pitchFamily="34" charset="0"/>
              <a:buChar char="–"/>
              <a:defRPr sz="750" baseline="0">
                <a:latin typeface="Calibri" panose="020F0502020204030204" pitchFamily="34"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aseline="0"/>
            </a:lvl1pPr>
          </a:lstStyle>
          <a:p>
            <a:pPr lvl="0"/>
            <a:r>
              <a:rPr lang="en-US"/>
              <a:t>Click to edit Master title style</a:t>
            </a:r>
            <a:endParaRPr lang="en-US" dirty="0"/>
          </a:p>
        </p:txBody>
      </p:sp>
      <p:sp>
        <p:nvSpPr>
          <p:cNvPr id="18" name="Picture Placeholder 9"/>
          <p:cNvSpPr>
            <a:spLocks noGrp="1"/>
          </p:cNvSpPr>
          <p:nvPr>
            <p:ph type="pic" sz="quarter" idx="13"/>
          </p:nvPr>
        </p:nvSpPr>
        <p:spPr>
          <a:xfrm>
            <a:off x="455612" y="1108074"/>
            <a:ext cx="1170432" cy="1563624"/>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12"/>
          </p:nvPr>
        </p:nvSpPr>
        <p:spPr>
          <a:xfrm>
            <a:off x="455615" y="2722996"/>
            <a:ext cx="1525587" cy="553604"/>
          </a:xfrm>
          <a:prstGeom prst="rect">
            <a:avLst/>
          </a:prstGeom>
        </p:spPr>
        <p:txBody>
          <a:bodyPr lIns="0"/>
          <a:lstStyle>
            <a:lvl1pPr marL="0" indent="0">
              <a:lnSpc>
                <a:spcPts val="750"/>
              </a:lnSpc>
              <a:buNone/>
              <a:defRPr sz="750" b="0"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p:txBody>
      </p:sp>
      <p:sp>
        <p:nvSpPr>
          <p:cNvPr id="40" name="Text Placeholder 12"/>
          <p:cNvSpPr>
            <a:spLocks noGrp="1"/>
          </p:cNvSpPr>
          <p:nvPr>
            <p:ph type="body" sz="quarter" idx="37"/>
          </p:nvPr>
        </p:nvSpPr>
        <p:spPr>
          <a:xfrm>
            <a:off x="5505450"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2" name="Text Placeholder 12"/>
          <p:cNvSpPr>
            <a:spLocks noGrp="1"/>
          </p:cNvSpPr>
          <p:nvPr>
            <p:ph type="body" sz="quarter" idx="39"/>
          </p:nvPr>
        </p:nvSpPr>
        <p:spPr>
          <a:xfrm>
            <a:off x="2067306" y="2144554"/>
            <a:ext cx="3200400" cy="246888"/>
          </a:xfrm>
          <a:prstGeom prst="rect">
            <a:avLst/>
          </a:prstGeom>
          <a:ln w="6350">
            <a:noFill/>
          </a:ln>
        </p:spPr>
        <p:txBody>
          <a:bodyPr lIns="27432" tIns="45720" rIns="45720" bIns="45720" anchor="t" anchorCtr="0"/>
          <a:lstStyle>
            <a:lvl1pPr marL="128588" indent="-128588">
              <a:buClr>
                <a:srgbClr val="B01C2E"/>
              </a:buClr>
              <a:buFont typeface="Wingdings 2" pitchFamily="18" charset="2"/>
              <a:buNone/>
              <a:defRPr sz="750" b="1" baseline="0">
                <a:solidFill>
                  <a:srgbClr val="B01C2E"/>
                </a:solidFill>
              </a:defRPr>
            </a:lvl1pPr>
            <a:lvl2pPr marL="89154" indent="-89154">
              <a:buClr>
                <a:srgbClr val="B01C2E"/>
              </a:buClr>
              <a:buFont typeface="Wingdings 2" pitchFamily="18" charset="2"/>
              <a:buNone/>
              <a:defRPr sz="750" b="1" baseline="0">
                <a:solidFill>
                  <a:srgbClr val="B01C2E"/>
                </a:solidFill>
              </a:defRPr>
            </a:lvl2pPr>
            <a:lvl3pPr marL="0" indent="-89154" algn="l" defTabSz="685800" rtl="0" eaLnBrk="1" latinLnBrk="0" hangingPunct="1">
              <a:lnSpc>
                <a:spcPct val="95000"/>
              </a:lnSpc>
              <a:spcBef>
                <a:spcPts val="0"/>
              </a:spcBef>
              <a:spcAft>
                <a:spcPts val="180"/>
              </a:spcAft>
              <a:buClr>
                <a:srgbClr val="B01C2E"/>
              </a:buClr>
              <a:buFont typeface="Wingdings 2" pitchFamily="18" charset="2"/>
              <a:buNone/>
              <a:defRPr lang="en-US" sz="750" b="1" kern="1200" baseline="0" dirty="0" smtClean="0">
                <a:solidFill>
                  <a:srgbClr val="B01C2E"/>
                </a:solidFill>
                <a:latin typeface="+mn-lt"/>
                <a:ea typeface="+mn-ea"/>
                <a:cs typeface="+mn-cs"/>
              </a:defRPr>
            </a:lvl3pPr>
            <a:lvl4pPr marL="511969" indent="-127397">
              <a:buClr>
                <a:srgbClr val="B01C2E"/>
              </a:buClr>
              <a:defRPr sz="750"/>
            </a:lvl4pPr>
            <a:lvl5pPr marL="640556" indent="-128588">
              <a:buClr>
                <a:srgbClr val="B01C2E"/>
              </a:buClr>
              <a:buFont typeface="Arial" pitchFamily="34" charset="0"/>
              <a:buChar char="–"/>
              <a:defRPr sz="750"/>
            </a:lvl5pPr>
          </a:lstStyle>
          <a:p>
            <a:pPr lvl="0"/>
            <a:r>
              <a:rPr lang="en-US"/>
              <a:t>Click to edit Master text styles</a:t>
            </a:r>
          </a:p>
        </p:txBody>
      </p:sp>
      <p:sp>
        <p:nvSpPr>
          <p:cNvPr id="44" name="Text Placeholder 16"/>
          <p:cNvSpPr>
            <a:spLocks noGrp="1"/>
          </p:cNvSpPr>
          <p:nvPr>
            <p:ph type="body" sz="quarter" idx="41"/>
          </p:nvPr>
        </p:nvSpPr>
        <p:spPr>
          <a:xfrm>
            <a:off x="2067306"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6" name="Text Placeholder 16"/>
          <p:cNvSpPr>
            <a:spLocks noGrp="1"/>
          </p:cNvSpPr>
          <p:nvPr>
            <p:ph type="body" sz="quarter" idx="42"/>
          </p:nvPr>
        </p:nvSpPr>
        <p:spPr>
          <a:xfrm>
            <a:off x="5505450" y="2308860"/>
            <a:ext cx="3200400" cy="347472"/>
          </a:xfrm>
          <a:prstGeom prst="rect">
            <a:avLst/>
          </a:prstGeom>
          <a:ln>
            <a:noFill/>
          </a:ln>
        </p:spPr>
        <p:txBody>
          <a:bodyPr lIns="27432" anchor="t"/>
          <a:lstStyle>
            <a:lvl1pPr marL="0" indent="0" algn="l">
              <a:lnSpc>
                <a:spcPct val="95000"/>
              </a:lnSpc>
              <a:spcBef>
                <a:spcPts val="0"/>
              </a:spcBef>
              <a:spcAft>
                <a:spcPts val="180"/>
              </a:spcAft>
              <a:buNone/>
              <a:defRPr sz="750" b="0"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47" name="Text Placeholder 19"/>
          <p:cNvSpPr>
            <a:spLocks noGrp="1"/>
          </p:cNvSpPr>
          <p:nvPr>
            <p:ph type="body" sz="quarter" idx="29"/>
          </p:nvPr>
        </p:nvSpPr>
        <p:spPr>
          <a:xfrm>
            <a:off x="2067306"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NSimSun" pitchFamily="49" charset="-122"/>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48" name="Text Placeholder 19"/>
          <p:cNvSpPr>
            <a:spLocks noGrp="1"/>
          </p:cNvSpPr>
          <p:nvPr>
            <p:ph type="body" sz="quarter" idx="43"/>
          </p:nvPr>
        </p:nvSpPr>
        <p:spPr>
          <a:xfrm>
            <a:off x="5505450" y="1295400"/>
            <a:ext cx="3200400" cy="822960"/>
          </a:xfrm>
          <a:prstGeom prst="rect">
            <a:avLst/>
          </a:prstGeom>
          <a:solidFill>
            <a:srgbClr val="FFFFFF"/>
          </a:solidFill>
          <a:ln>
            <a:noFill/>
          </a:ln>
        </p:spPr>
        <p:txBody>
          <a:bodyPr wrap="square" lIns="27432" tIns="45720" rIns="45720" bIns="45720" anchor="t">
            <a:noAutofit/>
          </a:bodyPr>
          <a:lstStyle>
            <a:lvl1pPr marL="89154" indent="-89154">
              <a:lnSpc>
                <a:spcPct val="95000"/>
              </a:lnSpc>
              <a:spcBef>
                <a:spcPts val="0"/>
              </a:spcBef>
              <a:spcAft>
                <a:spcPts val="150"/>
              </a:spcAft>
              <a:buClr>
                <a:schemeClr val="accent1"/>
              </a:buClr>
              <a:buFont typeface="Wingdings 2" pitchFamily="18" charset="2"/>
              <a:buChar char=""/>
              <a:defRPr sz="750" baseline="0">
                <a:solidFill>
                  <a:schemeClr val="tx1"/>
                </a:solidFill>
              </a:defRPr>
            </a:lvl1pPr>
            <a:lvl2pPr marL="89154" indent="-89154">
              <a:lnSpc>
                <a:spcPct val="95000"/>
              </a:lnSpc>
              <a:spcBef>
                <a:spcPts val="0"/>
              </a:spcBef>
              <a:spcAft>
                <a:spcPts val="150"/>
              </a:spcAft>
              <a:buClr>
                <a:srgbClr val="B01C2E"/>
              </a:buClr>
              <a:buFont typeface="Arial" pitchFamily="34" charset="0"/>
              <a:buChar char=" "/>
              <a:defRPr sz="750" baseline="0"/>
            </a:lvl2pPr>
            <a:lvl3pPr marL="89154" indent="-89154">
              <a:lnSpc>
                <a:spcPct val="95000"/>
              </a:lnSpc>
              <a:spcBef>
                <a:spcPts val="0"/>
              </a:spcBef>
              <a:spcAft>
                <a:spcPts val="150"/>
              </a:spcAft>
              <a:buClr>
                <a:srgbClr val="B01C2E"/>
              </a:buClr>
              <a:buFont typeface="Wingdings 2" pitchFamily="18" charset="2"/>
              <a:buChar char="¡"/>
              <a:defRPr sz="750"/>
            </a:lvl3pPr>
          </a:lstStyle>
          <a:p>
            <a:pPr lvl="0"/>
            <a:r>
              <a:rPr lang="en-US"/>
              <a:t>Click to edit Master text styles</a:t>
            </a:r>
          </a:p>
        </p:txBody>
      </p:sp>
      <p:sp>
        <p:nvSpPr>
          <p:cNvPr id="15" name="Slide Number Placeholder 9"/>
          <p:cNvSpPr>
            <a:spLocks noGrp="1"/>
          </p:cNvSpPr>
          <p:nvPr>
            <p:ph type="sldNum" sz="quarter" idx="44"/>
          </p:nvPr>
        </p:nvSpPr>
        <p:spPr/>
        <p:txBody>
          <a:bodyPr/>
          <a:lstStyle>
            <a:lvl1pPr>
              <a:defRPr/>
            </a:lvl1pPr>
          </a:lstStyle>
          <a:p>
            <a:fld id="{3D17329F-BDC0-3444-A6CB-5CFB4AFF00F8}" type="slidenum">
              <a:rPr lang="en-US" altLang="en-US"/>
              <a:pPr/>
              <a:t>‹#›</a:t>
            </a:fld>
            <a:endParaRPr lang="en-US" altLang="en-US"/>
          </a:p>
        </p:txBody>
      </p:sp>
      <p:sp>
        <p:nvSpPr>
          <p:cNvPr id="16" name="Footer Placeholder 15"/>
          <p:cNvSpPr>
            <a:spLocks noGrp="1"/>
          </p:cNvSpPr>
          <p:nvPr>
            <p:ph type="ftr" sz="quarter" idx="45"/>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401885855"/>
      </p:ext>
    </p:extLst>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userDrawn="1">
  <p:cSld name="The Team with Pictures">
    <p:spTree>
      <p:nvGrpSpPr>
        <p:cNvPr id="1" name=""/>
        <p:cNvGrpSpPr/>
        <p:nvPr/>
      </p:nvGrpSpPr>
      <p:grpSpPr>
        <a:xfrm>
          <a:off x="0" y="0"/>
          <a:ext cx="0" cy="0"/>
          <a:chOff x="0" y="0"/>
          <a:chExt cx="0" cy="0"/>
        </a:xfrm>
      </p:grpSpPr>
      <p:sp>
        <p:nvSpPr>
          <p:cNvPr id="5" name="Text Placeholder 7"/>
          <p:cNvSpPr>
            <a:spLocks noGrp="1"/>
          </p:cNvSpPr>
          <p:nvPr>
            <p:ph type="body" sz="quarter" idx="12"/>
          </p:nvPr>
        </p:nvSpPr>
        <p:spPr>
          <a:xfrm>
            <a:off x="576987" y="2982769"/>
            <a:ext cx="1428461" cy="934604"/>
          </a:xfrm>
          <a:prstGeom prst="rect">
            <a:avLst/>
          </a:prstGeom>
        </p:spPr>
        <p:txBody>
          <a:bodyPr/>
          <a:lstStyle>
            <a:lvl1pPr marL="0" indent="0">
              <a:lnSpc>
                <a:spcPts val="750"/>
              </a:lnSpc>
              <a:buNone/>
              <a:defRPr sz="750" b="1" baseline="0"/>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6" name="Picture Placeholder 9"/>
          <p:cNvSpPr>
            <a:spLocks noGrp="1"/>
          </p:cNvSpPr>
          <p:nvPr>
            <p:ph type="pic" sz="quarter" idx="13"/>
          </p:nvPr>
        </p:nvSpPr>
        <p:spPr>
          <a:xfrm>
            <a:off x="576985"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7" name="Text Placeholder 11"/>
          <p:cNvSpPr>
            <a:spLocks noGrp="1"/>
          </p:cNvSpPr>
          <p:nvPr>
            <p:ph type="body" sz="quarter" idx="14"/>
          </p:nvPr>
        </p:nvSpPr>
        <p:spPr>
          <a:xfrm>
            <a:off x="467882" y="1246188"/>
            <a:ext cx="8188325" cy="228600"/>
          </a:xfrm>
          <a:prstGeom prst="rect">
            <a:avLst/>
          </a:prstGeom>
        </p:spPr>
        <p:txBody>
          <a:bodyPr/>
          <a:lstStyle>
            <a:lvl1pPr>
              <a:buFontTx/>
              <a:buNone/>
              <a:defRPr sz="900" b="1" cap="all" baseline="0">
                <a:solidFill>
                  <a:srgbClr val="C00000"/>
                </a:solidFill>
              </a:defRPr>
            </a:lvl1pPr>
          </a:lstStyle>
          <a:p>
            <a:pPr lvl="0"/>
            <a:r>
              <a:rPr lang="en-US"/>
              <a:t>Click to edit Master text styles</a:t>
            </a:r>
          </a:p>
        </p:txBody>
      </p:sp>
      <p:sp>
        <p:nvSpPr>
          <p:cNvPr id="8" name="Text Placeholder 7"/>
          <p:cNvSpPr>
            <a:spLocks noGrp="1"/>
          </p:cNvSpPr>
          <p:nvPr>
            <p:ph type="body" sz="quarter" idx="15"/>
          </p:nvPr>
        </p:nvSpPr>
        <p:spPr>
          <a:xfrm>
            <a:off x="2197969"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9" name="Picture Placeholder 9"/>
          <p:cNvSpPr>
            <a:spLocks noGrp="1"/>
          </p:cNvSpPr>
          <p:nvPr>
            <p:ph type="pic" sz="quarter" idx="16"/>
          </p:nvPr>
        </p:nvSpPr>
        <p:spPr>
          <a:xfrm>
            <a:off x="2197967" y="1589235"/>
            <a:ext cx="1069975" cy="1330325"/>
          </a:xfrm>
          <a:prstGeom prst="rect">
            <a:avLst/>
          </a:prstGeom>
        </p:spPr>
        <p:txBody>
          <a:bodyPr/>
          <a:lstStyle>
            <a:lvl1pPr>
              <a:buFont typeface="Wingdings 2" pitchFamily="18" charset="2"/>
              <a:buChar char=""/>
              <a:defRPr lang="en-US" sz="1200" kern="1200" noProof="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0" name="Text Placeholder 7"/>
          <p:cNvSpPr>
            <a:spLocks noGrp="1"/>
          </p:cNvSpPr>
          <p:nvPr>
            <p:ph type="body" sz="quarter" idx="17"/>
          </p:nvPr>
        </p:nvSpPr>
        <p:spPr>
          <a:xfrm>
            <a:off x="3850124"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1" name="Picture Placeholder 9"/>
          <p:cNvSpPr>
            <a:spLocks noGrp="1"/>
          </p:cNvSpPr>
          <p:nvPr>
            <p:ph type="pic" sz="quarter" idx="18"/>
          </p:nvPr>
        </p:nvSpPr>
        <p:spPr>
          <a:xfrm>
            <a:off x="3850124" y="1589235"/>
            <a:ext cx="1069975" cy="1330325"/>
          </a:xfrm>
          <a:prstGeom prst="rect">
            <a:avLst/>
          </a:prstGeom>
        </p:spPr>
        <p:txBody>
          <a:bodyPr/>
          <a:lstStyle>
            <a:lvl1pPr>
              <a:buFont typeface="Wingdings 2" pitchFamily="18" charset="2"/>
              <a:buChar cha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2" name="Text Placeholder 7"/>
          <p:cNvSpPr>
            <a:spLocks noGrp="1"/>
          </p:cNvSpPr>
          <p:nvPr>
            <p:ph type="body" sz="quarter" idx="19"/>
          </p:nvPr>
        </p:nvSpPr>
        <p:spPr>
          <a:xfrm>
            <a:off x="5491888"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3" name="Picture Placeholder 9"/>
          <p:cNvSpPr>
            <a:spLocks noGrp="1"/>
          </p:cNvSpPr>
          <p:nvPr>
            <p:ph type="pic" sz="quarter" idx="21"/>
          </p:nvPr>
        </p:nvSpPr>
        <p:spPr>
          <a:xfrm>
            <a:off x="5491886"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4" name="Text Placeholder 7"/>
          <p:cNvSpPr>
            <a:spLocks noGrp="1"/>
          </p:cNvSpPr>
          <p:nvPr>
            <p:ph type="body" sz="quarter" idx="22"/>
          </p:nvPr>
        </p:nvSpPr>
        <p:spPr>
          <a:xfrm>
            <a:off x="7144042" y="2982769"/>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5" name="Picture Placeholder 9"/>
          <p:cNvSpPr>
            <a:spLocks noGrp="1"/>
          </p:cNvSpPr>
          <p:nvPr>
            <p:ph type="pic" sz="quarter" idx="23"/>
          </p:nvPr>
        </p:nvSpPr>
        <p:spPr>
          <a:xfrm>
            <a:off x="7144042" y="1589235"/>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6" name="Text Placeholder 7"/>
          <p:cNvSpPr>
            <a:spLocks noGrp="1"/>
          </p:cNvSpPr>
          <p:nvPr>
            <p:ph type="body" sz="quarter" idx="24"/>
          </p:nvPr>
        </p:nvSpPr>
        <p:spPr>
          <a:xfrm>
            <a:off x="576987"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7" name="Picture Placeholder 9"/>
          <p:cNvSpPr>
            <a:spLocks noGrp="1"/>
          </p:cNvSpPr>
          <p:nvPr>
            <p:ph type="pic" sz="quarter" idx="25"/>
          </p:nvPr>
        </p:nvSpPr>
        <p:spPr>
          <a:xfrm>
            <a:off x="576985"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18" name="Text Placeholder 7"/>
          <p:cNvSpPr>
            <a:spLocks noGrp="1"/>
          </p:cNvSpPr>
          <p:nvPr>
            <p:ph type="body" sz="quarter" idx="26"/>
          </p:nvPr>
        </p:nvSpPr>
        <p:spPr>
          <a:xfrm>
            <a:off x="2197969"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spcBef>
                <a:spcPts val="0"/>
              </a:spcBef>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19" name="Picture Placeholder 9"/>
          <p:cNvSpPr>
            <a:spLocks noGrp="1"/>
          </p:cNvSpPr>
          <p:nvPr>
            <p:ph type="pic" sz="quarter" idx="27"/>
          </p:nvPr>
        </p:nvSpPr>
        <p:spPr>
          <a:xfrm>
            <a:off x="2197967"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0" name="Text Placeholder 7"/>
          <p:cNvSpPr>
            <a:spLocks noGrp="1"/>
          </p:cNvSpPr>
          <p:nvPr>
            <p:ph type="body" sz="quarter" idx="28"/>
          </p:nvPr>
        </p:nvSpPr>
        <p:spPr>
          <a:xfrm>
            <a:off x="3850124"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1" name="Picture Placeholder 9"/>
          <p:cNvSpPr>
            <a:spLocks noGrp="1"/>
          </p:cNvSpPr>
          <p:nvPr>
            <p:ph type="pic" sz="quarter" idx="29"/>
          </p:nvPr>
        </p:nvSpPr>
        <p:spPr>
          <a:xfrm>
            <a:off x="3850124"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2" name="Text Placeholder 7"/>
          <p:cNvSpPr>
            <a:spLocks noGrp="1"/>
          </p:cNvSpPr>
          <p:nvPr>
            <p:ph type="body" sz="quarter" idx="30"/>
          </p:nvPr>
        </p:nvSpPr>
        <p:spPr>
          <a:xfrm>
            <a:off x="5491888"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3" name="Picture Placeholder 9"/>
          <p:cNvSpPr>
            <a:spLocks noGrp="1"/>
          </p:cNvSpPr>
          <p:nvPr>
            <p:ph type="pic" sz="quarter" idx="31"/>
          </p:nvPr>
        </p:nvSpPr>
        <p:spPr>
          <a:xfrm>
            <a:off x="5491886" y="3927188"/>
            <a:ext cx="1069975" cy="1330325"/>
          </a:xfrm>
          <a:prstGeom prst="rect">
            <a:avLst/>
          </a:prstGeom>
        </p:spPr>
        <p:txBody>
          <a:bodyPr/>
          <a:lstStyle>
            <a:lvl1pPr>
              <a:defRPr lang="en-US" sz="1200" kern="1200" noProof="0" dirty="0">
                <a:solidFill>
                  <a:schemeClr val="tx1"/>
                </a:solidFill>
                <a:latin typeface="+mn-lt"/>
                <a:ea typeface="+mn-ea"/>
                <a:cs typeface="+mn-cs"/>
              </a:defRPr>
            </a:lvl1pPr>
          </a:lstStyle>
          <a:p>
            <a:pPr lvl="0"/>
            <a:r>
              <a:rPr lang="en-US" noProof="0"/>
              <a:t>Drag picture to placeholder or click icon to add</a:t>
            </a:r>
            <a:endParaRPr lang="en-US" noProof="0" dirty="0"/>
          </a:p>
        </p:txBody>
      </p:sp>
      <p:sp>
        <p:nvSpPr>
          <p:cNvPr id="24" name="Text Placeholder 7"/>
          <p:cNvSpPr>
            <a:spLocks noGrp="1"/>
          </p:cNvSpPr>
          <p:nvPr>
            <p:ph type="body" sz="quarter" idx="32"/>
          </p:nvPr>
        </p:nvSpPr>
        <p:spPr>
          <a:xfrm>
            <a:off x="7144042" y="5320723"/>
            <a:ext cx="1428461" cy="934604"/>
          </a:xfrm>
          <a:prstGeom prst="rect">
            <a:avLst/>
          </a:prstGeom>
        </p:spPr>
        <p:txBody>
          <a:bodyPr/>
          <a:lstStyle>
            <a:lvl1pPr marL="0" indent="0">
              <a:lnSpc>
                <a:spcPts val="750"/>
              </a:lnSpc>
              <a:buNone/>
              <a:defRPr sz="750" b="1"/>
            </a:lvl1pPr>
            <a:lvl2pPr marL="0" indent="0">
              <a:lnSpc>
                <a:spcPts val="750"/>
              </a:lnSpc>
              <a:buNone/>
              <a:defRPr sz="750" i="1"/>
            </a:lvl2pPr>
            <a:lvl3pPr marL="0" indent="0">
              <a:lnSpc>
                <a:spcPts val="750"/>
              </a:lnSpc>
              <a:buFont typeface="Arial" pitchFamily="34" charset="0"/>
              <a:buNone/>
              <a:defRPr sz="750"/>
            </a:lvl3pPr>
            <a:lvl4pPr marL="0" indent="0">
              <a:lnSpc>
                <a:spcPts val="750"/>
              </a:lnSpc>
              <a:buNone/>
              <a:defRPr sz="750"/>
            </a:lvl4pPr>
            <a:lvl5pPr marL="0" indent="0">
              <a:buNone/>
              <a:defRPr sz="750"/>
            </a:lvl5pPr>
          </a:lstStyle>
          <a:p>
            <a:pPr lvl="0"/>
            <a:r>
              <a:rPr lang="en-US"/>
              <a:t>Click to edit Master text styles</a:t>
            </a:r>
          </a:p>
          <a:p>
            <a:pPr lvl="1"/>
            <a:r>
              <a:rPr lang="en-US"/>
              <a:t>Second level</a:t>
            </a:r>
          </a:p>
          <a:p>
            <a:pPr lvl="2"/>
            <a:r>
              <a:rPr lang="en-US"/>
              <a:t>Third level</a:t>
            </a:r>
          </a:p>
          <a:p>
            <a:pPr lvl="3"/>
            <a:r>
              <a:rPr lang="en-US"/>
              <a:t>Fourth level</a:t>
            </a:r>
          </a:p>
        </p:txBody>
      </p:sp>
      <p:sp>
        <p:nvSpPr>
          <p:cNvPr id="25" name="Picture Placeholder 9"/>
          <p:cNvSpPr>
            <a:spLocks noGrp="1"/>
          </p:cNvSpPr>
          <p:nvPr>
            <p:ph type="pic" sz="quarter" idx="33"/>
          </p:nvPr>
        </p:nvSpPr>
        <p:spPr>
          <a:xfrm>
            <a:off x="7144042" y="3962402"/>
            <a:ext cx="1069975" cy="1330325"/>
          </a:xfrm>
          <a:prstGeom prst="rect">
            <a:avLst/>
          </a:prstGeom>
        </p:spPr>
        <p:txBody>
          <a:bodyPr/>
          <a:lstStyle>
            <a:lvl1pPr>
              <a:defRPr lang="en-US" sz="1200" kern="1200" noProof="0" dirty="0">
                <a:solidFill>
                  <a:schemeClr val="tx1"/>
                </a:solidFill>
                <a:latin typeface="+mn-lt"/>
                <a:ea typeface="+mn-ea"/>
                <a:cs typeface="+mn-cs"/>
              </a:defRPr>
            </a:lvl1pPr>
            <a:lvl2pPr>
              <a:defRPr lang="en-US" sz="1200" kern="1200" noProof="0" dirty="0">
                <a:solidFill>
                  <a:schemeClr val="tx1"/>
                </a:solidFill>
                <a:latin typeface="+mn-lt"/>
                <a:ea typeface="+mn-ea"/>
                <a:cs typeface="+mn-cs"/>
              </a:defRPr>
            </a:lvl2pPr>
          </a:lstStyle>
          <a:p>
            <a:pPr lvl="0"/>
            <a:r>
              <a:rPr lang="en-US" noProof="0"/>
              <a:t>Drag picture to placeholder or click icon to add</a:t>
            </a:r>
            <a:endParaRPr lang="en-US" noProof="0" dirty="0"/>
          </a:p>
        </p:txBody>
      </p:sp>
      <p:sp>
        <p:nvSpPr>
          <p:cNvPr id="26"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7" name="Slide Number Placeholder 9"/>
          <p:cNvSpPr>
            <a:spLocks noGrp="1"/>
          </p:cNvSpPr>
          <p:nvPr>
            <p:ph type="sldNum" sz="quarter" idx="34"/>
          </p:nvPr>
        </p:nvSpPr>
        <p:spPr/>
        <p:txBody>
          <a:bodyPr/>
          <a:lstStyle>
            <a:lvl1pPr>
              <a:defRPr/>
            </a:lvl1pPr>
          </a:lstStyle>
          <a:p>
            <a:fld id="{516D5A61-1BB2-3C40-A809-0A00CE29D5F0}" type="slidenum">
              <a:rPr lang="en-US" altLang="en-US"/>
              <a:pPr/>
              <a:t>‹#›</a:t>
            </a:fld>
            <a:endParaRPr lang="en-US" altLang="en-US"/>
          </a:p>
        </p:txBody>
      </p:sp>
      <p:sp>
        <p:nvSpPr>
          <p:cNvPr id="28" name="Footer Placeholder 12"/>
          <p:cNvSpPr>
            <a:spLocks noGrp="1"/>
          </p:cNvSpPr>
          <p:nvPr>
            <p:ph type="ftr" sz="quarter" idx="35"/>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972220023"/>
      </p:ext>
    </p:extLst>
  </p:cSld>
  <p:clrMapOvr>
    <a:masterClrMapping/>
  </p:clrMapOvr>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The Team - Full Page">
    <p:spTree>
      <p:nvGrpSpPr>
        <p:cNvPr id="1" name=""/>
        <p:cNvGrpSpPr/>
        <p:nvPr/>
      </p:nvGrpSpPr>
      <p:grpSpPr>
        <a:xfrm>
          <a:off x="0" y="0"/>
          <a:ext cx="0" cy="0"/>
          <a:chOff x="0" y="0"/>
          <a:chExt cx="0" cy="0"/>
        </a:xfrm>
      </p:grpSpPr>
      <p:sp>
        <p:nvSpPr>
          <p:cNvPr id="10" name="Text Box 12"/>
          <p:cNvSpPr txBox="1">
            <a:spLocks noChangeArrowheads="1"/>
          </p:cNvSpPr>
          <p:nvPr/>
        </p:nvSpPr>
        <p:spPr bwMode="auto">
          <a:xfrm>
            <a:off x="441325" y="14398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PARTNERS</a:t>
            </a:r>
          </a:p>
        </p:txBody>
      </p:sp>
      <p:sp>
        <p:nvSpPr>
          <p:cNvPr id="11" name="Line 22"/>
          <p:cNvSpPr>
            <a:spLocks noChangeShapeType="1"/>
          </p:cNvSpPr>
          <p:nvPr/>
        </p:nvSpPr>
        <p:spPr bwMode="auto">
          <a:xfrm>
            <a:off x="438151" y="18970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2" name="Text Box 23"/>
          <p:cNvSpPr txBox="1">
            <a:spLocks noChangeArrowheads="1"/>
          </p:cNvSpPr>
          <p:nvPr/>
        </p:nvSpPr>
        <p:spPr bwMode="auto">
          <a:xfrm>
            <a:off x="441325" y="3268663"/>
            <a:ext cx="8350250" cy="381000"/>
          </a:xfrm>
          <a:prstGeom prst="rect">
            <a:avLst/>
          </a:prstGeom>
          <a:noFill/>
          <a:ln w="9525">
            <a:noFill/>
            <a:miter lim="800000"/>
            <a:headEnd/>
            <a:tailEnd/>
          </a:ln>
          <a:effectLst/>
        </p:spPr>
        <p:txBody>
          <a:bodyPr wrap="none" lIns="0" tIns="0" rIns="0" bIns="0" anchor="b"/>
          <a:lstStyle/>
          <a:p>
            <a:pPr fontAlgn="auto">
              <a:spcBef>
                <a:spcPts val="0"/>
              </a:spcBef>
              <a:spcAft>
                <a:spcPts val="0"/>
              </a:spcAft>
              <a:defRPr/>
            </a:pPr>
            <a:r>
              <a:rPr lang="en-US" sz="788" b="1" dirty="0">
                <a:solidFill>
                  <a:srgbClr val="C00000"/>
                </a:solidFill>
                <a:latin typeface="Calibri" panose="020F0502020204030204" pitchFamily="34" charset="0"/>
                <a:ea typeface="+mn-ea"/>
                <a:cs typeface="+mn-cs"/>
              </a:rPr>
              <a:t>ASSOCIATES</a:t>
            </a:r>
          </a:p>
        </p:txBody>
      </p:sp>
      <p:sp>
        <p:nvSpPr>
          <p:cNvPr id="13" name="Line 24"/>
          <p:cNvSpPr>
            <a:spLocks noChangeShapeType="1"/>
          </p:cNvSpPr>
          <p:nvPr/>
        </p:nvSpPr>
        <p:spPr bwMode="auto">
          <a:xfrm>
            <a:off x="438151" y="3725863"/>
            <a:ext cx="8353425" cy="0"/>
          </a:xfrm>
          <a:prstGeom prst="line">
            <a:avLst/>
          </a:prstGeom>
          <a:noFill/>
          <a:ln w="6350">
            <a:solidFill>
              <a:schemeClr val="tx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28" name="Text Placeholder 27"/>
          <p:cNvSpPr>
            <a:spLocks noGrp="1"/>
          </p:cNvSpPr>
          <p:nvPr>
            <p:ph type="body" sz="quarter" idx="10"/>
          </p:nvPr>
        </p:nvSpPr>
        <p:spPr>
          <a:xfrm>
            <a:off x="260858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2" name="Text Placeholder 31"/>
          <p:cNvSpPr>
            <a:spLocks noGrp="1"/>
          </p:cNvSpPr>
          <p:nvPr>
            <p:ph type="body" sz="quarter" idx="11"/>
          </p:nvPr>
        </p:nvSpPr>
        <p:spPr>
          <a:xfrm>
            <a:off x="477901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34" name="Text Placeholder 33"/>
          <p:cNvSpPr>
            <a:spLocks noGrp="1"/>
          </p:cNvSpPr>
          <p:nvPr>
            <p:ph type="body" sz="quarter" idx="12"/>
          </p:nvPr>
        </p:nvSpPr>
        <p:spPr>
          <a:xfrm>
            <a:off x="6949440"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7" name="Text Placeholder 16"/>
          <p:cNvSpPr>
            <a:spLocks noGrp="1"/>
          </p:cNvSpPr>
          <p:nvPr>
            <p:ph type="body" sz="quarter" idx="17"/>
          </p:nvPr>
        </p:nvSpPr>
        <p:spPr>
          <a:xfrm>
            <a:off x="1481328"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5" name="Text Placeholder 14"/>
          <p:cNvSpPr>
            <a:spLocks noGrp="1"/>
          </p:cNvSpPr>
          <p:nvPr>
            <p:ph type="body" sz="quarter" idx="18"/>
          </p:nvPr>
        </p:nvSpPr>
        <p:spPr>
          <a:xfrm>
            <a:off x="4724400" y="3886200"/>
            <a:ext cx="2971800" cy="73152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1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20" name="Text Placeholder 14"/>
          <p:cNvSpPr>
            <a:spLocks noGrp="1"/>
          </p:cNvSpPr>
          <p:nvPr>
            <p:ph type="body" sz="quarter" idx="19"/>
          </p:nvPr>
        </p:nvSpPr>
        <p:spPr>
          <a:xfrm>
            <a:off x="1481328" y="4800600"/>
            <a:ext cx="6217920" cy="548640"/>
          </a:xfrm>
          <a:prstGeom prst="rect">
            <a:avLst/>
          </a:prstGeom>
          <a:ln>
            <a:solidFill>
              <a:srgbClr val="666666"/>
            </a:solidFill>
          </a:ln>
        </p:spPr>
        <p:txBody>
          <a:bodyPr anchor="ctr"/>
          <a:lstStyle>
            <a:lvl1pPr marL="0" indent="0" algn="ctr">
              <a:buNone/>
              <a:defRPr sz="900" b="1" baseline="0">
                <a:latin typeface="+mn-lt"/>
              </a:defRPr>
            </a:lvl1pPr>
            <a:lvl2pPr>
              <a:defRPr sz="900" baseline="0">
                <a:latin typeface="Arial" pitchFamily="34" charset="0"/>
              </a:defRPr>
            </a:lvl2pPr>
            <a:lvl3pPr>
              <a:defRPr sz="900" baseline="0">
                <a:latin typeface="Arial" pitchFamily="34" charset="0"/>
              </a:defRPr>
            </a:lvl3pPr>
            <a:lvl4pPr>
              <a:defRPr sz="900" baseline="0">
                <a:latin typeface="Arial" pitchFamily="34" charset="0"/>
              </a:defRPr>
            </a:lvl4pPr>
            <a:lvl5pPr>
              <a:defRPr sz="900" baseline="0">
                <a:latin typeface="Arial" pitchFamily="34" charset="0"/>
              </a:defRPr>
            </a:lvl5pPr>
          </a:lstStyle>
          <a:p>
            <a:pPr lvl="0"/>
            <a:r>
              <a:rPr lang="en-US"/>
              <a:t>Click to edit Master text styles</a:t>
            </a:r>
          </a:p>
        </p:txBody>
      </p:sp>
      <p:sp>
        <p:nvSpPr>
          <p:cNvPr id="21" name="Text Placeholder 27"/>
          <p:cNvSpPr>
            <a:spLocks noGrp="1"/>
          </p:cNvSpPr>
          <p:nvPr>
            <p:ph type="body" sz="quarter" idx="20"/>
          </p:nvPr>
        </p:nvSpPr>
        <p:spPr>
          <a:xfrm>
            <a:off x="438151" y="2019300"/>
            <a:ext cx="1828800" cy="731520"/>
          </a:xfrm>
          <a:prstGeom prst="rect">
            <a:avLst/>
          </a:prstGeom>
          <a:ln>
            <a:solidFill>
              <a:srgbClr val="666666"/>
            </a:solidFill>
          </a:ln>
        </p:spPr>
        <p:txBody>
          <a:bodyPr anchor="ctr"/>
          <a:lstStyle>
            <a:lvl1pPr marL="0" indent="0" algn="ctr">
              <a:buNone/>
              <a:defRPr sz="900" b="1"/>
            </a:lvl1pPr>
          </a:lstStyle>
          <a:p>
            <a:pPr lvl="0"/>
            <a:r>
              <a:rPr lang="en-US"/>
              <a:t>Click to edit Master text styles</a:t>
            </a:r>
          </a:p>
        </p:txBody>
      </p:sp>
      <p:sp>
        <p:nvSpPr>
          <p:cNvPr id="14" name="Slide Number Placeholder 9"/>
          <p:cNvSpPr>
            <a:spLocks noGrp="1"/>
          </p:cNvSpPr>
          <p:nvPr>
            <p:ph type="sldNum" sz="quarter" idx="21"/>
          </p:nvPr>
        </p:nvSpPr>
        <p:spPr/>
        <p:txBody>
          <a:bodyPr/>
          <a:lstStyle>
            <a:lvl1pPr>
              <a:defRPr/>
            </a:lvl1pPr>
          </a:lstStyle>
          <a:p>
            <a:fld id="{B0AC1651-679E-F444-9932-326657929C56}" type="slidenum">
              <a:rPr lang="en-US" altLang="en-US"/>
              <a:pPr/>
              <a:t>‹#›</a:t>
            </a:fld>
            <a:endParaRPr lang="en-US" altLang="en-US"/>
          </a:p>
        </p:txBody>
      </p:sp>
      <p:sp>
        <p:nvSpPr>
          <p:cNvPr id="16" name="Footer Placeholder 15"/>
          <p:cNvSpPr>
            <a:spLocks noGrp="1"/>
          </p:cNvSpPr>
          <p:nvPr>
            <p:ph type="ftr" sz="quarter" idx="22"/>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88888259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wo Left / One Right">
    <p:spTree>
      <p:nvGrpSpPr>
        <p:cNvPr id="1" name=""/>
        <p:cNvGrpSpPr/>
        <p:nvPr/>
      </p:nvGrpSpPr>
      <p:grpSpPr>
        <a:xfrm>
          <a:off x="0" y="0"/>
          <a:ext cx="0" cy="0"/>
          <a:chOff x="0" y="0"/>
          <a:chExt cx="0" cy="0"/>
        </a:xfrm>
      </p:grpSpPr>
      <p:sp>
        <p:nvSpPr>
          <p:cNvPr id="11" name="Content Placeholder 10"/>
          <p:cNvSpPr>
            <a:spLocks noGrp="1"/>
          </p:cNvSpPr>
          <p:nvPr>
            <p:ph sz="quarter" idx="17"/>
          </p:nvPr>
        </p:nvSpPr>
        <p:spPr>
          <a:xfrm>
            <a:off x="4648200" y="1417320"/>
            <a:ext cx="4114800" cy="48006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2"/>
          <p:cNvSpPr>
            <a:spLocks noGrp="1"/>
          </p:cNvSpPr>
          <p:nvPr>
            <p:ph sz="quarter" idx="18"/>
          </p:nvPr>
        </p:nvSpPr>
        <p:spPr>
          <a:xfrm>
            <a:off x="381000" y="14173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Content Placeholder 12"/>
          <p:cNvSpPr>
            <a:spLocks noGrp="1"/>
          </p:cNvSpPr>
          <p:nvPr>
            <p:ph sz="quarter" idx="19"/>
          </p:nvPr>
        </p:nvSpPr>
        <p:spPr>
          <a:xfrm>
            <a:off x="381000" y="3931920"/>
            <a:ext cx="4114800" cy="2286000"/>
          </a:xfrm>
          <a:prstGeom prst="rect">
            <a:avLst/>
          </a:prstGeom>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6" name="Slide Number Placeholder 9"/>
          <p:cNvSpPr>
            <a:spLocks noGrp="1"/>
          </p:cNvSpPr>
          <p:nvPr>
            <p:ph type="sldNum" sz="quarter" idx="20"/>
          </p:nvPr>
        </p:nvSpPr>
        <p:spPr/>
        <p:txBody>
          <a:bodyPr/>
          <a:lstStyle>
            <a:lvl1pPr>
              <a:defRPr/>
            </a:lvl1pPr>
          </a:lstStyle>
          <a:p>
            <a:fld id="{6C93E8D5-2692-0D44-9EA4-C6015F0C54D7}" type="slidenum">
              <a:rPr lang="en-US" altLang="en-US"/>
              <a:pPr/>
              <a:t>‹#›</a:t>
            </a:fld>
            <a:endParaRPr lang="en-US" altLang="en-US"/>
          </a:p>
        </p:txBody>
      </p:sp>
      <p:sp>
        <p:nvSpPr>
          <p:cNvPr id="8" name="Footer Placeholder 12"/>
          <p:cNvSpPr>
            <a:spLocks noGrp="1"/>
          </p:cNvSpPr>
          <p:nvPr>
            <p:ph type="ftr" sz="quarter" idx="2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8775800"/>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ombstone - HIGHLIGHTS V1">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0" name="Text Placeholder 36"/>
          <p:cNvSpPr>
            <a:spLocks noGrp="1"/>
          </p:cNvSpPr>
          <p:nvPr>
            <p:ph type="body" sz="quarter" idx="112"/>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36"/>
          <p:cNvSpPr>
            <a:spLocks noGrp="1"/>
          </p:cNvSpPr>
          <p:nvPr>
            <p:ph type="body" sz="quarter" idx="113"/>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2" name="Text Placeholder 36"/>
          <p:cNvSpPr>
            <a:spLocks noGrp="1"/>
          </p:cNvSpPr>
          <p:nvPr>
            <p:ph type="body" sz="quarter" idx="114"/>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36"/>
          <p:cNvSpPr>
            <a:spLocks noGrp="1"/>
          </p:cNvSpPr>
          <p:nvPr>
            <p:ph type="body" sz="quarter" idx="115"/>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4" name="Text Placeholder 36"/>
          <p:cNvSpPr>
            <a:spLocks noGrp="1"/>
          </p:cNvSpPr>
          <p:nvPr>
            <p:ph type="body" sz="quarter" idx="116"/>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36"/>
          <p:cNvSpPr>
            <a:spLocks noGrp="1"/>
          </p:cNvSpPr>
          <p:nvPr>
            <p:ph type="body" sz="quarter" idx="117"/>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6" name="Text Placeholder 36"/>
          <p:cNvSpPr>
            <a:spLocks noGrp="1"/>
          </p:cNvSpPr>
          <p:nvPr>
            <p:ph type="body" sz="quarter" idx="118"/>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36"/>
          <p:cNvSpPr>
            <a:spLocks noGrp="1"/>
          </p:cNvSpPr>
          <p:nvPr>
            <p:ph type="body" sz="quarter" idx="119"/>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48" name="Text Placeholder 36"/>
          <p:cNvSpPr>
            <a:spLocks noGrp="1"/>
          </p:cNvSpPr>
          <p:nvPr>
            <p:ph type="body" sz="quarter" idx="12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36"/>
          <p:cNvSpPr>
            <a:spLocks noGrp="1"/>
          </p:cNvSpPr>
          <p:nvPr>
            <p:ph type="body" sz="quarter" idx="12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0" name="Text Placeholder 36"/>
          <p:cNvSpPr>
            <a:spLocks noGrp="1"/>
          </p:cNvSpPr>
          <p:nvPr>
            <p:ph type="body" sz="quarter" idx="12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36"/>
          <p:cNvSpPr>
            <a:spLocks noGrp="1"/>
          </p:cNvSpPr>
          <p:nvPr>
            <p:ph type="body" sz="quarter" idx="12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2" name="Text Placeholder 36"/>
          <p:cNvSpPr>
            <a:spLocks noGrp="1"/>
          </p:cNvSpPr>
          <p:nvPr>
            <p:ph type="body" sz="quarter" idx="124"/>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3" name="Text Placeholder 36"/>
          <p:cNvSpPr>
            <a:spLocks noGrp="1"/>
          </p:cNvSpPr>
          <p:nvPr>
            <p:ph type="body" sz="quarter" idx="125"/>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4" name="Text Placeholder 36"/>
          <p:cNvSpPr>
            <a:spLocks noGrp="1"/>
          </p:cNvSpPr>
          <p:nvPr>
            <p:ph type="body" sz="quarter" idx="126"/>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5" name="Text Placeholder 36"/>
          <p:cNvSpPr>
            <a:spLocks noGrp="1"/>
          </p:cNvSpPr>
          <p:nvPr>
            <p:ph type="body" sz="quarter" idx="127"/>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6" name="Text Placeholder 36"/>
          <p:cNvSpPr>
            <a:spLocks noGrp="1"/>
          </p:cNvSpPr>
          <p:nvPr>
            <p:ph type="body" sz="quarter" idx="128"/>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7" name="Text Placeholder 36"/>
          <p:cNvSpPr>
            <a:spLocks noGrp="1"/>
          </p:cNvSpPr>
          <p:nvPr>
            <p:ph type="body" sz="quarter" idx="129"/>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58" name="Text Placeholder 36"/>
          <p:cNvSpPr>
            <a:spLocks noGrp="1"/>
          </p:cNvSpPr>
          <p:nvPr>
            <p:ph type="body" sz="quarter" idx="130"/>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rgbClr val="9E3039"/>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9" name="Text Placeholder 36"/>
          <p:cNvSpPr>
            <a:spLocks noGrp="1"/>
          </p:cNvSpPr>
          <p:nvPr>
            <p:ph type="body" sz="quarter" idx="131"/>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2"/>
          </p:nvPr>
        </p:nvSpPr>
        <p:spPr/>
        <p:txBody>
          <a:bodyPr/>
          <a:lstStyle>
            <a:lvl1pPr>
              <a:defRPr/>
            </a:lvl1pPr>
          </a:lstStyle>
          <a:p>
            <a:fld id="{77461BCF-BBA5-5E4A-ABD5-3E5D9382F9DD}" type="slidenum">
              <a:rPr lang="en-US" altLang="en-US"/>
              <a:pPr/>
              <a:t>‹#›</a:t>
            </a:fld>
            <a:endParaRPr lang="en-US" altLang="en-US"/>
          </a:p>
        </p:txBody>
      </p:sp>
      <p:sp>
        <p:nvSpPr>
          <p:cNvPr id="34"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734241007"/>
      </p:ext>
    </p:extLst>
  </p:cSld>
  <p:clrMapOvr>
    <a:masterClrMapping/>
  </p:clrMapOvr>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userDrawn="1">
  <p:cSld name="Tombstone - HIGHLIGHTS V2">
    <p:spTree>
      <p:nvGrpSpPr>
        <p:cNvPr id="1" name=""/>
        <p:cNvGrpSpPr/>
        <p:nvPr/>
      </p:nvGrpSpPr>
      <p:grpSpPr>
        <a:xfrm>
          <a:off x="0" y="0"/>
          <a:ext cx="0" cy="0"/>
          <a:chOff x="0" y="0"/>
          <a:chExt cx="0" cy="0"/>
        </a:xfrm>
      </p:grpSpPr>
      <p:sp>
        <p:nvSpPr>
          <p:cNvPr id="6" name="Text Placeholder 36"/>
          <p:cNvSpPr>
            <a:spLocks noGrp="1"/>
          </p:cNvSpPr>
          <p:nvPr>
            <p:ph type="body" sz="quarter" idx="102"/>
          </p:nvPr>
        </p:nvSpPr>
        <p:spPr>
          <a:xfrm>
            <a:off x="4508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36"/>
          <p:cNvSpPr>
            <a:spLocks noGrp="1"/>
          </p:cNvSpPr>
          <p:nvPr>
            <p:ph type="body" sz="quarter" idx="103"/>
          </p:nvPr>
        </p:nvSpPr>
        <p:spPr>
          <a:xfrm>
            <a:off x="4508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8" name="Text Placeholder 36"/>
          <p:cNvSpPr>
            <a:spLocks noGrp="1"/>
          </p:cNvSpPr>
          <p:nvPr>
            <p:ph type="body" sz="quarter" idx="104"/>
          </p:nvPr>
        </p:nvSpPr>
        <p:spPr>
          <a:xfrm>
            <a:off x="2111456"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36"/>
          <p:cNvSpPr>
            <a:spLocks noGrp="1"/>
          </p:cNvSpPr>
          <p:nvPr>
            <p:ph type="body" sz="quarter" idx="105"/>
          </p:nvPr>
        </p:nvSpPr>
        <p:spPr>
          <a:xfrm>
            <a:off x="2111456"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0" name="Text Placeholder 36"/>
          <p:cNvSpPr>
            <a:spLocks noGrp="1"/>
          </p:cNvSpPr>
          <p:nvPr>
            <p:ph type="body" sz="quarter" idx="106"/>
          </p:nvPr>
        </p:nvSpPr>
        <p:spPr>
          <a:xfrm>
            <a:off x="3772062"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36"/>
          <p:cNvSpPr>
            <a:spLocks noGrp="1"/>
          </p:cNvSpPr>
          <p:nvPr>
            <p:ph type="body" sz="quarter" idx="107"/>
          </p:nvPr>
        </p:nvSpPr>
        <p:spPr>
          <a:xfrm>
            <a:off x="3772062"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2" name="Text Placeholder 36"/>
          <p:cNvSpPr>
            <a:spLocks noGrp="1"/>
          </p:cNvSpPr>
          <p:nvPr>
            <p:ph type="body" sz="quarter" idx="108"/>
          </p:nvPr>
        </p:nvSpPr>
        <p:spPr>
          <a:xfrm>
            <a:off x="5432668"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36"/>
          <p:cNvSpPr>
            <a:spLocks noGrp="1"/>
          </p:cNvSpPr>
          <p:nvPr>
            <p:ph type="body" sz="quarter" idx="109"/>
          </p:nvPr>
        </p:nvSpPr>
        <p:spPr>
          <a:xfrm>
            <a:off x="5432668"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4" name="Text Placeholder 36"/>
          <p:cNvSpPr>
            <a:spLocks noGrp="1"/>
          </p:cNvSpPr>
          <p:nvPr>
            <p:ph type="body" sz="quarter" idx="110"/>
          </p:nvPr>
        </p:nvSpPr>
        <p:spPr>
          <a:xfrm>
            <a:off x="7105650" y="121920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chemeClr val="tx1"/>
                </a:solidFill>
                <a:effectLst/>
                <a:uLnTx/>
                <a:uFillTx/>
                <a:latin typeface="+mn-lt"/>
                <a:ea typeface="+mn-ea"/>
                <a:cs typeface="+mn-cs"/>
              </a:defRPr>
            </a:lvl1pPr>
            <a:lvl2pPr marL="0" indent="0" algn="l" defTabSz="685800" rtl="0" eaLnBrk="1" latinLnBrk="0" hangingPunct="1">
              <a:lnSpc>
                <a:spcPct val="100000"/>
              </a:lnSpc>
              <a:spcBef>
                <a:spcPts val="30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chemeClr val="tx1"/>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36"/>
          <p:cNvSpPr>
            <a:spLocks noGrp="1"/>
          </p:cNvSpPr>
          <p:nvPr>
            <p:ph type="body" sz="quarter" idx="111"/>
          </p:nvPr>
        </p:nvSpPr>
        <p:spPr>
          <a:xfrm>
            <a:off x="7105650" y="262032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6" name="Text Placeholder 36"/>
          <p:cNvSpPr>
            <a:spLocks noGrp="1"/>
          </p:cNvSpPr>
          <p:nvPr>
            <p:ph type="body" sz="quarter" idx="112"/>
          </p:nvPr>
        </p:nvSpPr>
        <p:spPr>
          <a:xfrm>
            <a:off x="4508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36"/>
          <p:cNvSpPr>
            <a:spLocks noGrp="1"/>
          </p:cNvSpPr>
          <p:nvPr>
            <p:ph type="body" sz="quarter" idx="113"/>
          </p:nvPr>
        </p:nvSpPr>
        <p:spPr>
          <a:xfrm>
            <a:off x="4508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18" name="Text Placeholder 36"/>
          <p:cNvSpPr>
            <a:spLocks noGrp="1"/>
          </p:cNvSpPr>
          <p:nvPr>
            <p:ph type="body" sz="quarter" idx="114"/>
          </p:nvPr>
        </p:nvSpPr>
        <p:spPr>
          <a:xfrm>
            <a:off x="4508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36"/>
          <p:cNvSpPr>
            <a:spLocks noGrp="1"/>
          </p:cNvSpPr>
          <p:nvPr>
            <p:ph type="body" sz="quarter" idx="115"/>
          </p:nvPr>
        </p:nvSpPr>
        <p:spPr>
          <a:xfrm>
            <a:off x="4508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0" name="Text Placeholder 36"/>
          <p:cNvSpPr>
            <a:spLocks noGrp="1"/>
          </p:cNvSpPr>
          <p:nvPr>
            <p:ph type="body" sz="quarter" idx="116"/>
          </p:nvPr>
        </p:nvSpPr>
        <p:spPr>
          <a:xfrm>
            <a:off x="2111456"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36"/>
          <p:cNvSpPr>
            <a:spLocks noGrp="1"/>
          </p:cNvSpPr>
          <p:nvPr>
            <p:ph type="body" sz="quarter" idx="117"/>
          </p:nvPr>
        </p:nvSpPr>
        <p:spPr>
          <a:xfrm>
            <a:off x="2111456"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2" name="Text Placeholder 36"/>
          <p:cNvSpPr>
            <a:spLocks noGrp="1"/>
          </p:cNvSpPr>
          <p:nvPr>
            <p:ph type="body" sz="quarter" idx="118"/>
          </p:nvPr>
        </p:nvSpPr>
        <p:spPr>
          <a:xfrm>
            <a:off x="2111456"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3" name="Text Placeholder 36"/>
          <p:cNvSpPr>
            <a:spLocks noGrp="1"/>
          </p:cNvSpPr>
          <p:nvPr>
            <p:ph type="body" sz="quarter" idx="119"/>
          </p:nvPr>
        </p:nvSpPr>
        <p:spPr>
          <a:xfrm>
            <a:off x="2111456"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4" name="Text Placeholder 36"/>
          <p:cNvSpPr>
            <a:spLocks noGrp="1"/>
          </p:cNvSpPr>
          <p:nvPr>
            <p:ph type="body" sz="quarter" idx="120"/>
          </p:nvPr>
        </p:nvSpPr>
        <p:spPr>
          <a:xfrm>
            <a:off x="3772062"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5" name="Text Placeholder 36"/>
          <p:cNvSpPr>
            <a:spLocks noGrp="1"/>
          </p:cNvSpPr>
          <p:nvPr>
            <p:ph type="body" sz="quarter" idx="121"/>
          </p:nvPr>
        </p:nvSpPr>
        <p:spPr>
          <a:xfrm>
            <a:off x="3772062"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6" name="Text Placeholder 36"/>
          <p:cNvSpPr>
            <a:spLocks noGrp="1"/>
          </p:cNvSpPr>
          <p:nvPr>
            <p:ph type="body" sz="quarter" idx="122"/>
          </p:nvPr>
        </p:nvSpPr>
        <p:spPr>
          <a:xfrm>
            <a:off x="3772062"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7" name="Text Placeholder 36"/>
          <p:cNvSpPr>
            <a:spLocks noGrp="1"/>
          </p:cNvSpPr>
          <p:nvPr>
            <p:ph type="body" sz="quarter" idx="123"/>
          </p:nvPr>
        </p:nvSpPr>
        <p:spPr>
          <a:xfrm>
            <a:off x="3772062"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28" name="Text Placeholder 36"/>
          <p:cNvSpPr>
            <a:spLocks noGrp="1"/>
          </p:cNvSpPr>
          <p:nvPr>
            <p:ph type="body" sz="quarter" idx="124"/>
          </p:nvPr>
        </p:nvSpPr>
        <p:spPr>
          <a:xfrm>
            <a:off x="5432668"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9" name="Text Placeholder 36"/>
          <p:cNvSpPr>
            <a:spLocks noGrp="1"/>
          </p:cNvSpPr>
          <p:nvPr>
            <p:ph type="body" sz="quarter" idx="125"/>
          </p:nvPr>
        </p:nvSpPr>
        <p:spPr>
          <a:xfrm>
            <a:off x="5432668"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0" name="Text Placeholder 36"/>
          <p:cNvSpPr>
            <a:spLocks noGrp="1"/>
          </p:cNvSpPr>
          <p:nvPr>
            <p:ph type="body" sz="quarter" idx="126"/>
          </p:nvPr>
        </p:nvSpPr>
        <p:spPr>
          <a:xfrm>
            <a:off x="5432668"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1" name="Text Placeholder 36"/>
          <p:cNvSpPr>
            <a:spLocks noGrp="1"/>
          </p:cNvSpPr>
          <p:nvPr>
            <p:ph type="body" sz="quarter" idx="127"/>
          </p:nvPr>
        </p:nvSpPr>
        <p:spPr>
          <a:xfrm>
            <a:off x="5432668"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2" name="Text Placeholder 36"/>
          <p:cNvSpPr>
            <a:spLocks noGrp="1"/>
          </p:cNvSpPr>
          <p:nvPr>
            <p:ph type="body" sz="quarter" idx="128"/>
          </p:nvPr>
        </p:nvSpPr>
        <p:spPr>
          <a:xfrm>
            <a:off x="7105650" y="4623125"/>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3" name="Text Placeholder 36"/>
          <p:cNvSpPr>
            <a:spLocks noGrp="1"/>
          </p:cNvSpPr>
          <p:nvPr>
            <p:ph type="body" sz="quarter" idx="129"/>
          </p:nvPr>
        </p:nvSpPr>
        <p:spPr>
          <a:xfrm>
            <a:off x="7105650" y="6024245"/>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4" name="Text Placeholder 36"/>
          <p:cNvSpPr>
            <a:spLocks noGrp="1"/>
          </p:cNvSpPr>
          <p:nvPr>
            <p:ph type="body" sz="quarter" idx="130"/>
          </p:nvPr>
        </p:nvSpPr>
        <p:spPr>
          <a:xfrm>
            <a:off x="7105650" y="2914650"/>
            <a:ext cx="1584000" cy="1584000"/>
          </a:xfrm>
          <a:prstGeom prst="rect">
            <a:avLst/>
          </a:prstGeom>
          <a:solidFill>
            <a:srgbClr val="FFFFFF"/>
          </a:solidFill>
          <a:ln w="9525">
            <a:solidFill>
              <a:srgbClr val="C0C0C0"/>
            </a:solidFill>
          </a:ln>
          <a:effectLst/>
        </p:spPr>
        <p:txBody>
          <a:bodyPr vert="horz" lIns="91440" tIns="457200" rIns="91440" bIns="45720" rtlCol="0" anchor="t" anchorCtr="0">
            <a:normAutofit/>
          </a:bodyPr>
          <a:lstStyle>
            <a:lvl1pPr marL="0" indent="0" algn="l" defTabSz="685800" rtl="0" eaLnBrk="1" latinLnBrk="0" hangingPunct="1">
              <a:lnSpc>
                <a:spcPct val="100000"/>
              </a:lnSpc>
              <a:spcBef>
                <a:spcPts val="150"/>
              </a:spcBef>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spcBef>
                <a:spcPts val="150"/>
              </a:spcBef>
              <a:buNone/>
              <a:defRPr kumimoji="0" lang="en-US" sz="525" b="1" i="0" u="none" strike="noStrike" kern="1200" cap="none" spc="0" normalizeH="0" baseline="0" noProof="0" dirty="0" smtClean="0">
                <a:ln>
                  <a:noFill/>
                </a:ln>
                <a:solidFill>
                  <a:srgbClr val="9E3039"/>
                </a:solidFill>
                <a:effectLst/>
                <a:uLnTx/>
                <a:uFillTx/>
                <a:latin typeface="+mn-lt"/>
                <a:ea typeface="+mn-ea"/>
                <a:cs typeface="+mn-cs"/>
              </a:defRPr>
            </a:lvl2pPr>
            <a:lvl3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spcBef>
                <a:spcPts val="150"/>
              </a:spcBef>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5" name="Text Placeholder 36"/>
          <p:cNvSpPr>
            <a:spLocks noGrp="1"/>
          </p:cNvSpPr>
          <p:nvPr>
            <p:ph type="body" sz="quarter" idx="131"/>
          </p:nvPr>
        </p:nvSpPr>
        <p:spPr>
          <a:xfrm>
            <a:off x="7105650" y="4315770"/>
            <a:ext cx="1584000" cy="182880"/>
          </a:xfrm>
          <a:prstGeom prst="rect">
            <a:avLst/>
          </a:prstGeom>
          <a:solidFill>
            <a:srgbClr val="FFFFFF"/>
          </a:solidFill>
          <a:ln w="9525">
            <a:solidFill>
              <a:srgbClr val="C0C0C0"/>
            </a:solidFill>
          </a:ln>
          <a:effectLst/>
        </p:spPr>
        <p:txBody>
          <a:bodyPr vert="horz" lIns="91440" tIns="0" rIns="91440" bIns="0" rtlCol="0" anchor="ctr" anchorCtr="0">
            <a:normAutofit/>
          </a:bodyPr>
          <a:lstStyle>
            <a:lvl1pPr marL="0" indent="0" algn="l" defTabSz="685800" rtl="0" eaLnBrk="1" latinLnBrk="0" hangingPunct="1">
              <a:lnSpc>
                <a:spcPct val="100000"/>
              </a:lnSpc>
              <a:spcBef>
                <a:spcPts val="0"/>
              </a:spcBef>
              <a:buNone/>
              <a:defRPr kumimoji="0" lang="en-US" sz="525" b="1" i="0" u="none" strike="noStrike" kern="1200" cap="none" spc="0" normalizeH="0" baseline="0" noProof="0" dirty="0" smtClean="0">
                <a:ln>
                  <a:noFill/>
                </a:ln>
                <a:solidFill>
                  <a:srgbClr val="000000"/>
                </a:solidFill>
                <a:effectLst/>
                <a:uLnTx/>
                <a:uFillTx/>
                <a:latin typeface="+mn-lt"/>
                <a:ea typeface="+mn-ea"/>
                <a:cs typeface="+mn-cs"/>
              </a:defRPr>
            </a:lvl1pPr>
            <a:lvl2pPr marL="0" indent="0" algn="l" defTabSz="685800" rtl="0" eaLnBrk="1" latinLnBrk="0" hangingPunct="1">
              <a:lnSpc>
                <a:spcPct val="100000"/>
              </a:lnSpc>
              <a:buNone/>
              <a:defRPr kumimoji="0" lang="en-US" sz="600" b="1" i="0" u="none" strike="noStrike" kern="1200" cap="none" spc="0" normalizeH="0" baseline="0" noProof="0" dirty="0" smtClean="0">
                <a:ln>
                  <a:noFill/>
                </a:ln>
                <a:solidFill>
                  <a:schemeClr val="tx1"/>
                </a:solidFill>
                <a:effectLst/>
                <a:uLnTx/>
                <a:uFillTx/>
                <a:latin typeface="+mn-lt"/>
                <a:ea typeface="+mn-ea"/>
                <a:cs typeface="+mn-cs"/>
              </a:defRPr>
            </a:lvl2pPr>
            <a:lvl3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3pPr>
            <a:lvl4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4pPr>
            <a:lvl5pPr marL="0" indent="0" algn="l" defTabSz="685800" rtl="0" eaLnBrk="1" latinLnBrk="0" hangingPunct="1">
              <a:lnSpc>
                <a:spcPct val="100000"/>
              </a:lnSpc>
              <a:buNone/>
              <a:defRPr kumimoji="0" lang="en-US" sz="600" b="0" i="0" u="none" strike="noStrike" kern="1200" cap="none" spc="0" normalizeH="0" baseline="0" noProof="0" dirty="0" smtClean="0">
                <a:ln>
                  <a:noFill/>
                </a:ln>
                <a:solidFill>
                  <a:srgbClr val="000000"/>
                </a:solidFill>
                <a:effectLst/>
                <a:uLnTx/>
                <a:uFillTx/>
                <a:latin typeface="+mn-lt"/>
                <a:ea typeface="+mn-ea"/>
                <a:cs typeface="+mn-cs"/>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2"/>
          </p:nvPr>
        </p:nvSpPr>
        <p:spPr/>
        <p:txBody>
          <a:bodyPr/>
          <a:lstStyle>
            <a:lvl1pPr>
              <a:defRPr/>
            </a:lvl1pPr>
          </a:lstStyle>
          <a:p>
            <a:fld id="{31BEBA66-216E-7243-B012-B44CAA5F986C}" type="slidenum">
              <a:rPr lang="en-US" altLang="en-US"/>
              <a:pPr/>
              <a:t>‹#›</a:t>
            </a:fld>
            <a:endParaRPr lang="en-US" altLang="en-US"/>
          </a:p>
        </p:txBody>
      </p:sp>
      <p:sp>
        <p:nvSpPr>
          <p:cNvPr id="38" name="Footer Placeholder 12"/>
          <p:cNvSpPr>
            <a:spLocks noGrp="1"/>
          </p:cNvSpPr>
          <p:nvPr>
            <p:ph type="ftr" sz="quarter" idx="13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360685521"/>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userDrawn="1">
  <p:cSld name="Tombstone - Awards V1">
    <p:spTree>
      <p:nvGrpSpPr>
        <p:cNvPr id="1" name=""/>
        <p:cNvGrpSpPr/>
        <p:nvPr/>
      </p:nvGrpSpPr>
      <p:grpSpPr>
        <a:xfrm>
          <a:off x="0" y="0"/>
          <a:ext cx="0" cy="0"/>
          <a:chOff x="0" y="0"/>
          <a:chExt cx="0" cy="0"/>
        </a:xfrm>
      </p:grpSpPr>
      <p:sp>
        <p:nvSpPr>
          <p:cNvPr id="37" name="Text Placeholder 21"/>
          <p:cNvSpPr>
            <a:spLocks noGrp="1"/>
          </p:cNvSpPr>
          <p:nvPr>
            <p:ph type="body" sz="quarter" idx="106"/>
          </p:nvPr>
        </p:nvSpPr>
        <p:spPr>
          <a:xfrm>
            <a:off x="45085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8" name="Text Placeholder 21"/>
          <p:cNvSpPr>
            <a:spLocks noGrp="1"/>
          </p:cNvSpPr>
          <p:nvPr>
            <p:ph type="body" sz="quarter" idx="107"/>
          </p:nvPr>
        </p:nvSpPr>
        <p:spPr>
          <a:xfrm>
            <a:off x="450850" y="46228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39" name="Text Placeholder 21"/>
          <p:cNvSpPr>
            <a:spLocks noGrp="1"/>
          </p:cNvSpPr>
          <p:nvPr>
            <p:ph type="body" sz="quarter" idx="101"/>
          </p:nvPr>
        </p:nvSpPr>
        <p:spPr>
          <a:xfrm>
            <a:off x="45085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0" name="Text Placeholder 21"/>
          <p:cNvSpPr>
            <a:spLocks noGrp="1"/>
          </p:cNvSpPr>
          <p:nvPr>
            <p:ph type="body" sz="quarter" idx="102"/>
          </p:nvPr>
        </p:nvSpPr>
        <p:spPr>
          <a:xfrm>
            <a:off x="2113838"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1" name="Text Placeholder 21"/>
          <p:cNvSpPr>
            <a:spLocks noGrp="1"/>
          </p:cNvSpPr>
          <p:nvPr>
            <p:ph type="body" sz="quarter" idx="103"/>
          </p:nvPr>
        </p:nvSpPr>
        <p:spPr>
          <a:xfrm>
            <a:off x="3776826"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2" name="Text Placeholder 21"/>
          <p:cNvSpPr>
            <a:spLocks noGrp="1"/>
          </p:cNvSpPr>
          <p:nvPr>
            <p:ph type="body" sz="quarter" idx="104"/>
          </p:nvPr>
        </p:nvSpPr>
        <p:spPr>
          <a:xfrm>
            <a:off x="5439814"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3" name="Text Placeholder 21"/>
          <p:cNvSpPr>
            <a:spLocks noGrp="1"/>
          </p:cNvSpPr>
          <p:nvPr>
            <p:ph type="body" sz="quarter" idx="105"/>
          </p:nvPr>
        </p:nvSpPr>
        <p:spPr>
          <a:xfrm>
            <a:off x="7102800" y="121920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4" name="Text Placeholder 21"/>
          <p:cNvSpPr>
            <a:spLocks noGrp="1"/>
          </p:cNvSpPr>
          <p:nvPr>
            <p:ph type="body" sz="quarter" idx="108"/>
          </p:nvPr>
        </p:nvSpPr>
        <p:spPr>
          <a:xfrm>
            <a:off x="2113838"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5" name="Text Placeholder 21"/>
          <p:cNvSpPr>
            <a:spLocks noGrp="1"/>
          </p:cNvSpPr>
          <p:nvPr>
            <p:ph type="body" sz="quarter" idx="109"/>
          </p:nvPr>
        </p:nvSpPr>
        <p:spPr>
          <a:xfrm>
            <a:off x="2113838"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u="none"/>
            </a:lvl1pPr>
            <a:lvl2pPr marL="0" indent="0">
              <a:lnSpc>
                <a:spcPct val="100000"/>
              </a:lnSpc>
              <a:spcBef>
                <a:spcPts val="0"/>
              </a:spcBef>
              <a:buNone/>
              <a:defRPr sz="525" b="0" i="0" u="none">
                <a:solidFill>
                  <a:srgbClr val="808080"/>
                </a:solidFill>
              </a:defRPr>
            </a:lvl2pPr>
            <a:lvl3pPr marL="0" indent="0">
              <a:lnSpc>
                <a:spcPct val="100000"/>
              </a:lnSpc>
              <a:spcBef>
                <a:spcPts val="75"/>
              </a:spcBef>
              <a:buNone/>
              <a:defRPr sz="525" b="0" i="0" u="none">
                <a:solidFill>
                  <a:srgbClr val="808080"/>
                </a:solidFill>
              </a:defRPr>
            </a:lvl3pPr>
            <a:lvl4pPr marL="0" indent="0">
              <a:lnSpc>
                <a:spcPct val="100000"/>
              </a:lnSpc>
              <a:spcBef>
                <a:spcPts val="75"/>
              </a:spcBef>
              <a:buNone/>
              <a:defRPr sz="525" b="0" i="0" u="none">
                <a:solidFill>
                  <a:srgbClr val="808080"/>
                </a:solidFill>
              </a:defRPr>
            </a:lvl4pPr>
            <a:lvl5pPr marL="0" indent="0">
              <a:lnSpc>
                <a:spcPct val="100000"/>
              </a:lnSpc>
              <a:spcBef>
                <a:spcPts val="75"/>
              </a:spcBef>
              <a:buNone/>
              <a:defRPr sz="525" b="0" i="0" u="none">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6" name="Text Placeholder 21"/>
          <p:cNvSpPr>
            <a:spLocks noGrp="1"/>
          </p:cNvSpPr>
          <p:nvPr>
            <p:ph type="body" sz="quarter" idx="110"/>
          </p:nvPr>
        </p:nvSpPr>
        <p:spPr>
          <a:xfrm>
            <a:off x="3776826"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7" name="Text Placeholder 21"/>
          <p:cNvSpPr>
            <a:spLocks noGrp="1"/>
          </p:cNvSpPr>
          <p:nvPr>
            <p:ph type="body" sz="quarter" idx="111"/>
          </p:nvPr>
        </p:nvSpPr>
        <p:spPr>
          <a:xfrm>
            <a:off x="3776826"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8" name="Text Placeholder 21"/>
          <p:cNvSpPr>
            <a:spLocks noGrp="1"/>
          </p:cNvSpPr>
          <p:nvPr>
            <p:ph type="body" sz="quarter" idx="112"/>
          </p:nvPr>
        </p:nvSpPr>
        <p:spPr>
          <a:xfrm>
            <a:off x="5439814"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9" name="Text Placeholder 21"/>
          <p:cNvSpPr>
            <a:spLocks noGrp="1"/>
          </p:cNvSpPr>
          <p:nvPr>
            <p:ph type="body" sz="quarter" idx="113"/>
          </p:nvPr>
        </p:nvSpPr>
        <p:spPr>
          <a:xfrm>
            <a:off x="5439814"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0" name="Text Placeholder 21"/>
          <p:cNvSpPr>
            <a:spLocks noGrp="1"/>
          </p:cNvSpPr>
          <p:nvPr>
            <p:ph type="body" sz="quarter" idx="114"/>
          </p:nvPr>
        </p:nvSpPr>
        <p:spPr>
          <a:xfrm>
            <a:off x="7102800" y="2914650"/>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1" name="Text Placeholder 21"/>
          <p:cNvSpPr>
            <a:spLocks noGrp="1"/>
          </p:cNvSpPr>
          <p:nvPr>
            <p:ph type="body" sz="quarter" idx="115"/>
          </p:nvPr>
        </p:nvSpPr>
        <p:spPr>
          <a:xfrm>
            <a:off x="7102800" y="4626864"/>
            <a:ext cx="1584000" cy="139903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i="0"/>
            </a:lvl1pPr>
            <a:lvl2pPr marL="0" indent="0">
              <a:lnSpc>
                <a:spcPct val="100000"/>
              </a:lnSpc>
              <a:spcBef>
                <a:spcPts val="0"/>
              </a:spcBef>
              <a:buNone/>
              <a:defRPr sz="525" b="0" i="0">
                <a:solidFill>
                  <a:srgbClr val="808080"/>
                </a:solidFill>
              </a:defRPr>
            </a:lvl2pPr>
            <a:lvl3pPr marL="0" indent="0">
              <a:lnSpc>
                <a:spcPct val="100000"/>
              </a:lnSpc>
              <a:spcBef>
                <a:spcPts val="75"/>
              </a:spcBef>
              <a:buNone/>
              <a:defRPr sz="525" b="0" i="0">
                <a:solidFill>
                  <a:srgbClr val="808080"/>
                </a:solidFill>
              </a:defRPr>
            </a:lvl3pPr>
            <a:lvl4pPr marL="0" indent="0">
              <a:lnSpc>
                <a:spcPct val="100000"/>
              </a:lnSpc>
              <a:spcBef>
                <a:spcPts val="75"/>
              </a:spcBef>
              <a:buNone/>
              <a:defRPr sz="525" b="0" i="0">
                <a:solidFill>
                  <a:srgbClr val="808080"/>
                </a:solidFill>
              </a:defRPr>
            </a:lvl4pPr>
            <a:lvl5pPr marL="0" indent="0">
              <a:lnSpc>
                <a:spcPct val="100000"/>
              </a:lnSpc>
              <a:spcBef>
                <a:spcPts val="75"/>
              </a:spcBef>
              <a:buNone/>
              <a:defRPr sz="525" b="0" i="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8" name="Text Placeholder 21"/>
          <p:cNvSpPr>
            <a:spLocks noGrp="1"/>
          </p:cNvSpPr>
          <p:nvPr>
            <p:ph type="body" sz="quarter" idx="116"/>
          </p:nvPr>
        </p:nvSpPr>
        <p:spPr>
          <a:xfrm>
            <a:off x="45085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69" name="Text Placeholder 21"/>
          <p:cNvSpPr>
            <a:spLocks noGrp="1"/>
          </p:cNvSpPr>
          <p:nvPr>
            <p:ph type="body" sz="quarter" idx="117"/>
          </p:nvPr>
        </p:nvSpPr>
        <p:spPr>
          <a:xfrm>
            <a:off x="450850" y="6020181"/>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0" name="Text Placeholder 21"/>
          <p:cNvSpPr>
            <a:spLocks noGrp="1"/>
          </p:cNvSpPr>
          <p:nvPr>
            <p:ph type="body" sz="quarter" idx="118"/>
          </p:nvPr>
        </p:nvSpPr>
        <p:spPr>
          <a:xfrm>
            <a:off x="45085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00000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1"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p:txBody>
      </p:sp>
      <p:sp>
        <p:nvSpPr>
          <p:cNvPr id="71" name="Text Placeholder 21"/>
          <p:cNvSpPr>
            <a:spLocks noGrp="1"/>
          </p:cNvSpPr>
          <p:nvPr>
            <p:ph type="body" sz="quarter" idx="119"/>
          </p:nvPr>
        </p:nvSpPr>
        <p:spPr>
          <a:xfrm>
            <a:off x="2113838"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chemeClr val="tx1"/>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2" name="Text Placeholder 21"/>
          <p:cNvSpPr>
            <a:spLocks noGrp="1"/>
          </p:cNvSpPr>
          <p:nvPr>
            <p:ph type="body" sz="quarter" idx="120"/>
          </p:nvPr>
        </p:nvSpPr>
        <p:spPr>
          <a:xfrm>
            <a:off x="3776826"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3" name="Text Placeholder 21"/>
          <p:cNvSpPr>
            <a:spLocks noGrp="1"/>
          </p:cNvSpPr>
          <p:nvPr>
            <p:ph type="body" sz="quarter" idx="121"/>
          </p:nvPr>
        </p:nvSpPr>
        <p:spPr>
          <a:xfrm>
            <a:off x="5439814"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4" name="Text Placeholder 21"/>
          <p:cNvSpPr>
            <a:spLocks noGrp="1"/>
          </p:cNvSpPr>
          <p:nvPr>
            <p:ph type="body" sz="quarter" idx="122"/>
          </p:nvPr>
        </p:nvSpPr>
        <p:spPr>
          <a:xfrm>
            <a:off x="7102800" y="261823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5" name="Text Placeholder 21"/>
          <p:cNvSpPr>
            <a:spLocks noGrp="1"/>
          </p:cNvSpPr>
          <p:nvPr>
            <p:ph type="body" sz="quarter" idx="123"/>
          </p:nvPr>
        </p:nvSpPr>
        <p:spPr>
          <a:xfrm>
            <a:off x="2113838"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6" name="Text Placeholder 21"/>
          <p:cNvSpPr>
            <a:spLocks noGrp="1"/>
          </p:cNvSpPr>
          <p:nvPr>
            <p:ph type="body" sz="quarter" idx="124"/>
          </p:nvPr>
        </p:nvSpPr>
        <p:spPr>
          <a:xfrm>
            <a:off x="2113838"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7" name="Text Placeholder 21"/>
          <p:cNvSpPr>
            <a:spLocks noGrp="1"/>
          </p:cNvSpPr>
          <p:nvPr>
            <p:ph type="body" sz="quarter" idx="125"/>
          </p:nvPr>
        </p:nvSpPr>
        <p:spPr>
          <a:xfrm>
            <a:off x="3776826"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8" name="Text Placeholder 21"/>
          <p:cNvSpPr>
            <a:spLocks noGrp="1"/>
          </p:cNvSpPr>
          <p:nvPr>
            <p:ph type="body" sz="quarter" idx="126"/>
          </p:nvPr>
        </p:nvSpPr>
        <p:spPr>
          <a:xfrm>
            <a:off x="3776826"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79" name="Text Placeholder 21"/>
          <p:cNvSpPr>
            <a:spLocks noGrp="1"/>
          </p:cNvSpPr>
          <p:nvPr>
            <p:ph type="body" sz="quarter" idx="127"/>
          </p:nvPr>
        </p:nvSpPr>
        <p:spPr>
          <a:xfrm>
            <a:off x="5439814"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0" name="Text Placeholder 21"/>
          <p:cNvSpPr>
            <a:spLocks noGrp="1"/>
          </p:cNvSpPr>
          <p:nvPr>
            <p:ph type="body" sz="quarter" idx="128"/>
          </p:nvPr>
        </p:nvSpPr>
        <p:spPr>
          <a:xfrm>
            <a:off x="5439814"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1" name="Text Placeholder 21"/>
          <p:cNvSpPr>
            <a:spLocks noGrp="1"/>
          </p:cNvSpPr>
          <p:nvPr>
            <p:ph type="body" sz="quarter" idx="129"/>
          </p:nvPr>
        </p:nvSpPr>
        <p:spPr>
          <a:xfrm>
            <a:off x="7102800" y="4313682"/>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82" name="Text Placeholder 21"/>
          <p:cNvSpPr>
            <a:spLocks noGrp="1"/>
          </p:cNvSpPr>
          <p:nvPr>
            <p:ph type="body" sz="quarter" idx="130"/>
          </p:nvPr>
        </p:nvSpPr>
        <p:spPr>
          <a:xfrm>
            <a:off x="7102800" y="6024245"/>
            <a:ext cx="1584000" cy="182880"/>
          </a:xfrm>
          <a:prstGeom prst="rect">
            <a:avLst/>
          </a:prstGeom>
          <a:solidFill>
            <a:srgbClr val="FFFFFF"/>
          </a:solidFill>
          <a:ln w="9525">
            <a:solidFill>
              <a:srgbClr val="C0C0C0"/>
            </a:solidFill>
          </a:ln>
          <a:effectLst/>
        </p:spPr>
        <p:txBody>
          <a:bodyPr lIns="91440" tIns="0" rIns="91440" bIns="0" anchor="ctr" anchorCtr="0">
            <a:noAutofit/>
          </a:bodyPr>
          <a:lstStyle>
            <a:lvl1pPr marL="0" indent="0">
              <a:lnSpc>
                <a:spcPct val="100000"/>
              </a:lnSpc>
              <a:spcBef>
                <a:spcPts val="450"/>
              </a:spcBef>
              <a:buNone/>
              <a:defRPr sz="525" b="1" i="1"/>
            </a:lvl1pPr>
            <a:lvl2pPr marL="0" indent="0">
              <a:lnSpc>
                <a:spcPct val="100000"/>
              </a:lnSpc>
              <a:spcBef>
                <a:spcPts val="0"/>
              </a:spcBef>
              <a:buNone/>
              <a:defRPr sz="525" b="0">
                <a:solidFill>
                  <a:srgbClr val="000000"/>
                </a:solidFill>
              </a:defRPr>
            </a:lvl2pPr>
            <a:lvl3pPr marL="0" indent="0">
              <a:lnSpc>
                <a:spcPct val="100000"/>
              </a:lnSpc>
              <a:spcBef>
                <a:spcPts val="75"/>
              </a:spcBef>
              <a:buNone/>
              <a:defRPr sz="525" b="0" i="1">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p:txBody>
      </p:sp>
      <p:sp>
        <p:nvSpPr>
          <p:cNvPr id="36"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3" name="Slide Number Placeholder 9"/>
          <p:cNvSpPr>
            <a:spLocks noGrp="1"/>
          </p:cNvSpPr>
          <p:nvPr>
            <p:ph type="sldNum" sz="quarter" idx="131"/>
          </p:nvPr>
        </p:nvSpPr>
        <p:spPr/>
        <p:txBody>
          <a:bodyPr/>
          <a:lstStyle>
            <a:lvl1pPr>
              <a:defRPr/>
            </a:lvl1pPr>
          </a:lstStyle>
          <a:p>
            <a:fld id="{44A3DAED-98CA-ED44-BD8D-010557C4E8AD}" type="slidenum">
              <a:rPr lang="en-US" altLang="en-US"/>
              <a:pPr/>
              <a:t>‹#›</a:t>
            </a:fld>
            <a:endParaRPr lang="en-US" altLang="en-US"/>
          </a:p>
        </p:txBody>
      </p:sp>
      <p:sp>
        <p:nvSpPr>
          <p:cNvPr id="34"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390722304"/>
      </p:ext>
    </p:extLst>
  </p:cSld>
  <p:clrMapOvr>
    <a:masterClrMapping/>
  </p:clrMapOvr>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userDrawn="1">
  <p:cSld name="Tombstone - AWARDS V2">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280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75"/>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954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96000"/>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450"/>
              </a:spcBef>
              <a:buNone/>
              <a:defRPr sz="600" b="1"/>
            </a:lvl1pPr>
            <a:lvl2pPr marL="0" indent="0">
              <a:lnSpc>
                <a:spcPct val="100000"/>
              </a:lnSpc>
              <a:spcBef>
                <a:spcPts val="75"/>
              </a:spcBef>
              <a:buNone/>
              <a:defRPr sz="525" b="0">
                <a:solidFill>
                  <a:srgbClr val="808080"/>
                </a:solidFill>
              </a:defRPr>
            </a:lvl2pPr>
            <a:lvl3pPr marL="0" indent="0">
              <a:lnSpc>
                <a:spcPct val="100000"/>
              </a:lnSpc>
              <a:spcBef>
                <a:spcPts val="75"/>
              </a:spcBef>
              <a:buNone/>
              <a:defRPr sz="525" b="0">
                <a:solidFill>
                  <a:srgbClr val="808080"/>
                </a:solidFill>
              </a:defRPr>
            </a:lvl3pPr>
            <a:lvl4pPr marL="0" indent="0">
              <a:lnSpc>
                <a:spcPct val="100000"/>
              </a:lnSpc>
              <a:spcBef>
                <a:spcPts val="75"/>
              </a:spcBef>
              <a:buNone/>
              <a:defRPr sz="525" b="0">
                <a:solidFill>
                  <a:srgbClr val="808080"/>
                </a:solidFill>
              </a:defRPr>
            </a:lvl4pPr>
            <a:lvl5pPr marL="0" indent="0">
              <a:lnSpc>
                <a:spcPct val="100000"/>
              </a:lnSpc>
              <a:spcBef>
                <a:spcPts val="75"/>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5123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51460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210050"/>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919125"/>
            <a:ext cx="1584000" cy="28800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465CD288-24B3-4B48-8EA0-67784588A8A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95498551"/>
      </p:ext>
    </p:extLst>
  </p:cSld>
  <p:clrMapOvr>
    <a:masterClrMapping/>
  </p:clrMapOvr>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userDrawn="1">
  <p:cSld name="Tombstone - AWARDS V3">
    <p:spTree>
      <p:nvGrpSpPr>
        <p:cNvPr id="1" name=""/>
        <p:cNvGrpSpPr/>
        <p:nvPr/>
      </p:nvGrpSpPr>
      <p:grpSpPr>
        <a:xfrm>
          <a:off x="0" y="0"/>
          <a:ext cx="0" cy="0"/>
          <a:chOff x="0" y="0"/>
          <a:chExt cx="0" cy="0"/>
        </a:xfrm>
      </p:grpSpPr>
      <p:sp>
        <p:nvSpPr>
          <p:cNvPr id="6" name="Text Placeholder 21"/>
          <p:cNvSpPr>
            <a:spLocks noGrp="1"/>
          </p:cNvSpPr>
          <p:nvPr>
            <p:ph type="body" sz="quarter" idx="106"/>
          </p:nvPr>
        </p:nvSpPr>
        <p:spPr>
          <a:xfrm>
            <a:off x="45085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Text Placeholder 21"/>
          <p:cNvSpPr>
            <a:spLocks noGrp="1"/>
          </p:cNvSpPr>
          <p:nvPr>
            <p:ph type="body" sz="quarter" idx="107"/>
          </p:nvPr>
        </p:nvSpPr>
        <p:spPr>
          <a:xfrm>
            <a:off x="45085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Text Placeholder 21"/>
          <p:cNvSpPr>
            <a:spLocks noGrp="1"/>
          </p:cNvSpPr>
          <p:nvPr>
            <p:ph type="body" sz="quarter" idx="101"/>
          </p:nvPr>
        </p:nvSpPr>
        <p:spPr>
          <a:xfrm>
            <a:off x="45085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2pPr>
            <a:lvl3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3pPr>
            <a:lvl4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smtClean="0">
                <a:ln>
                  <a:noFill/>
                </a:ln>
                <a:solidFill>
                  <a:srgbClr val="808080"/>
                </a:solidFill>
                <a:effectLst/>
                <a:uLnTx/>
                <a:uFillTx/>
                <a:latin typeface="+mn-lt"/>
                <a:ea typeface="+mn-ea"/>
                <a:cs typeface="+mn-cs"/>
              </a:defRPr>
            </a:lvl4pPr>
            <a:lvl5pPr marL="0" indent="0" algn="l" defTabSz="685800" rtl="0" eaLnBrk="1" latinLnBrk="0" hangingPunct="1">
              <a:lnSpc>
                <a:spcPct val="100000"/>
              </a:lnSpc>
              <a:spcBef>
                <a:spcPts val="0"/>
              </a:spcBef>
              <a:buClr>
                <a:srgbClr val="9E3039"/>
              </a:buClr>
              <a:buFont typeface="Arial" pitchFamily="34" charset="0"/>
              <a:buNone/>
              <a:defRPr kumimoji="0" lang="en-US" sz="525" b="0" i="0" u="none" strike="noStrike" kern="1200" cap="none" spc="0" normalizeH="0" baseline="0" noProof="0" dirty="0">
                <a:ln>
                  <a:noFill/>
                </a:ln>
                <a:solidFill>
                  <a:srgbClr val="808080"/>
                </a:solidFill>
                <a:effectLst/>
                <a:uLnTx/>
                <a:uFillTx/>
                <a:latin typeface="+mn-lt"/>
                <a:ea typeface="+mn-ea"/>
                <a:cs typeface="+mn-cs"/>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9" name="Text Placeholder 21"/>
          <p:cNvSpPr>
            <a:spLocks noGrp="1"/>
          </p:cNvSpPr>
          <p:nvPr>
            <p:ph type="body" sz="quarter" idx="102"/>
          </p:nvPr>
        </p:nvSpPr>
        <p:spPr>
          <a:xfrm>
            <a:off x="2113838"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0" name="Text Placeholder 21"/>
          <p:cNvSpPr>
            <a:spLocks noGrp="1"/>
          </p:cNvSpPr>
          <p:nvPr>
            <p:ph type="body" sz="quarter" idx="103"/>
          </p:nvPr>
        </p:nvSpPr>
        <p:spPr>
          <a:xfrm>
            <a:off x="3776826"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21"/>
          <p:cNvSpPr>
            <a:spLocks noGrp="1"/>
          </p:cNvSpPr>
          <p:nvPr>
            <p:ph type="body" sz="quarter" idx="104"/>
          </p:nvPr>
        </p:nvSpPr>
        <p:spPr>
          <a:xfrm>
            <a:off x="5439814"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ext Placeholder 21"/>
          <p:cNvSpPr>
            <a:spLocks noGrp="1"/>
          </p:cNvSpPr>
          <p:nvPr>
            <p:ph type="body" sz="quarter" idx="105"/>
          </p:nvPr>
        </p:nvSpPr>
        <p:spPr>
          <a:xfrm>
            <a:off x="7102800" y="121920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3" name="Text Placeholder 21"/>
          <p:cNvSpPr>
            <a:spLocks noGrp="1"/>
          </p:cNvSpPr>
          <p:nvPr>
            <p:ph type="body" sz="quarter" idx="108"/>
          </p:nvPr>
        </p:nvSpPr>
        <p:spPr>
          <a:xfrm>
            <a:off x="2113838"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4" name="Text Placeholder 21"/>
          <p:cNvSpPr>
            <a:spLocks noGrp="1"/>
          </p:cNvSpPr>
          <p:nvPr>
            <p:ph type="body" sz="quarter" idx="109"/>
          </p:nvPr>
        </p:nvSpPr>
        <p:spPr>
          <a:xfrm>
            <a:off x="2113838"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5" name="Text Placeholder 21"/>
          <p:cNvSpPr>
            <a:spLocks noGrp="1"/>
          </p:cNvSpPr>
          <p:nvPr>
            <p:ph type="body" sz="quarter" idx="110"/>
          </p:nvPr>
        </p:nvSpPr>
        <p:spPr>
          <a:xfrm>
            <a:off x="3776826"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6" name="Text Placeholder 21"/>
          <p:cNvSpPr>
            <a:spLocks noGrp="1"/>
          </p:cNvSpPr>
          <p:nvPr>
            <p:ph type="body" sz="quarter" idx="111"/>
          </p:nvPr>
        </p:nvSpPr>
        <p:spPr>
          <a:xfrm>
            <a:off x="3776826"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7" name="Text Placeholder 21"/>
          <p:cNvSpPr>
            <a:spLocks noGrp="1"/>
          </p:cNvSpPr>
          <p:nvPr>
            <p:ph type="body" sz="quarter" idx="112"/>
          </p:nvPr>
        </p:nvSpPr>
        <p:spPr>
          <a:xfrm>
            <a:off x="5439814"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8" name="Text Placeholder 21"/>
          <p:cNvSpPr>
            <a:spLocks noGrp="1"/>
          </p:cNvSpPr>
          <p:nvPr>
            <p:ph type="body" sz="quarter" idx="113"/>
          </p:nvPr>
        </p:nvSpPr>
        <p:spPr>
          <a:xfrm>
            <a:off x="5439814"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9" name="Text Placeholder 21"/>
          <p:cNvSpPr>
            <a:spLocks noGrp="1"/>
          </p:cNvSpPr>
          <p:nvPr>
            <p:ph type="body" sz="quarter" idx="114"/>
          </p:nvPr>
        </p:nvSpPr>
        <p:spPr>
          <a:xfrm>
            <a:off x="7102800" y="2914650"/>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0" name="Text Placeholder 21"/>
          <p:cNvSpPr>
            <a:spLocks noGrp="1"/>
          </p:cNvSpPr>
          <p:nvPr>
            <p:ph type="body" sz="quarter" idx="115"/>
          </p:nvPr>
        </p:nvSpPr>
        <p:spPr>
          <a:xfrm>
            <a:off x="7102800" y="4626864"/>
            <a:ext cx="1584000" cy="1216152"/>
          </a:xfrm>
          <a:prstGeom prst="rect">
            <a:avLst/>
          </a:prstGeom>
          <a:solidFill>
            <a:srgbClr val="FFFFFF"/>
          </a:solidFill>
          <a:ln w="9525">
            <a:solidFill>
              <a:srgbClr val="C0C0C0"/>
            </a:solidFill>
          </a:ln>
          <a:effectLst/>
        </p:spPr>
        <p:txBody>
          <a:bodyPr lIns="91440" tIns="93600" rIns="91440" bIns="504000">
            <a:noAutofit/>
          </a:bodyPr>
          <a:lstStyle>
            <a:lvl1pPr marL="0" indent="0">
              <a:lnSpc>
                <a:spcPct val="100000"/>
              </a:lnSpc>
              <a:spcBef>
                <a:spcPts val="225"/>
              </a:spcBef>
              <a:buNone/>
              <a:defRPr sz="600" b="1"/>
            </a:lvl1pPr>
            <a:lvl2pPr marL="0" indent="0">
              <a:lnSpc>
                <a:spcPct val="100000"/>
              </a:lnSpc>
              <a:spcBef>
                <a:spcPts val="0"/>
              </a:spcBef>
              <a:buNone/>
              <a:defRPr sz="525" b="0">
                <a:solidFill>
                  <a:srgbClr val="808080"/>
                </a:solidFill>
              </a:defRPr>
            </a:lvl2pPr>
            <a:lvl3pPr marL="0" indent="0">
              <a:lnSpc>
                <a:spcPct val="100000"/>
              </a:lnSpc>
              <a:spcBef>
                <a:spcPts val="0"/>
              </a:spcBef>
              <a:buNone/>
              <a:defRPr sz="525" b="0">
                <a:solidFill>
                  <a:srgbClr val="808080"/>
                </a:solidFill>
              </a:defRPr>
            </a:lvl3pPr>
            <a:lvl4pPr marL="0" indent="0">
              <a:lnSpc>
                <a:spcPct val="100000"/>
              </a:lnSpc>
              <a:spcBef>
                <a:spcPts val="0"/>
              </a:spcBef>
              <a:buNone/>
              <a:defRPr sz="525" b="0">
                <a:solidFill>
                  <a:srgbClr val="808080"/>
                </a:solidFill>
              </a:defRPr>
            </a:lvl4pPr>
            <a:lvl5pPr marL="0" indent="0">
              <a:lnSpc>
                <a:spcPct val="100000"/>
              </a:lnSpc>
              <a:spcBef>
                <a:spcPts val="0"/>
              </a:spcBef>
              <a:buNone/>
              <a:defRPr sz="525" b="0">
                <a:solidFill>
                  <a:srgbClr val="808080"/>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21" name="Text Placeholder 21"/>
          <p:cNvSpPr>
            <a:spLocks noGrp="1"/>
          </p:cNvSpPr>
          <p:nvPr>
            <p:ph type="body" sz="quarter" idx="116"/>
          </p:nvPr>
        </p:nvSpPr>
        <p:spPr>
          <a:xfrm>
            <a:off x="45085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2" name="Text Placeholder 21"/>
          <p:cNvSpPr>
            <a:spLocks noGrp="1"/>
          </p:cNvSpPr>
          <p:nvPr>
            <p:ph type="body" sz="quarter" idx="117"/>
          </p:nvPr>
        </p:nvSpPr>
        <p:spPr>
          <a:xfrm>
            <a:off x="2113837"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3" name="Text Placeholder 21"/>
          <p:cNvSpPr>
            <a:spLocks noGrp="1"/>
          </p:cNvSpPr>
          <p:nvPr>
            <p:ph type="body" sz="quarter" idx="118"/>
          </p:nvPr>
        </p:nvSpPr>
        <p:spPr>
          <a:xfrm>
            <a:off x="3776824"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4" name="Text Placeholder 21"/>
          <p:cNvSpPr>
            <a:spLocks noGrp="1"/>
          </p:cNvSpPr>
          <p:nvPr>
            <p:ph type="body" sz="quarter" idx="119"/>
          </p:nvPr>
        </p:nvSpPr>
        <p:spPr>
          <a:xfrm>
            <a:off x="5439811"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5" name="Text Placeholder 21"/>
          <p:cNvSpPr>
            <a:spLocks noGrp="1"/>
          </p:cNvSpPr>
          <p:nvPr>
            <p:ph type="body" sz="quarter" idx="120"/>
          </p:nvPr>
        </p:nvSpPr>
        <p:spPr>
          <a:xfrm>
            <a:off x="7102800" y="2432304"/>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6" name="Text Placeholder 21"/>
          <p:cNvSpPr>
            <a:spLocks noGrp="1"/>
          </p:cNvSpPr>
          <p:nvPr>
            <p:ph type="body" sz="quarter" idx="121"/>
          </p:nvPr>
        </p:nvSpPr>
        <p:spPr>
          <a:xfrm>
            <a:off x="45085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7" name="Text Placeholder 21"/>
          <p:cNvSpPr>
            <a:spLocks noGrp="1"/>
          </p:cNvSpPr>
          <p:nvPr>
            <p:ph type="body" sz="quarter" idx="122"/>
          </p:nvPr>
        </p:nvSpPr>
        <p:spPr>
          <a:xfrm>
            <a:off x="2113837"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8" name="Text Placeholder 21"/>
          <p:cNvSpPr>
            <a:spLocks noGrp="1"/>
          </p:cNvSpPr>
          <p:nvPr>
            <p:ph type="body" sz="quarter" idx="123"/>
          </p:nvPr>
        </p:nvSpPr>
        <p:spPr>
          <a:xfrm>
            <a:off x="3776824"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29" name="Text Placeholder 21"/>
          <p:cNvSpPr>
            <a:spLocks noGrp="1"/>
          </p:cNvSpPr>
          <p:nvPr>
            <p:ph type="body" sz="quarter" idx="124"/>
          </p:nvPr>
        </p:nvSpPr>
        <p:spPr>
          <a:xfrm>
            <a:off x="5439811"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0" name="Text Placeholder 21"/>
          <p:cNvSpPr>
            <a:spLocks noGrp="1"/>
          </p:cNvSpPr>
          <p:nvPr>
            <p:ph type="body" sz="quarter" idx="125"/>
          </p:nvPr>
        </p:nvSpPr>
        <p:spPr>
          <a:xfrm>
            <a:off x="7102800" y="4133088"/>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1" name="Text Placeholder 21"/>
          <p:cNvSpPr>
            <a:spLocks noGrp="1"/>
          </p:cNvSpPr>
          <p:nvPr>
            <p:ph type="body" sz="quarter" idx="126"/>
          </p:nvPr>
        </p:nvSpPr>
        <p:spPr>
          <a:xfrm>
            <a:off x="45085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2" name="Text Placeholder 21"/>
          <p:cNvSpPr>
            <a:spLocks noGrp="1"/>
          </p:cNvSpPr>
          <p:nvPr>
            <p:ph type="body" sz="quarter" idx="127"/>
          </p:nvPr>
        </p:nvSpPr>
        <p:spPr>
          <a:xfrm>
            <a:off x="2113837"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3" name="Text Placeholder 21"/>
          <p:cNvSpPr>
            <a:spLocks noGrp="1"/>
          </p:cNvSpPr>
          <p:nvPr>
            <p:ph type="body" sz="quarter" idx="128"/>
          </p:nvPr>
        </p:nvSpPr>
        <p:spPr>
          <a:xfrm>
            <a:off x="3776824"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4" name="Text Placeholder 21"/>
          <p:cNvSpPr>
            <a:spLocks noGrp="1"/>
          </p:cNvSpPr>
          <p:nvPr>
            <p:ph type="body" sz="quarter" idx="129"/>
          </p:nvPr>
        </p:nvSpPr>
        <p:spPr>
          <a:xfrm>
            <a:off x="5439811"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5" name="Text Placeholder 21"/>
          <p:cNvSpPr>
            <a:spLocks noGrp="1"/>
          </p:cNvSpPr>
          <p:nvPr>
            <p:ph type="body" sz="quarter" idx="130"/>
          </p:nvPr>
        </p:nvSpPr>
        <p:spPr>
          <a:xfrm>
            <a:off x="7102800" y="5843016"/>
            <a:ext cx="1584000" cy="365760"/>
          </a:xfrm>
          <a:prstGeom prst="rect">
            <a:avLst/>
          </a:prstGeom>
          <a:solidFill>
            <a:schemeClr val="bg1"/>
          </a:solidFill>
          <a:ln w="9525">
            <a:solidFill>
              <a:srgbClr val="C0C0C0"/>
            </a:solidFill>
          </a:ln>
          <a:effectLst/>
        </p:spPr>
        <p:txBody>
          <a:bodyPr wrap="none" lIns="0" tIns="0" rIns="0" bIns="0">
            <a:noAutofit/>
          </a:bodyPr>
          <a:lstStyle>
            <a:lvl1pPr marL="0" indent="0">
              <a:lnSpc>
                <a:spcPct val="100000"/>
              </a:lnSpc>
              <a:spcBef>
                <a:spcPts val="300"/>
              </a:spcBef>
              <a:buNone/>
              <a:defRPr sz="900" b="1">
                <a:solidFill>
                  <a:srgbClr val="FFFFFF"/>
                </a:solidFill>
              </a:defRPr>
            </a:lvl1pPr>
            <a:lvl2pPr marL="0" indent="0">
              <a:lnSpc>
                <a:spcPct val="100000"/>
              </a:lnSpc>
              <a:spcBef>
                <a:spcPts val="75"/>
              </a:spcBef>
              <a:spcAft>
                <a:spcPts val="150"/>
              </a:spcAft>
              <a:buNone/>
              <a:defRPr sz="600" b="0">
                <a:solidFill>
                  <a:srgbClr val="D9D9D9"/>
                </a:solidFill>
              </a:defRPr>
            </a:lvl2pPr>
            <a:lvl3pPr marL="0" indent="0">
              <a:lnSpc>
                <a:spcPct val="100000"/>
              </a:lnSpc>
              <a:spcBef>
                <a:spcPts val="75"/>
              </a:spcBef>
              <a:spcAft>
                <a:spcPts val="150"/>
              </a:spcAft>
              <a:buNone/>
              <a:defRPr sz="600" b="0">
                <a:solidFill>
                  <a:srgbClr val="D9D9D9"/>
                </a:solidFill>
              </a:defRPr>
            </a:lvl3pPr>
            <a:lvl4pPr marL="0" indent="0">
              <a:lnSpc>
                <a:spcPct val="100000"/>
              </a:lnSpc>
              <a:spcBef>
                <a:spcPts val="75"/>
              </a:spcBef>
              <a:spcAft>
                <a:spcPts val="150"/>
              </a:spcAft>
              <a:buNone/>
              <a:defRPr sz="600" b="0">
                <a:solidFill>
                  <a:srgbClr val="D9D9D9"/>
                </a:solidFill>
              </a:defRPr>
            </a:lvl4pPr>
            <a:lvl5pPr marL="0" indent="0">
              <a:lnSpc>
                <a:spcPct val="100000"/>
              </a:lnSpc>
              <a:spcBef>
                <a:spcPts val="75"/>
              </a:spcBef>
              <a:spcAft>
                <a:spcPts val="150"/>
              </a:spcAft>
              <a:buNone/>
              <a:defRPr sz="600" b="0">
                <a:solidFill>
                  <a:srgbClr val="D9D9D9"/>
                </a:solidFill>
              </a:defRPr>
            </a:lvl5pPr>
          </a:lstStyle>
          <a:p>
            <a:pPr lvl="0"/>
            <a:r>
              <a:rPr lang="en-US"/>
              <a:t>Click to edit Master text styles</a:t>
            </a:r>
          </a:p>
        </p:txBody>
      </p:sp>
      <p:sp>
        <p:nvSpPr>
          <p:cNvPr id="37" name="Rectangle 2"/>
          <p:cNvSpPr>
            <a:spLocks noGrp="1" noChangeArrowheads="1"/>
          </p:cNvSpPr>
          <p:nvPr>
            <p:ph type="title"/>
          </p:nvPr>
        </p:nvSpPr>
        <p:spPr bwMode="gray">
          <a:xfrm>
            <a:off x="447676"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6" name="Slide Number Placeholder 9"/>
          <p:cNvSpPr>
            <a:spLocks noGrp="1"/>
          </p:cNvSpPr>
          <p:nvPr>
            <p:ph type="sldNum" sz="quarter" idx="131"/>
          </p:nvPr>
        </p:nvSpPr>
        <p:spPr/>
        <p:txBody>
          <a:bodyPr/>
          <a:lstStyle>
            <a:lvl1pPr>
              <a:defRPr/>
            </a:lvl1pPr>
          </a:lstStyle>
          <a:p>
            <a:fld id="{90FE7E78-F63E-6945-90BC-87516667A720}" type="slidenum">
              <a:rPr lang="en-US" altLang="en-US"/>
              <a:pPr/>
              <a:t>‹#›</a:t>
            </a:fld>
            <a:endParaRPr lang="en-US" altLang="en-US"/>
          </a:p>
        </p:txBody>
      </p:sp>
      <p:sp>
        <p:nvSpPr>
          <p:cNvPr id="38" name="Footer Placeholder 12"/>
          <p:cNvSpPr>
            <a:spLocks noGrp="1"/>
          </p:cNvSpPr>
          <p:nvPr>
            <p:ph type="ftr" sz="quarter" idx="132"/>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426239736"/>
      </p:ext>
    </p:extLst>
  </p:cSld>
  <p:clrMapOvr>
    <a:masterClrMapping/>
  </p:clrMapOvr>
</p:sldLayout>
</file>

<file path=ppt/slideLayouts/slideLayout5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85800" y="152400"/>
            <a:ext cx="7772400" cy="6096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85800" y="914400"/>
            <a:ext cx="77724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Rectangle 3"/>
          <p:cNvSpPr>
            <a:spLocks noGrp="1" noChangeArrowheads="1"/>
          </p:cNvSpPr>
          <p:nvPr>
            <p:ph type="ftr" sz="quarter" idx="10"/>
          </p:nvPr>
        </p:nvSpPr>
        <p:spPr/>
        <p:txBody>
          <a:bodyPr/>
          <a:lstStyle>
            <a:lvl1pPr>
              <a:defRPr b="0"/>
            </a:lvl1pPr>
          </a:lstStyle>
          <a:p>
            <a:r>
              <a:rPr lang="en-US"/>
              <a:t>Valuation Delaware</a:t>
            </a:r>
            <a:endParaRPr lang="en-US" dirty="0"/>
          </a:p>
        </p:txBody>
      </p:sp>
      <p:sp>
        <p:nvSpPr>
          <p:cNvPr id="5" name="Rectangle 4"/>
          <p:cNvSpPr>
            <a:spLocks noGrp="1" noChangeArrowheads="1"/>
          </p:cNvSpPr>
          <p:nvPr>
            <p:ph type="sldNum" sz="quarter" idx="11"/>
          </p:nvPr>
        </p:nvSpPr>
        <p:spPr/>
        <p:txBody>
          <a:bodyPr/>
          <a:lstStyle>
            <a:lvl1pPr>
              <a:defRPr/>
            </a:lvl1pPr>
          </a:lstStyle>
          <a:p>
            <a:endParaRPr lang="en-US" dirty="0">
              <a:latin typeface="Calibri"/>
            </a:endParaRPr>
          </a:p>
          <a:p>
            <a:fld id="{32A47CA8-1D40-3C49-82CF-CF2201A41E4F}" type="slidenum">
              <a:rPr lang="en-US" smtClean="0">
                <a:latin typeface="Calibri"/>
              </a:rPr>
              <a:pPr/>
              <a:t>‹#›</a:t>
            </a:fld>
            <a:endParaRPr lang="en-US" dirty="0">
              <a:latin typeface="Calibri"/>
            </a:endParaRPr>
          </a:p>
        </p:txBody>
      </p:sp>
    </p:spTree>
    <p:extLst>
      <p:ext uri="{BB962C8B-B14F-4D97-AF65-F5344CB8AC3E}">
        <p14:creationId xmlns:p14="http://schemas.microsoft.com/office/powerpoint/2010/main" val="197927360"/>
      </p:ext>
    </p:extLst>
  </p:cSld>
  <p:clrMapOvr>
    <a:masterClrMapping/>
  </p:clrMapOvr>
</p:sldLayout>
</file>

<file path=ppt/slideLayouts/slideLayout56.xml><?xml version="1.0" encoding="utf-8"?>
<p:sldLayout xmlns:a="http://schemas.openxmlformats.org/drawingml/2006/main" xmlns:r="http://schemas.openxmlformats.org/officeDocument/2006/relationships" xmlns:p="http://schemas.openxmlformats.org/presentationml/2006/main" type="txAndTwoObj" preserve="1">
  <p:cSld name="Title, Text, and 2 Content">
    <p:spTree>
      <p:nvGrpSpPr>
        <p:cNvPr id="1" name=""/>
        <p:cNvGrpSpPr/>
        <p:nvPr/>
      </p:nvGrpSpPr>
      <p:grpSpPr>
        <a:xfrm>
          <a:off x="0" y="0"/>
          <a:ext cx="0" cy="0"/>
          <a:chOff x="0" y="0"/>
          <a:chExt cx="0" cy="0"/>
        </a:xfrm>
      </p:grpSpPr>
      <p:sp>
        <p:nvSpPr>
          <p:cNvPr id="2" name="Title 1"/>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quarter" idx="2"/>
          </p:nvPr>
        </p:nvSpPr>
        <p:spPr>
          <a:xfrm>
            <a:off x="4533900" y="8382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Content Placeholder 4"/>
          <p:cNvSpPr>
            <a:spLocks noGrp="1"/>
          </p:cNvSpPr>
          <p:nvPr>
            <p:ph sz="quarter" idx="3"/>
          </p:nvPr>
        </p:nvSpPr>
        <p:spPr>
          <a:xfrm>
            <a:off x="4533900" y="3619500"/>
            <a:ext cx="4152900" cy="26289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10"/>
          </p:nvPr>
        </p:nvSpPr>
        <p:spPr/>
        <p:txBody>
          <a:bodyPr/>
          <a:lstStyle>
            <a:lvl1pPr>
              <a:defRPr/>
            </a:lvl1pPr>
          </a:lstStyle>
          <a:p>
            <a:pPr>
              <a:defRPr/>
            </a:pPr>
            <a:r>
              <a:rPr lang="en-US"/>
              <a:t>Valuation Delaware</a:t>
            </a:r>
          </a:p>
        </p:txBody>
      </p:sp>
      <p:sp>
        <p:nvSpPr>
          <p:cNvPr id="7" name="Slide Number Placeholder 6"/>
          <p:cNvSpPr>
            <a:spLocks noGrp="1"/>
          </p:cNvSpPr>
          <p:nvPr>
            <p:ph type="sldNum" sz="quarter" idx="11"/>
          </p:nvPr>
        </p:nvSpPr>
        <p:spPr/>
        <p:txBody>
          <a:bodyPr/>
          <a:lstStyle>
            <a:lvl1pPr>
              <a:defRPr/>
            </a:lvl1pPr>
          </a:lstStyle>
          <a:p>
            <a:fld id="{F2C4C756-7A50-674A-9077-94CB1A736BC0}" type="slidenum">
              <a:rPr lang="en-US" altLang="en-US"/>
              <a:pPr/>
              <a:t>‹#›</a:t>
            </a:fld>
            <a:endParaRPr lang="en-US" altLang="en-US"/>
          </a:p>
        </p:txBody>
      </p:sp>
    </p:spTree>
    <p:extLst>
      <p:ext uri="{BB962C8B-B14F-4D97-AF65-F5344CB8AC3E}">
        <p14:creationId xmlns:p14="http://schemas.microsoft.com/office/powerpoint/2010/main" val="316573871"/>
      </p:ext>
    </p:extLst>
  </p:cSld>
  <p:clrMapOvr>
    <a:masterClrMapping/>
  </p:clrMapOvr>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userDrawn="1">
  <p:cSld name="Title, Text, and Content">
    <p:spTree>
      <p:nvGrpSpPr>
        <p:cNvPr id="1" name=""/>
        <p:cNvGrpSpPr/>
        <p:nvPr/>
      </p:nvGrpSpPr>
      <p:grpSpPr>
        <a:xfrm>
          <a:off x="0" y="0"/>
          <a:ext cx="0" cy="0"/>
          <a:chOff x="0" y="0"/>
          <a:chExt cx="0" cy="0"/>
        </a:xfrm>
      </p:grpSpPr>
      <p:sp>
        <p:nvSpPr>
          <p:cNvPr id="3" name="Text Placeholder 2"/>
          <p:cNvSpPr>
            <a:spLocks noGrp="1"/>
          </p:cNvSpPr>
          <p:nvPr>
            <p:ph type="body" sz="half" idx="1"/>
          </p:nvPr>
        </p:nvSpPr>
        <p:spPr>
          <a:xfrm>
            <a:off x="228600" y="838200"/>
            <a:ext cx="4152900" cy="5410200"/>
          </a:xfrm>
          <a:prstGeom prst="rect">
            <a:avLst/>
          </a:prstGeo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533900" y="838200"/>
            <a:ext cx="4152900" cy="54102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6"/>
          <p:cNvSpPr>
            <a:spLocks noGrp="1"/>
          </p:cNvSpPr>
          <p:nvPr>
            <p:ph type="title"/>
          </p:nvPr>
        </p:nvSpPr>
        <p:spPr>
          <a:xfrm>
            <a:off x="228600" y="152400"/>
            <a:ext cx="8458200" cy="609600"/>
          </a:xfrm>
          <a:prstGeom prst="rect">
            <a:avLst/>
          </a:prstGeom>
        </p:spPr>
        <p:txBody>
          <a:bodyPr/>
          <a:lstStyle/>
          <a:p>
            <a:r>
              <a:rPr lang="en-US"/>
              <a:t>Click to edit Master title style</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p>
        </p:txBody>
      </p:sp>
      <p:sp>
        <p:nvSpPr>
          <p:cNvPr id="6" name="Slide Number Placeholder 5"/>
          <p:cNvSpPr>
            <a:spLocks noGrp="1"/>
          </p:cNvSpPr>
          <p:nvPr>
            <p:ph type="sldNum" sz="quarter" idx="11"/>
          </p:nvPr>
        </p:nvSpPr>
        <p:spPr/>
        <p:txBody>
          <a:bodyPr/>
          <a:lstStyle>
            <a:lvl1pPr>
              <a:defRPr/>
            </a:lvl1pPr>
          </a:lstStyle>
          <a:p>
            <a:fld id="{2DEAFEB1-6434-3F44-A249-27DCAE44D34B}" type="slidenum">
              <a:rPr lang="en-US" altLang="en-US"/>
              <a:pPr/>
              <a:t>‹#›</a:t>
            </a:fld>
            <a:endParaRPr lang="en-US" altLang="en-US"/>
          </a:p>
        </p:txBody>
      </p:sp>
    </p:spTree>
    <p:extLst>
      <p:ext uri="{BB962C8B-B14F-4D97-AF65-F5344CB8AC3E}">
        <p14:creationId xmlns:p14="http://schemas.microsoft.com/office/powerpoint/2010/main" val="1664858257"/>
      </p:ext>
    </p:extLst>
  </p:cSld>
  <p:clrMapOvr>
    <a:masterClrMapping/>
  </p:clrMapOvr>
</p:sldLayout>
</file>

<file path=ppt/slideLayouts/slideLayout58.xml><?xml version="1.0" encoding="utf-8"?>
<p:sldLayout xmlns:a="http://schemas.openxmlformats.org/drawingml/2006/main" xmlns:r="http://schemas.openxmlformats.org/officeDocument/2006/relationships" xmlns:p="http://schemas.openxmlformats.org/presentationml/2006/main" type="twoObj">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457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371600"/>
            <a:ext cx="4038600" cy="47545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p:cNvSpPr>
            <a:spLocks noGrp="1"/>
          </p:cNvSpPr>
          <p:nvPr>
            <p:ph type="ftr" sz="quarter" idx="10"/>
          </p:nvPr>
        </p:nvSpPr>
        <p:spPr/>
        <p:txBody>
          <a:bodyPr/>
          <a:lstStyle>
            <a:lvl1pPr>
              <a:defRPr/>
            </a:lvl1pPr>
          </a:lstStyle>
          <a:p>
            <a:pPr>
              <a:defRPr/>
            </a:pPr>
            <a:r>
              <a:rPr lang="en-US"/>
              <a:t>Valuation Delaware</a:t>
            </a:r>
            <a:endParaRPr lang="en-US" dirty="0"/>
          </a:p>
        </p:txBody>
      </p:sp>
      <p:sp>
        <p:nvSpPr>
          <p:cNvPr id="6" name="Slide Number Placeholder 5"/>
          <p:cNvSpPr>
            <a:spLocks noGrp="1"/>
          </p:cNvSpPr>
          <p:nvPr>
            <p:ph type="sldNum" sz="quarter" idx="11"/>
          </p:nvPr>
        </p:nvSpPr>
        <p:spPr/>
        <p:txBody>
          <a:bodyPr/>
          <a:lstStyle>
            <a:lvl1pPr>
              <a:defRPr smtClean="0">
                <a:latin typeface="Calibri" pitchFamily="34" charset="0"/>
              </a:defRPr>
            </a:lvl1pPr>
          </a:lstStyle>
          <a:p>
            <a:pPr>
              <a:defRPr/>
            </a:pPr>
            <a:fld id="{F27B48BD-7B74-448B-9C41-98D8C47BAE25}" type="slidenum">
              <a:rPr lang="en-US" smtClean="0"/>
              <a:pPr>
                <a:defRPr/>
              </a:pPr>
              <a:t>‹#›</a:t>
            </a:fld>
            <a:endParaRPr lang="en-US" dirty="0"/>
          </a:p>
        </p:txBody>
      </p:sp>
    </p:spTree>
    <p:extLst>
      <p:ext uri="{BB962C8B-B14F-4D97-AF65-F5344CB8AC3E}">
        <p14:creationId xmlns:p14="http://schemas.microsoft.com/office/powerpoint/2010/main" val="149822850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5"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3" name="Slide Number Placeholder 9"/>
          <p:cNvSpPr>
            <a:spLocks noGrp="1"/>
          </p:cNvSpPr>
          <p:nvPr>
            <p:ph type="sldNum" sz="quarter" idx="10"/>
          </p:nvPr>
        </p:nvSpPr>
        <p:spPr/>
        <p:txBody>
          <a:bodyPr/>
          <a:lstStyle>
            <a:lvl1pPr>
              <a:defRPr/>
            </a:lvl1pPr>
          </a:lstStyle>
          <a:p>
            <a:fld id="{395527EB-3756-C241-BFD3-DBB1E111190F}" type="slidenum">
              <a:rPr lang="en-US" altLang="en-US"/>
              <a:pPr/>
              <a:t>‹#›</a:t>
            </a:fld>
            <a:endParaRPr lang="en-US" altLang="en-US"/>
          </a:p>
        </p:txBody>
      </p:sp>
      <p:sp>
        <p:nvSpPr>
          <p:cNvPr id="4" name="Footer Placeholder 12"/>
          <p:cNvSpPr>
            <a:spLocks noGrp="1"/>
          </p:cNvSpPr>
          <p:nvPr>
            <p:ph type="ftr" sz="quarter" idx="11"/>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16746043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84048" y="805002"/>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814835"/>
            <a:ext cx="4040188" cy="380392"/>
          </a:xfrm>
          <a:prstGeom prst="rect">
            <a:avLst/>
          </a:prstGeom>
          <a:solidFill>
            <a:schemeClr val="accent1">
              <a:lumMod val="40000"/>
              <a:lumOff val="60000"/>
            </a:schemeClr>
          </a:solidFill>
          <a:ln cmpd="sng">
            <a:solidFill>
              <a:srgbClr val="B01C2E"/>
            </a:solidFill>
            <a:prstDash val="solid"/>
          </a:ln>
        </p:spPr>
        <p:txBody>
          <a:bodyPr lIns="91440" rIns="91440" anchor="ctr"/>
          <a:lstStyle>
            <a:lvl1pPr marL="0" indent="0" algn="ctr">
              <a:buNone/>
              <a:defRPr sz="1200" b="1">
                <a:solidFill>
                  <a:schemeClr val="tx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195227"/>
            <a:ext cx="4041648" cy="4955707"/>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195227"/>
            <a:ext cx="4041648" cy="4955707"/>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
        <p:nvSpPr>
          <p:cNvPr id="15" name="Rectangle 14"/>
          <p:cNvSpPr/>
          <p:nvPr userDrawn="1"/>
        </p:nvSpPr>
        <p:spPr>
          <a:xfrm>
            <a:off x="384048" y="407061"/>
            <a:ext cx="8458200" cy="91169"/>
          </a:xfrm>
          <a:prstGeom prst="rect">
            <a:avLst/>
          </a:prstGeom>
          <a:solidFill>
            <a:schemeClr val="accent1">
              <a:alpha val="69000"/>
            </a:schemeClr>
          </a:solidFill>
          <a:ln w="0"/>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350"/>
          </a:p>
        </p:txBody>
      </p:sp>
      <p:sp>
        <p:nvSpPr>
          <p:cNvPr id="16" name="Rectangle 2"/>
          <p:cNvSpPr>
            <a:spLocks noGrp="1" noChangeArrowheads="1"/>
          </p:cNvSpPr>
          <p:nvPr>
            <p:ph type="title"/>
          </p:nvPr>
        </p:nvSpPr>
        <p:spPr bwMode="gray">
          <a:xfrm>
            <a:off x="384048" y="3"/>
            <a:ext cx="8458200" cy="389593"/>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b="1"/>
            </a:lvl1pPr>
          </a:lstStyle>
          <a:p>
            <a:pPr lvl="0"/>
            <a:r>
              <a:rPr lang="en-US" dirty="0"/>
              <a:t>Click to edit Master title style</a:t>
            </a:r>
          </a:p>
        </p:txBody>
      </p:sp>
    </p:spTree>
    <p:extLst>
      <p:ext uri="{BB962C8B-B14F-4D97-AF65-F5344CB8AC3E}">
        <p14:creationId xmlns:p14="http://schemas.microsoft.com/office/powerpoint/2010/main" val="20997713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Side by Side w/Header">
    <p:spTree>
      <p:nvGrpSpPr>
        <p:cNvPr id="1" name=""/>
        <p:cNvGrpSpPr/>
        <p:nvPr/>
      </p:nvGrpSpPr>
      <p:grpSpPr>
        <a:xfrm>
          <a:off x="0" y="0"/>
          <a:ext cx="0" cy="0"/>
          <a:chOff x="0" y="0"/>
          <a:chExt cx="0" cy="0"/>
        </a:xfrm>
      </p:grpSpPr>
      <p:sp>
        <p:nvSpPr>
          <p:cNvPr id="7" name="Text Placeholder 2"/>
          <p:cNvSpPr>
            <a:spLocks noGrp="1"/>
          </p:cNvSpPr>
          <p:nvPr>
            <p:ph type="body" idx="1"/>
          </p:nvPr>
        </p:nvSpPr>
        <p:spPr>
          <a:xfrm>
            <a:off x="379413"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8" name="Text Placeholder 2"/>
          <p:cNvSpPr>
            <a:spLocks noGrp="1"/>
          </p:cNvSpPr>
          <p:nvPr>
            <p:ph type="body" idx="19"/>
          </p:nvPr>
        </p:nvSpPr>
        <p:spPr>
          <a:xfrm>
            <a:off x="4724400" y="1371600"/>
            <a:ext cx="4040188" cy="380392"/>
          </a:xfrm>
          <a:prstGeom prst="rect">
            <a:avLst/>
          </a:prstGeom>
          <a:solidFill>
            <a:schemeClr val="accent1"/>
          </a:solidFill>
          <a:ln cmpd="sng">
            <a:solidFill>
              <a:srgbClr val="B01C2E"/>
            </a:solidFill>
            <a:prstDash val="solid"/>
          </a:ln>
        </p:spPr>
        <p:txBody>
          <a:bodyPr lIns="91440" rIns="91440" anchor="ctr"/>
          <a:lstStyle>
            <a:lvl1pPr marL="0" indent="0" algn="ctr">
              <a:buNone/>
              <a:defRPr sz="12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dirty="0"/>
              <a:t>Click to edit Master text styles</a:t>
            </a:r>
          </a:p>
        </p:txBody>
      </p:sp>
      <p:sp>
        <p:nvSpPr>
          <p:cNvPr id="11" name="Content Placeholder 10"/>
          <p:cNvSpPr>
            <a:spLocks noGrp="1"/>
          </p:cNvSpPr>
          <p:nvPr>
            <p:ph sz="quarter" idx="20"/>
          </p:nvPr>
        </p:nvSpPr>
        <p:spPr>
          <a:xfrm>
            <a:off x="379412" y="1807534"/>
            <a:ext cx="4041648"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2" name="Content Placeholder 10"/>
          <p:cNvSpPr>
            <a:spLocks noGrp="1"/>
          </p:cNvSpPr>
          <p:nvPr>
            <p:ph sz="quarter" idx="21"/>
          </p:nvPr>
        </p:nvSpPr>
        <p:spPr>
          <a:xfrm>
            <a:off x="4724400" y="1807534"/>
            <a:ext cx="4041648" cy="4343400"/>
          </a:xfrm>
          <a:prstGeom prst="rect">
            <a:avLst/>
          </a:prstGeom>
          <a:solidFill>
            <a:srgbClr val="FFFFFF"/>
          </a:solidFill>
          <a:ln>
            <a:solidFill>
              <a:srgbClr val="C0C0C0"/>
            </a:solidFill>
          </a:ln>
        </p:spPr>
        <p:txBody>
          <a:bodyPr/>
          <a:lstStyle>
            <a:lvl1pPr marL="171450" indent="-171450">
              <a:buClr>
                <a:schemeClr val="accent1"/>
              </a:buClr>
              <a:buFont typeface="Wingdings 2" pitchFamily="18" charset="2"/>
              <a:buChar char=""/>
              <a:defRPr sz="1200"/>
            </a:lvl1pPr>
            <a:lvl2pPr marL="342900" indent="-171450">
              <a:buClr>
                <a:schemeClr val="accent1"/>
              </a:buClr>
              <a:buFont typeface="Arial" pitchFamily="34" charset="0"/>
              <a:buChar char="•"/>
              <a:defRPr lang="en-US" sz="12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1200"/>
            </a:lvl3pPr>
            <a:lvl4pPr marL="685800">
              <a:buClr>
                <a:schemeClr val="accent1"/>
              </a:buClr>
              <a:buFont typeface="Arial" pitchFamily="34" charset="0"/>
              <a:buChar char="–"/>
              <a:defRPr sz="1200"/>
            </a:lvl4pPr>
            <a:lvl5pPr marL="857250">
              <a:buClr>
                <a:schemeClr val="accent1"/>
              </a:buClr>
              <a:buFont typeface="Arial" pitchFamily="34" charset="0"/>
              <a:buChar char="–"/>
              <a:defRPr sz="12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0" name="Slide Number Placeholder 9"/>
          <p:cNvSpPr>
            <a:spLocks noGrp="1"/>
          </p:cNvSpPr>
          <p:nvPr>
            <p:ph type="sldNum" sz="quarter" idx="22"/>
          </p:nvPr>
        </p:nvSpPr>
        <p:spPr/>
        <p:txBody>
          <a:bodyPr/>
          <a:lstStyle>
            <a:lvl1pPr>
              <a:defRPr/>
            </a:lvl1pPr>
          </a:lstStyle>
          <a:p>
            <a:fld id="{856F0A94-AD2E-974D-AF6B-04AF335E854A}" type="slidenum">
              <a:rPr lang="en-US" altLang="en-US"/>
              <a:pPr/>
              <a:t>‹#›</a:t>
            </a:fld>
            <a:endParaRPr lang="en-US" altLang="en-US"/>
          </a:p>
        </p:txBody>
      </p:sp>
      <p:sp>
        <p:nvSpPr>
          <p:cNvPr id="13" name="Footer Placeholder 12"/>
          <p:cNvSpPr>
            <a:spLocks noGrp="1"/>
          </p:cNvSpPr>
          <p:nvPr>
            <p:ph type="ftr" sz="quarter" idx="23"/>
          </p:nvPr>
        </p:nvSpPr>
        <p:spPr/>
        <p:txBody>
          <a:bodyPr/>
          <a:lstStyle>
            <a:lvl1pPr>
              <a:defRPr/>
            </a:lvl1pPr>
          </a:lstStyle>
          <a:p>
            <a:pPr>
              <a:defRPr/>
            </a:pPr>
            <a:r>
              <a:rPr lang="en-US"/>
              <a:t>Valuation Delaware</a:t>
            </a:r>
          </a:p>
        </p:txBody>
      </p:sp>
    </p:spTree>
    <p:extLst>
      <p:ext uri="{BB962C8B-B14F-4D97-AF65-F5344CB8AC3E}">
        <p14:creationId xmlns:p14="http://schemas.microsoft.com/office/powerpoint/2010/main" val="53693490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Side by Side Arrow Right">
    <p:spTree>
      <p:nvGrpSpPr>
        <p:cNvPr id="1" name=""/>
        <p:cNvGrpSpPr/>
        <p:nvPr/>
      </p:nvGrpSpPr>
      <p:grpSpPr>
        <a:xfrm>
          <a:off x="0" y="0"/>
          <a:ext cx="0" cy="0"/>
          <a:chOff x="0" y="0"/>
          <a:chExt cx="0" cy="0"/>
        </a:xfrm>
      </p:grpSpPr>
      <p:sp>
        <p:nvSpPr>
          <p:cNvPr id="10" name="Right Arrow 9"/>
          <p:cNvSpPr/>
          <p:nvPr userDrawn="1"/>
        </p:nvSpPr>
        <p:spPr bwMode="auto">
          <a:xfrm>
            <a:off x="4038600" y="3046413"/>
            <a:ext cx="990600" cy="1009650"/>
          </a:xfrm>
          <a:prstGeom prst="rightArrow">
            <a:avLst>
              <a:gd name="adj1" fmla="val 50000"/>
              <a:gd name="adj2" fmla="val 62230"/>
            </a:avLst>
          </a:prstGeom>
          <a:gradFill flip="none" rotWithShape="1">
            <a:gsLst>
              <a:gs pos="100000">
                <a:schemeClr val="bg1">
                  <a:lumMod val="65000"/>
                </a:schemeClr>
              </a:gs>
              <a:gs pos="0">
                <a:schemeClr val="bg1">
                  <a:lumMod val="85000"/>
                </a:schemeClr>
              </a:gs>
            </a:gsLst>
            <a:lin ang="0" scaled="1"/>
            <a:tileRect/>
          </a:gradFill>
          <a:ln w="9525" cap="flat" cmpd="sng" algn="ctr">
            <a:noFill/>
            <a:prstDash val="solid"/>
            <a:round/>
            <a:headEnd type="none" w="med" len="med"/>
            <a:tailEnd type="none" w="med" len="med"/>
          </a:ln>
          <a:effectLst/>
        </p:spPr>
        <p:txBody>
          <a:bodyPr/>
          <a:lstStyle/>
          <a:p>
            <a:pPr eaLnBrk="0" hangingPunct="0">
              <a:defRPr/>
            </a:pPr>
            <a:endParaRPr lang="en-US" sz="1350" dirty="0">
              <a:latin typeface="Calibri" panose="020F0502020204030204" pitchFamily="34" charset="0"/>
              <a:ea typeface="+mn-ea"/>
            </a:endParaRPr>
          </a:p>
        </p:txBody>
      </p:sp>
      <p:sp>
        <p:nvSpPr>
          <p:cNvPr id="7" name="Text Placeholder 2"/>
          <p:cNvSpPr>
            <a:spLocks noGrp="1"/>
          </p:cNvSpPr>
          <p:nvPr>
            <p:ph type="body" idx="1"/>
          </p:nvPr>
        </p:nvSpPr>
        <p:spPr>
          <a:xfrm>
            <a:off x="379412" y="1371600"/>
            <a:ext cx="3657600" cy="380392"/>
          </a:xfrm>
          <a:prstGeom prst="rect">
            <a:avLst/>
          </a:prstGeom>
          <a:solidFill>
            <a:schemeClr val="accent1"/>
          </a:solidFill>
          <a:ln cmpd="sng">
            <a:solidFill>
              <a:srgbClr val="B01C2E"/>
            </a:solidFill>
            <a:prstDash val="solid"/>
          </a:ln>
        </p:spPr>
        <p:txBody>
          <a:bodyPr lIns="91440" rIns="91440" anchor="ctr"/>
          <a:lstStyle>
            <a:lvl1pPr marL="0" indent="0">
              <a:buNone/>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8" name="Text Placeholder 2"/>
          <p:cNvSpPr>
            <a:spLocks noGrp="1"/>
          </p:cNvSpPr>
          <p:nvPr>
            <p:ph type="body" idx="19"/>
          </p:nvPr>
        </p:nvSpPr>
        <p:spPr>
          <a:xfrm>
            <a:off x="5029200" y="1371600"/>
            <a:ext cx="3657600" cy="380392"/>
          </a:xfrm>
          <a:prstGeom prst="rect">
            <a:avLst/>
          </a:prstGeom>
          <a:solidFill>
            <a:schemeClr val="accent1"/>
          </a:solidFill>
          <a:ln cmpd="sng">
            <a:solidFill>
              <a:srgbClr val="B01C2E"/>
            </a:solidFill>
            <a:prstDash val="solid"/>
          </a:ln>
        </p:spPr>
        <p:txBody>
          <a:bodyPr lIns="91440" rIns="91440" anchor="ctr"/>
          <a:lstStyle>
            <a:lvl1pPr marL="0" marR="0" indent="0" algn="l" defTabSz="685800" rtl="0" eaLnBrk="1" fontAlgn="auto" latinLnBrk="0" hangingPunct="1">
              <a:lnSpc>
                <a:spcPct val="100000"/>
              </a:lnSpc>
              <a:spcBef>
                <a:spcPct val="20000"/>
              </a:spcBef>
              <a:spcAft>
                <a:spcPts val="0"/>
              </a:spcAft>
              <a:buClrTx/>
              <a:buSzTx/>
              <a:buFont typeface="Arial" pitchFamily="34" charset="0"/>
              <a:buNone/>
              <a:tabLst/>
              <a:defRPr sz="900" b="1">
                <a:solidFill>
                  <a:schemeClr val="bg1"/>
                </a:solidFill>
              </a:defRPr>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12" name="Content Placeholder 10"/>
          <p:cNvSpPr>
            <a:spLocks noGrp="1"/>
          </p:cNvSpPr>
          <p:nvPr>
            <p:ph sz="quarter" idx="20"/>
          </p:nvPr>
        </p:nvSpPr>
        <p:spPr>
          <a:xfrm>
            <a:off x="379412" y="1807534"/>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3" name="Content Placeholder 10"/>
          <p:cNvSpPr>
            <a:spLocks noGrp="1"/>
          </p:cNvSpPr>
          <p:nvPr>
            <p:ph sz="quarter" idx="21"/>
          </p:nvPr>
        </p:nvSpPr>
        <p:spPr>
          <a:xfrm>
            <a:off x="5029200" y="1828800"/>
            <a:ext cx="3657600" cy="4343400"/>
          </a:xfrm>
          <a:prstGeom prst="rect">
            <a:avLst/>
          </a:prstGeom>
          <a:solidFill>
            <a:srgbClr val="FFFFFF"/>
          </a:solidFill>
          <a:ln>
            <a:solidFill>
              <a:srgbClr val="C0C0C0"/>
            </a:solidFill>
          </a:ln>
        </p:spPr>
        <p:txBody>
          <a:bodyPr/>
          <a:lstStyle>
            <a:lvl1pPr marL="171450" indent="-171450">
              <a:spcBef>
                <a:spcPts val="18"/>
              </a:spcBef>
              <a:buClr>
                <a:schemeClr val="accent1"/>
              </a:buClr>
              <a:buFont typeface="Wingdings 2" pitchFamily="18" charset="2"/>
              <a:buChar char=""/>
              <a:defRPr sz="900"/>
            </a:lvl1pPr>
            <a:lvl2pPr marL="342900" indent="-171450">
              <a:buClr>
                <a:schemeClr val="accent1"/>
              </a:buClr>
              <a:buFont typeface="Arial" pitchFamily="34" charset="0"/>
              <a:buChar char="•"/>
              <a:defRPr lang="en-US" sz="900" kern="1200" dirty="0" smtClean="0">
                <a:solidFill>
                  <a:schemeClr val="tx1"/>
                </a:solidFill>
                <a:latin typeface="+mn-lt"/>
                <a:ea typeface="+mn-ea"/>
                <a:cs typeface="Arial" pitchFamily="34" charset="0"/>
              </a:defRPr>
            </a:lvl2pPr>
            <a:lvl3pPr marL="514350">
              <a:buClr>
                <a:schemeClr val="accent1"/>
              </a:buClr>
              <a:buFont typeface="Arial" pitchFamily="34" charset="0"/>
              <a:buChar char="–"/>
              <a:defRPr sz="900"/>
            </a:lvl3pPr>
            <a:lvl4pPr marL="685800">
              <a:buClr>
                <a:schemeClr val="accent1"/>
              </a:buClr>
              <a:buFont typeface="Arial" pitchFamily="34" charset="0"/>
              <a:buChar char="–"/>
              <a:defRPr sz="900"/>
            </a:lvl4pPr>
            <a:lvl5pPr marL="857250">
              <a:buClr>
                <a:schemeClr val="accent1"/>
              </a:buClr>
              <a:buFont typeface="Arial" pitchFamily="34" charset="0"/>
              <a:buChar char="–"/>
              <a:defRPr sz="900"/>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9" name="Rectangle 2"/>
          <p:cNvSpPr>
            <a:spLocks noGrp="1" noChangeArrowheads="1"/>
          </p:cNvSpPr>
          <p:nvPr>
            <p:ph type="title"/>
          </p:nvPr>
        </p:nvSpPr>
        <p:spPr bwMode="gray">
          <a:xfrm>
            <a:off x="452441" y="2"/>
            <a:ext cx="8239125" cy="898525"/>
          </a:xfrm>
          <a:prstGeom prst="rect">
            <a:avLst/>
          </a:prstGeom>
          <a:noFill/>
          <a:ln w="9525">
            <a:noFill/>
            <a:miter lim="800000"/>
            <a:headEnd/>
            <a:tailEnd/>
          </a:ln>
        </p:spPr>
        <p:txBody>
          <a:bodyPr vert="horz" wrap="square" lIns="0" tIns="0" rIns="0" bIns="0" numCol="1" anchor="b" anchorCtr="0" compatLnSpc="1">
            <a:prstTxWarp prst="textNoShape">
              <a:avLst/>
            </a:prstTxWarp>
          </a:bodyPr>
          <a:lstStyle>
            <a:lvl1pPr algn="l">
              <a:defRPr sz="1650"/>
            </a:lvl1pPr>
          </a:lstStyle>
          <a:p>
            <a:pPr lvl="0"/>
            <a:r>
              <a:rPr lang="en-US"/>
              <a:t>Click to edit Master title style</a:t>
            </a:r>
            <a:endParaRPr lang="en-US" dirty="0"/>
          </a:p>
        </p:txBody>
      </p:sp>
      <p:sp>
        <p:nvSpPr>
          <p:cNvPr id="11" name="Slide Number Placeholder 2"/>
          <p:cNvSpPr>
            <a:spLocks noGrp="1"/>
          </p:cNvSpPr>
          <p:nvPr>
            <p:ph type="sldNum" sz="quarter" idx="22"/>
          </p:nvPr>
        </p:nvSpPr>
        <p:spPr/>
        <p:txBody>
          <a:bodyPr/>
          <a:lstStyle>
            <a:lvl1pPr>
              <a:defRPr/>
            </a:lvl1pPr>
          </a:lstStyle>
          <a:p>
            <a:fld id="{652385A1-7A9F-1D44-AA51-16856D64E5B5}" type="slidenum">
              <a:rPr lang="en-US" altLang="en-US"/>
              <a:pPr/>
              <a:t>‹#›</a:t>
            </a:fld>
            <a:endParaRPr lang="en-US" altLang="en-US"/>
          </a:p>
        </p:txBody>
      </p:sp>
      <p:sp>
        <p:nvSpPr>
          <p:cNvPr id="14" name="Footer Placeholder 9"/>
          <p:cNvSpPr>
            <a:spLocks noGrp="1"/>
          </p:cNvSpPr>
          <p:nvPr>
            <p:ph type="ftr" sz="quarter" idx="23"/>
          </p:nvPr>
        </p:nvSpPr>
        <p:spPr/>
        <p:txBody>
          <a:bodyPr/>
          <a:lstStyle>
            <a:lvl1pPr>
              <a:defRPr smtClean="0"/>
            </a:lvl1pPr>
          </a:lstStyle>
          <a:p>
            <a:pPr>
              <a:defRPr/>
            </a:pPr>
            <a:r>
              <a:rPr lang="en-US"/>
              <a:t>Valuation Delaware</a:t>
            </a:r>
          </a:p>
        </p:txBody>
      </p:sp>
    </p:spTree>
    <p:extLst>
      <p:ext uri="{BB962C8B-B14F-4D97-AF65-F5344CB8AC3E}">
        <p14:creationId xmlns:p14="http://schemas.microsoft.com/office/powerpoint/2010/main" val="376184282"/>
      </p:ext>
    </p:extLst>
  </p:cSld>
  <p:clrMapOvr>
    <a:masterClrMapping/>
  </p:clrMapOvr>
</p:sldLayout>
</file>

<file path=ppt/slideMasters/_rels/slideMaster1.xml.rels><?xml version="1.0" encoding="UTF-8" standalone="yes"?>
<Relationships xmlns="http://schemas.openxmlformats.org/package/2006/relationships"><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9" Type="http://schemas.openxmlformats.org/officeDocument/2006/relationships/slideLayout" Target="../slideLayouts/slideLayout39.xml"/><Relationship Id="rId21" Type="http://schemas.openxmlformats.org/officeDocument/2006/relationships/slideLayout" Target="../slideLayouts/slideLayout21.xml"/><Relationship Id="rId34" Type="http://schemas.openxmlformats.org/officeDocument/2006/relationships/slideLayout" Target="../slideLayouts/slideLayout34.xml"/><Relationship Id="rId42" Type="http://schemas.openxmlformats.org/officeDocument/2006/relationships/slideLayout" Target="../slideLayouts/slideLayout42.xml"/><Relationship Id="rId47" Type="http://schemas.openxmlformats.org/officeDocument/2006/relationships/slideLayout" Target="../slideLayouts/slideLayout47.xml"/><Relationship Id="rId50" Type="http://schemas.openxmlformats.org/officeDocument/2006/relationships/slideLayout" Target="../slideLayouts/slideLayout50.xml"/><Relationship Id="rId55" Type="http://schemas.openxmlformats.org/officeDocument/2006/relationships/slideLayout" Target="../slideLayouts/slideLayout55.xml"/><Relationship Id="rId7" Type="http://schemas.openxmlformats.org/officeDocument/2006/relationships/slideLayout" Target="../slideLayouts/slideLayout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9" Type="http://schemas.openxmlformats.org/officeDocument/2006/relationships/slideLayout" Target="../slideLayouts/slideLayout29.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32" Type="http://schemas.openxmlformats.org/officeDocument/2006/relationships/slideLayout" Target="../slideLayouts/slideLayout32.xml"/><Relationship Id="rId37" Type="http://schemas.openxmlformats.org/officeDocument/2006/relationships/slideLayout" Target="../slideLayouts/slideLayout37.xml"/><Relationship Id="rId40" Type="http://schemas.openxmlformats.org/officeDocument/2006/relationships/slideLayout" Target="../slideLayouts/slideLayout40.xml"/><Relationship Id="rId45" Type="http://schemas.openxmlformats.org/officeDocument/2006/relationships/slideLayout" Target="../slideLayouts/slideLayout45.xml"/><Relationship Id="rId53" Type="http://schemas.openxmlformats.org/officeDocument/2006/relationships/slideLayout" Target="../slideLayouts/slideLayout53.xml"/><Relationship Id="rId58" Type="http://schemas.openxmlformats.org/officeDocument/2006/relationships/slideLayout" Target="../slideLayouts/slideLayout58.xml"/><Relationship Id="rId5" Type="http://schemas.openxmlformats.org/officeDocument/2006/relationships/slideLayout" Target="../slideLayouts/slideLayout5.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slideLayout" Target="../slideLayouts/slideLayout27.xml"/><Relationship Id="rId30" Type="http://schemas.openxmlformats.org/officeDocument/2006/relationships/slideLayout" Target="../slideLayouts/slideLayout30.xml"/><Relationship Id="rId35" Type="http://schemas.openxmlformats.org/officeDocument/2006/relationships/slideLayout" Target="../slideLayouts/slideLayout35.xml"/><Relationship Id="rId43" Type="http://schemas.openxmlformats.org/officeDocument/2006/relationships/slideLayout" Target="../slideLayouts/slideLayout43.xml"/><Relationship Id="rId48" Type="http://schemas.openxmlformats.org/officeDocument/2006/relationships/slideLayout" Target="../slideLayouts/slideLayout48.xml"/><Relationship Id="rId56" Type="http://schemas.openxmlformats.org/officeDocument/2006/relationships/slideLayout" Target="../slideLayouts/slideLayout56.xml"/><Relationship Id="rId8" Type="http://schemas.openxmlformats.org/officeDocument/2006/relationships/slideLayout" Target="../slideLayouts/slideLayout8.xml"/><Relationship Id="rId51" Type="http://schemas.openxmlformats.org/officeDocument/2006/relationships/slideLayout" Target="../slideLayouts/slideLayout51.xml"/><Relationship Id="rId3" Type="http://schemas.openxmlformats.org/officeDocument/2006/relationships/slideLayout" Target="../slideLayouts/slideLayout3.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33" Type="http://schemas.openxmlformats.org/officeDocument/2006/relationships/slideLayout" Target="../slideLayouts/slideLayout33.xml"/><Relationship Id="rId38" Type="http://schemas.openxmlformats.org/officeDocument/2006/relationships/slideLayout" Target="../slideLayouts/slideLayout38.xml"/><Relationship Id="rId46" Type="http://schemas.openxmlformats.org/officeDocument/2006/relationships/slideLayout" Target="../slideLayouts/slideLayout46.xml"/><Relationship Id="rId59" Type="http://schemas.openxmlformats.org/officeDocument/2006/relationships/theme" Target="../theme/theme1.xml"/><Relationship Id="rId20" Type="http://schemas.openxmlformats.org/officeDocument/2006/relationships/slideLayout" Target="../slideLayouts/slideLayout20.xml"/><Relationship Id="rId41" Type="http://schemas.openxmlformats.org/officeDocument/2006/relationships/slideLayout" Target="../slideLayouts/slideLayout41.xml"/><Relationship Id="rId54" Type="http://schemas.openxmlformats.org/officeDocument/2006/relationships/slideLayout" Target="../slideLayouts/slideLayout54.xml"/><Relationship Id="rId1" Type="http://schemas.openxmlformats.org/officeDocument/2006/relationships/slideLayout" Target="../slideLayouts/slideLayout1.xml"/><Relationship Id="rId6" Type="http://schemas.openxmlformats.org/officeDocument/2006/relationships/slideLayout" Target="../slideLayouts/slideLayout6.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28" Type="http://schemas.openxmlformats.org/officeDocument/2006/relationships/slideLayout" Target="../slideLayouts/slideLayout28.xml"/><Relationship Id="rId36" Type="http://schemas.openxmlformats.org/officeDocument/2006/relationships/slideLayout" Target="../slideLayouts/slideLayout36.xml"/><Relationship Id="rId49" Type="http://schemas.openxmlformats.org/officeDocument/2006/relationships/slideLayout" Target="../slideLayouts/slideLayout49.xml"/><Relationship Id="rId57" Type="http://schemas.openxmlformats.org/officeDocument/2006/relationships/slideLayout" Target="../slideLayouts/slideLayout57.xml"/><Relationship Id="rId10" Type="http://schemas.openxmlformats.org/officeDocument/2006/relationships/slideLayout" Target="../slideLayouts/slideLayout10.xml"/><Relationship Id="rId31" Type="http://schemas.openxmlformats.org/officeDocument/2006/relationships/slideLayout" Target="../slideLayouts/slideLayout31.xml"/><Relationship Id="rId44" Type="http://schemas.openxmlformats.org/officeDocument/2006/relationships/slideLayout" Target="../slideLayouts/slideLayout44.xml"/><Relationship Id="rId52" Type="http://schemas.openxmlformats.org/officeDocument/2006/relationships/slideLayout" Target="../slideLayouts/slideLayout5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1028" name="Line 88"/>
          <p:cNvSpPr>
            <a:spLocks noChangeShapeType="1"/>
          </p:cNvSpPr>
          <p:nvPr/>
        </p:nvSpPr>
        <p:spPr bwMode="gray">
          <a:xfrm>
            <a:off x="0" y="6423027"/>
            <a:ext cx="9144000" cy="0"/>
          </a:xfrm>
          <a:prstGeom prst="line">
            <a:avLst/>
          </a:prstGeom>
          <a:noFill/>
          <a:ln w="15875">
            <a:solidFill>
              <a:schemeClr val="accent1"/>
            </a:solidFill>
            <a:round/>
            <a:headEnd/>
            <a:tailEnd/>
          </a:ln>
          <a:extLst>
            <a:ext uri="{909E8E84-426E-40DD-AFC4-6F175D3DCCD1}">
              <a14:hiddenFill xmlns:a14="http://schemas.microsoft.com/office/drawing/2010/main">
                <a:noFill/>
              </a14:hiddenFill>
            </a:ext>
          </a:extLst>
        </p:spPr>
        <p:txBody>
          <a:bodyPr/>
          <a:lstStyle/>
          <a:p>
            <a:endParaRPr lang="en-US" sz="1350" dirty="0">
              <a:latin typeface="Calibri" panose="020F0502020204030204" pitchFamily="34" charset="0"/>
            </a:endParaRPr>
          </a:p>
        </p:txBody>
      </p:sp>
      <p:sp>
        <p:nvSpPr>
          <p:cNvPr id="10" name="Slide Number Placeholder 9"/>
          <p:cNvSpPr>
            <a:spLocks noGrp="1"/>
          </p:cNvSpPr>
          <p:nvPr>
            <p:ph type="sldNum" sz="quarter" idx="4"/>
          </p:nvPr>
        </p:nvSpPr>
        <p:spPr>
          <a:xfrm>
            <a:off x="8610600" y="6436635"/>
            <a:ext cx="457200" cy="365125"/>
          </a:xfrm>
          <a:prstGeom prst="rect">
            <a:avLst/>
          </a:prstGeom>
        </p:spPr>
        <p:txBody>
          <a:bodyPr vert="horz" wrap="square" lIns="91440" tIns="45720" rIns="91440" bIns="45720" numCol="1" anchor="ctr" anchorCtr="0" compatLnSpc="1">
            <a:prstTxWarp prst="textNoShape">
              <a:avLst/>
            </a:prstTxWarp>
          </a:bodyPr>
          <a:lstStyle>
            <a:lvl1pPr>
              <a:defRPr sz="600" b="0">
                <a:solidFill>
                  <a:schemeClr val="tx1">
                    <a:lumMod val="50000"/>
                    <a:lumOff val="50000"/>
                  </a:schemeClr>
                </a:solidFill>
                <a:latin typeface="+mn-lt"/>
              </a:defRPr>
            </a:lvl1pPr>
          </a:lstStyle>
          <a:p>
            <a:pPr algn="r"/>
            <a:fld id="{D9D5F7EB-196B-A148-8812-2A4F7A2FBBD6}" type="slidenum">
              <a:rPr lang="en-US" altLang="en-US" smtClean="0"/>
              <a:pPr algn="r"/>
              <a:t>‹#›</a:t>
            </a:fld>
            <a:endParaRPr lang="en-US" altLang="en-US" dirty="0"/>
          </a:p>
        </p:txBody>
      </p:sp>
      <p:sp>
        <p:nvSpPr>
          <p:cNvPr id="13" name="Footer Placeholder 12"/>
          <p:cNvSpPr>
            <a:spLocks noGrp="1"/>
          </p:cNvSpPr>
          <p:nvPr>
            <p:ph type="ftr" sz="quarter" idx="3"/>
          </p:nvPr>
        </p:nvSpPr>
        <p:spPr>
          <a:xfrm>
            <a:off x="3124200" y="6442488"/>
            <a:ext cx="2895600" cy="365125"/>
          </a:xfrm>
          <a:prstGeom prst="rect">
            <a:avLst/>
          </a:prstGeom>
        </p:spPr>
        <p:txBody>
          <a:bodyPr vert="horz" wrap="square" lIns="91440" tIns="45720" rIns="91440" bIns="45720" numCol="1" anchor="ctr" anchorCtr="0" compatLnSpc="1">
            <a:prstTxWarp prst="textNoShape">
              <a:avLst/>
            </a:prstTxWarp>
          </a:bodyPr>
          <a:lstStyle>
            <a:lvl1pPr algn="ctr">
              <a:defRPr sz="600" smtClean="0">
                <a:solidFill>
                  <a:srgbClr val="898989"/>
                </a:solidFill>
                <a:latin typeface="+mn-lt"/>
                <a:ea typeface="+mn-ea"/>
              </a:defRPr>
            </a:lvl1pPr>
          </a:lstStyle>
          <a:p>
            <a:pPr>
              <a:defRPr/>
            </a:pPr>
            <a:r>
              <a:rPr lang="en-US"/>
              <a:t>Valuation Delaware</a:t>
            </a:r>
            <a:endParaRPr lang="en-US" dirty="0"/>
          </a:p>
        </p:txBody>
      </p:sp>
      <p:sp>
        <p:nvSpPr>
          <p:cNvPr id="9" name="Footer Placeholder 3"/>
          <p:cNvSpPr txBox="1">
            <a:spLocks/>
          </p:cNvSpPr>
          <p:nvPr userDrawn="1"/>
        </p:nvSpPr>
        <p:spPr>
          <a:xfrm>
            <a:off x="72409" y="6423029"/>
            <a:ext cx="2362200" cy="365125"/>
          </a:xfrm>
          <a:prstGeom prst="rect">
            <a:avLst/>
          </a:prstGeom>
        </p:spPr>
        <p:txBody>
          <a:bodyPr vert="horz" wrap="square" lIns="68580" tIns="34290" rIns="68580" bIns="34290" numCol="1" anchor="ctr" anchorCtr="0" compatLnSpc="1">
            <a:prstTxWarp prst="textNoShape">
              <a:avLst/>
            </a:prstTxWarp>
          </a:bodyPr>
          <a:lstStyle>
            <a:defPPr>
              <a:defRPr lang="en-US"/>
            </a:defPPr>
            <a:lvl1pPr algn="ctr" rtl="0" fontAlgn="base">
              <a:spcBef>
                <a:spcPct val="0"/>
              </a:spcBef>
              <a:spcAft>
                <a:spcPct val="0"/>
              </a:spcAft>
              <a:defRPr sz="1200" kern="1200" smtClean="0">
                <a:solidFill>
                  <a:srgbClr val="898989"/>
                </a:solidFill>
                <a:latin typeface="Arial" charset="0"/>
                <a:ea typeface="+mn-ea"/>
                <a:cs typeface="Arial" charset="0"/>
              </a:defRPr>
            </a:lvl1pPr>
            <a:lvl2pPr marL="457200" algn="l" rtl="0" fontAlgn="base">
              <a:spcBef>
                <a:spcPct val="0"/>
              </a:spcBef>
              <a:spcAft>
                <a:spcPct val="0"/>
              </a:spcAft>
              <a:defRPr kern="1200">
                <a:solidFill>
                  <a:schemeClr val="tx1"/>
                </a:solidFill>
                <a:latin typeface="Calibri" charset="0"/>
                <a:ea typeface="Arial" charset="0"/>
                <a:cs typeface="Arial" charset="0"/>
              </a:defRPr>
            </a:lvl2pPr>
            <a:lvl3pPr marL="914400" algn="l" rtl="0" fontAlgn="base">
              <a:spcBef>
                <a:spcPct val="0"/>
              </a:spcBef>
              <a:spcAft>
                <a:spcPct val="0"/>
              </a:spcAft>
              <a:defRPr kern="1200">
                <a:solidFill>
                  <a:schemeClr val="tx1"/>
                </a:solidFill>
                <a:latin typeface="Calibri" charset="0"/>
                <a:ea typeface="Arial" charset="0"/>
                <a:cs typeface="Arial" charset="0"/>
              </a:defRPr>
            </a:lvl3pPr>
            <a:lvl4pPr marL="1371600" algn="l" rtl="0" fontAlgn="base">
              <a:spcBef>
                <a:spcPct val="0"/>
              </a:spcBef>
              <a:spcAft>
                <a:spcPct val="0"/>
              </a:spcAft>
              <a:defRPr kern="1200">
                <a:solidFill>
                  <a:schemeClr val="tx1"/>
                </a:solidFill>
                <a:latin typeface="Calibri" charset="0"/>
                <a:ea typeface="Arial" charset="0"/>
                <a:cs typeface="Arial" charset="0"/>
              </a:defRPr>
            </a:lvl4pPr>
            <a:lvl5pPr marL="1828800" algn="l" rtl="0" fontAlgn="base">
              <a:spcBef>
                <a:spcPct val="0"/>
              </a:spcBef>
              <a:spcAft>
                <a:spcPct val="0"/>
              </a:spcAft>
              <a:defRPr kern="1200">
                <a:solidFill>
                  <a:schemeClr val="tx1"/>
                </a:solidFill>
                <a:latin typeface="Calibri" charset="0"/>
                <a:ea typeface="Arial" charset="0"/>
                <a:cs typeface="Arial" charset="0"/>
              </a:defRPr>
            </a:lvl5pPr>
            <a:lvl6pPr marL="2286000" algn="l" defTabSz="914400" rtl="0" eaLnBrk="1" latinLnBrk="0" hangingPunct="1">
              <a:defRPr kern="1200">
                <a:solidFill>
                  <a:schemeClr val="tx1"/>
                </a:solidFill>
                <a:latin typeface="Calibri" charset="0"/>
                <a:ea typeface="Arial" charset="0"/>
                <a:cs typeface="Arial" charset="0"/>
              </a:defRPr>
            </a:lvl6pPr>
            <a:lvl7pPr marL="2743200" algn="l" defTabSz="914400" rtl="0" eaLnBrk="1" latinLnBrk="0" hangingPunct="1">
              <a:defRPr kern="1200">
                <a:solidFill>
                  <a:schemeClr val="tx1"/>
                </a:solidFill>
                <a:latin typeface="Calibri" charset="0"/>
                <a:ea typeface="Arial" charset="0"/>
                <a:cs typeface="Arial" charset="0"/>
              </a:defRPr>
            </a:lvl7pPr>
            <a:lvl8pPr marL="3200400" algn="l" defTabSz="914400" rtl="0" eaLnBrk="1" latinLnBrk="0" hangingPunct="1">
              <a:defRPr kern="1200">
                <a:solidFill>
                  <a:schemeClr val="tx1"/>
                </a:solidFill>
                <a:latin typeface="Calibri" charset="0"/>
                <a:ea typeface="Arial" charset="0"/>
                <a:cs typeface="Arial" charset="0"/>
              </a:defRPr>
            </a:lvl8pPr>
            <a:lvl9pPr marL="3657600" algn="l" defTabSz="914400" rtl="0" eaLnBrk="1" latinLnBrk="0" hangingPunct="1">
              <a:defRPr kern="1200">
                <a:solidFill>
                  <a:schemeClr val="tx1"/>
                </a:solidFill>
                <a:latin typeface="Calibri" charset="0"/>
                <a:ea typeface="Arial" charset="0"/>
                <a:cs typeface="Arial" charset="0"/>
              </a:defRPr>
            </a:lvl9pPr>
          </a:lstStyle>
          <a:p>
            <a:pPr algn="l">
              <a:defRPr/>
            </a:pPr>
            <a:r>
              <a:rPr lang="en-US" sz="600" dirty="0">
                <a:latin typeface="+mn-lt"/>
              </a:rPr>
              <a:t>CF_Ch15_ValCases_22</a:t>
            </a:r>
          </a:p>
        </p:txBody>
      </p:sp>
    </p:spTree>
    <p:extLst>
      <p:ext uri="{BB962C8B-B14F-4D97-AF65-F5344CB8AC3E}">
        <p14:creationId xmlns:p14="http://schemas.microsoft.com/office/powerpoint/2010/main" val="397839321"/>
      </p:ext>
    </p:extLst>
  </p:cSld>
  <p:clrMap bg1="lt1" tx1="dk1" bg2="lt2" tx2="dk2" accent1="accent1" accent2="accent2" accent3="accent3" accent4="accent4" accent5="accent5" accent6="accent6" hlink="hlink" folHlink="folHlink"/>
  <p:sldLayoutIdLst>
    <p:sldLayoutId id="2147483839" r:id="rId1"/>
    <p:sldLayoutId id="2147483840" r:id="rId2"/>
    <p:sldLayoutId id="2147483841" r:id="rId3"/>
    <p:sldLayoutId id="2147483842" r:id="rId4"/>
    <p:sldLayoutId id="2147483843" r:id="rId5"/>
    <p:sldLayoutId id="2147483844" r:id="rId6"/>
    <p:sldLayoutId id="2147483845" r:id="rId7"/>
    <p:sldLayoutId id="2147483846" r:id="rId8"/>
    <p:sldLayoutId id="2147483847" r:id="rId9"/>
    <p:sldLayoutId id="2147483848" r:id="rId10"/>
    <p:sldLayoutId id="2147483849" r:id="rId11"/>
    <p:sldLayoutId id="2147483850" r:id="rId12"/>
    <p:sldLayoutId id="2147483851" r:id="rId13"/>
    <p:sldLayoutId id="2147483852" r:id="rId14"/>
    <p:sldLayoutId id="2147483853" r:id="rId15"/>
    <p:sldLayoutId id="2147483854" r:id="rId16"/>
    <p:sldLayoutId id="2147483855" r:id="rId17"/>
    <p:sldLayoutId id="2147483856" r:id="rId18"/>
    <p:sldLayoutId id="2147483857" r:id="rId19"/>
    <p:sldLayoutId id="2147483858" r:id="rId20"/>
    <p:sldLayoutId id="2147483859" r:id="rId21"/>
    <p:sldLayoutId id="2147483860" r:id="rId22"/>
    <p:sldLayoutId id="2147483861" r:id="rId23"/>
    <p:sldLayoutId id="2147483862" r:id="rId24"/>
    <p:sldLayoutId id="2147483863" r:id="rId25"/>
    <p:sldLayoutId id="2147483864" r:id="rId26"/>
    <p:sldLayoutId id="2147483865" r:id="rId27"/>
    <p:sldLayoutId id="2147483866" r:id="rId28"/>
    <p:sldLayoutId id="2147483867" r:id="rId29"/>
    <p:sldLayoutId id="2147483868" r:id="rId30"/>
    <p:sldLayoutId id="2147483869" r:id="rId31"/>
    <p:sldLayoutId id="2147483870" r:id="rId32"/>
    <p:sldLayoutId id="2147483871" r:id="rId33"/>
    <p:sldLayoutId id="2147483872" r:id="rId34"/>
    <p:sldLayoutId id="2147483873" r:id="rId35"/>
    <p:sldLayoutId id="2147483874" r:id="rId36"/>
    <p:sldLayoutId id="2147483875" r:id="rId37"/>
    <p:sldLayoutId id="2147483876" r:id="rId38"/>
    <p:sldLayoutId id="2147483877" r:id="rId39"/>
    <p:sldLayoutId id="2147483878" r:id="rId40"/>
    <p:sldLayoutId id="2147483879" r:id="rId41"/>
    <p:sldLayoutId id="2147483880" r:id="rId42"/>
    <p:sldLayoutId id="2147483881" r:id="rId43"/>
    <p:sldLayoutId id="2147483882" r:id="rId44"/>
    <p:sldLayoutId id="2147483883" r:id="rId45"/>
    <p:sldLayoutId id="2147483884" r:id="rId46"/>
    <p:sldLayoutId id="2147483885" r:id="rId47"/>
    <p:sldLayoutId id="2147483886" r:id="rId48"/>
    <p:sldLayoutId id="2147483887" r:id="rId49"/>
    <p:sldLayoutId id="2147483888" r:id="rId50"/>
    <p:sldLayoutId id="2147483889" r:id="rId51"/>
    <p:sldLayoutId id="2147483890" r:id="rId52"/>
    <p:sldLayoutId id="2147483891" r:id="rId53"/>
    <p:sldLayoutId id="2147483892" r:id="rId54"/>
    <p:sldLayoutId id="2147483893" r:id="rId55"/>
    <p:sldLayoutId id="2147483894" r:id="rId56"/>
    <p:sldLayoutId id="2147483895" r:id="rId57"/>
    <p:sldLayoutId id="2147483896" r:id="rId58"/>
  </p:sldLayoutIdLst>
  <p:hf hdr="0" dt="0"/>
  <p:txStyles>
    <p:titleStyle>
      <a:lvl1pPr algn="ctr" rtl="0" eaLnBrk="1" fontAlgn="base" hangingPunct="1">
        <a:spcBef>
          <a:spcPct val="0"/>
        </a:spcBef>
        <a:spcAft>
          <a:spcPct val="0"/>
        </a:spcAft>
        <a:defRPr sz="3300" kern="1200">
          <a:solidFill>
            <a:schemeClr val="tx1"/>
          </a:solidFill>
          <a:latin typeface="+mj-lt"/>
          <a:ea typeface="+mj-ea"/>
          <a:cs typeface="+mj-cs"/>
        </a:defRPr>
      </a:lvl1pPr>
      <a:lvl2pPr algn="ctr" rtl="0" eaLnBrk="1" fontAlgn="base" hangingPunct="1">
        <a:spcBef>
          <a:spcPct val="0"/>
        </a:spcBef>
        <a:spcAft>
          <a:spcPct val="0"/>
        </a:spcAft>
        <a:defRPr sz="3300">
          <a:solidFill>
            <a:schemeClr val="tx1"/>
          </a:solidFill>
          <a:latin typeface="Arial" charset="0"/>
        </a:defRPr>
      </a:lvl2pPr>
      <a:lvl3pPr algn="ctr" rtl="0" eaLnBrk="1" fontAlgn="base" hangingPunct="1">
        <a:spcBef>
          <a:spcPct val="0"/>
        </a:spcBef>
        <a:spcAft>
          <a:spcPct val="0"/>
        </a:spcAft>
        <a:defRPr sz="3300">
          <a:solidFill>
            <a:schemeClr val="tx1"/>
          </a:solidFill>
          <a:latin typeface="Arial" charset="0"/>
        </a:defRPr>
      </a:lvl3pPr>
      <a:lvl4pPr algn="ctr" rtl="0" eaLnBrk="1" fontAlgn="base" hangingPunct="1">
        <a:spcBef>
          <a:spcPct val="0"/>
        </a:spcBef>
        <a:spcAft>
          <a:spcPct val="0"/>
        </a:spcAft>
        <a:defRPr sz="3300">
          <a:solidFill>
            <a:schemeClr val="tx1"/>
          </a:solidFill>
          <a:latin typeface="Arial" charset="0"/>
        </a:defRPr>
      </a:lvl4pPr>
      <a:lvl5pPr algn="ctr" rtl="0" eaLnBrk="1" fontAlgn="base" hangingPunct="1">
        <a:spcBef>
          <a:spcPct val="0"/>
        </a:spcBef>
        <a:spcAft>
          <a:spcPct val="0"/>
        </a:spcAft>
        <a:defRPr sz="3300">
          <a:solidFill>
            <a:schemeClr val="tx1"/>
          </a:solidFill>
          <a:latin typeface="Arial" charset="0"/>
        </a:defRPr>
      </a:lvl5pPr>
      <a:lvl6pPr marL="342900" algn="ctr" rtl="0" eaLnBrk="1" fontAlgn="base" hangingPunct="1">
        <a:spcBef>
          <a:spcPct val="0"/>
        </a:spcBef>
        <a:spcAft>
          <a:spcPct val="0"/>
        </a:spcAft>
        <a:defRPr sz="3300">
          <a:solidFill>
            <a:schemeClr val="tx1"/>
          </a:solidFill>
          <a:latin typeface="Arial" charset="0"/>
        </a:defRPr>
      </a:lvl6pPr>
      <a:lvl7pPr marL="685800" algn="ctr" rtl="0" eaLnBrk="1" fontAlgn="base" hangingPunct="1">
        <a:spcBef>
          <a:spcPct val="0"/>
        </a:spcBef>
        <a:spcAft>
          <a:spcPct val="0"/>
        </a:spcAft>
        <a:defRPr sz="3300">
          <a:solidFill>
            <a:schemeClr val="tx1"/>
          </a:solidFill>
          <a:latin typeface="Arial" charset="0"/>
        </a:defRPr>
      </a:lvl7pPr>
      <a:lvl8pPr marL="1028700" algn="ctr" rtl="0" eaLnBrk="1" fontAlgn="base" hangingPunct="1">
        <a:spcBef>
          <a:spcPct val="0"/>
        </a:spcBef>
        <a:spcAft>
          <a:spcPct val="0"/>
        </a:spcAft>
        <a:defRPr sz="3300">
          <a:solidFill>
            <a:schemeClr val="tx1"/>
          </a:solidFill>
          <a:latin typeface="Arial" charset="0"/>
        </a:defRPr>
      </a:lvl8pPr>
      <a:lvl9pPr marL="1371600" algn="ctr" rtl="0" eaLnBrk="1" fontAlgn="base" hangingPunct="1">
        <a:spcBef>
          <a:spcPct val="0"/>
        </a:spcBef>
        <a:spcAft>
          <a:spcPct val="0"/>
        </a:spcAft>
        <a:defRPr sz="3300">
          <a:solidFill>
            <a:schemeClr val="tx1"/>
          </a:solidFill>
          <a:latin typeface="Arial" charset="0"/>
        </a:defRPr>
      </a:lvl9pPr>
    </p:titleStyle>
    <p:bodyStyle>
      <a:lvl1pPr marL="257175" indent="-257175" algn="l" rtl="0" eaLnBrk="1" fontAlgn="base" hangingPunct="1">
        <a:spcBef>
          <a:spcPct val="20000"/>
        </a:spcBef>
        <a:spcAft>
          <a:spcPct val="0"/>
        </a:spcAft>
        <a:buFont typeface="Arial" charset="0"/>
        <a:buChar char="•"/>
        <a:defRPr sz="2400" kern="1200">
          <a:solidFill>
            <a:schemeClr val="tx1"/>
          </a:solidFill>
          <a:latin typeface="+mn-lt"/>
          <a:ea typeface="+mn-ea"/>
          <a:cs typeface="+mn-cs"/>
        </a:defRPr>
      </a:lvl1pPr>
      <a:lvl2pPr marL="557213" indent="-214313" algn="l" rtl="0" eaLnBrk="1" fontAlgn="base" hangingPunct="1">
        <a:spcBef>
          <a:spcPct val="20000"/>
        </a:spcBef>
        <a:spcAft>
          <a:spcPct val="0"/>
        </a:spcAft>
        <a:buFont typeface="Arial" charset="0"/>
        <a:buChar char="–"/>
        <a:defRPr sz="2100" kern="1200">
          <a:solidFill>
            <a:schemeClr val="tx1"/>
          </a:solidFill>
          <a:latin typeface="+mn-lt"/>
          <a:ea typeface="+mn-ea"/>
          <a:cs typeface="+mn-cs"/>
        </a:defRPr>
      </a:lvl2pPr>
      <a:lvl3pPr marL="857250" indent="-171450" algn="l" rtl="0" eaLnBrk="1" fontAlgn="base" hangingPunct="1">
        <a:spcBef>
          <a:spcPct val="20000"/>
        </a:spcBef>
        <a:spcAft>
          <a:spcPct val="0"/>
        </a:spcAft>
        <a:buFont typeface="Arial" charset="0"/>
        <a:buChar char="•"/>
        <a:defRPr sz="1800" kern="1200">
          <a:solidFill>
            <a:schemeClr val="tx1"/>
          </a:solidFill>
          <a:latin typeface="+mn-lt"/>
          <a:ea typeface="+mn-ea"/>
          <a:cs typeface="+mn-cs"/>
        </a:defRPr>
      </a:lvl3pPr>
      <a:lvl4pPr marL="12001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4pPr>
      <a:lvl5pPr marL="1543050" indent="-171450" algn="l" rtl="0" eaLnBrk="1" fontAlgn="base" hangingPunct="1">
        <a:spcBef>
          <a:spcPct val="20000"/>
        </a:spcBef>
        <a:spcAft>
          <a:spcPct val="0"/>
        </a:spcAft>
        <a:buFont typeface="Arial" charset="0"/>
        <a:buChar char="»"/>
        <a:defRPr sz="1500" kern="1200">
          <a:solidFill>
            <a:schemeClr val="tx1"/>
          </a:solidFill>
          <a:latin typeface="+mn-lt"/>
          <a:ea typeface="+mn-ea"/>
          <a:cs typeface="+mn-cs"/>
        </a:defRPr>
      </a:lvl5pPr>
      <a:lvl6pPr marL="18859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6pPr>
      <a:lvl7pPr marL="22288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7pPr>
      <a:lvl8pPr marL="25717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8pPr>
      <a:lvl9pPr marL="2914650" indent="-171450" algn="l" defTabSz="685800" rtl="0" eaLnBrk="1" latinLnBrk="0" hangingPunct="1">
        <a:spcBef>
          <a:spcPct val="20000"/>
        </a:spcBef>
        <a:buFont typeface="Arial" pitchFamily="34" charset="0"/>
        <a:buChar char="•"/>
        <a:defRPr sz="150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2134352A-2C51-991B-D008-2550E91C5CAD}"/>
              </a:ext>
            </a:extLst>
          </p:cNvPr>
          <p:cNvSpPr>
            <a:spLocks noGrp="1"/>
          </p:cNvSpPr>
          <p:nvPr>
            <p:ph idx="1"/>
          </p:nvPr>
        </p:nvSpPr>
        <p:spPr/>
        <p:txBody>
          <a:bodyPr/>
          <a:lstStyle/>
          <a:p>
            <a:r>
              <a:rPr lang="en-US" dirty="0"/>
              <a:t>Merger</a:t>
            </a:r>
          </a:p>
          <a:p>
            <a:endParaRPr lang="en-US" dirty="0"/>
          </a:p>
          <a:p>
            <a:endParaRPr lang="en-US" dirty="0"/>
          </a:p>
          <a:p>
            <a:r>
              <a:rPr lang="en-US" dirty="0"/>
              <a:t>Stock Acquisition</a:t>
            </a:r>
          </a:p>
        </p:txBody>
      </p:sp>
      <p:sp>
        <p:nvSpPr>
          <p:cNvPr id="3" name="Title 2">
            <a:extLst>
              <a:ext uri="{FF2B5EF4-FFF2-40B4-BE49-F238E27FC236}">
                <a16:creationId xmlns:a16="http://schemas.microsoft.com/office/drawing/2014/main" id="{2C0C1D3F-A53D-4943-03AE-5D57ED2AD460}"/>
              </a:ext>
            </a:extLst>
          </p:cNvPr>
          <p:cNvSpPr>
            <a:spLocks noGrp="1"/>
          </p:cNvSpPr>
          <p:nvPr>
            <p:ph type="title"/>
          </p:nvPr>
        </p:nvSpPr>
        <p:spPr/>
        <p:txBody>
          <a:bodyPr/>
          <a:lstStyle/>
          <a:p>
            <a:r>
              <a:rPr lang="en-US" dirty="0"/>
              <a:t>Corporate Acquisition Alternatives: Merger v. Stock Acquisition</a:t>
            </a:r>
          </a:p>
        </p:txBody>
      </p:sp>
      <p:sp>
        <p:nvSpPr>
          <p:cNvPr id="4" name="Slide Number Placeholder 3">
            <a:extLst>
              <a:ext uri="{FF2B5EF4-FFF2-40B4-BE49-F238E27FC236}">
                <a16:creationId xmlns:a16="http://schemas.microsoft.com/office/drawing/2014/main" id="{4DC05FE1-31C9-4BF2-5CA3-6AAF3A1EB288}"/>
              </a:ext>
            </a:extLst>
          </p:cNvPr>
          <p:cNvSpPr>
            <a:spLocks noGrp="1"/>
          </p:cNvSpPr>
          <p:nvPr>
            <p:ph type="sldNum" sz="quarter" idx="10"/>
          </p:nvPr>
        </p:nvSpPr>
        <p:spPr/>
        <p:txBody>
          <a:bodyPr/>
          <a:lstStyle/>
          <a:p>
            <a:fld id="{7B3E355C-57B9-BC4B-95D8-406A1F834537}" type="slidenum">
              <a:rPr lang="en-US" altLang="en-US" smtClean="0"/>
              <a:pPr/>
              <a:t>1</a:t>
            </a:fld>
            <a:endParaRPr lang="en-US" altLang="en-US" dirty="0"/>
          </a:p>
        </p:txBody>
      </p:sp>
      <p:sp>
        <p:nvSpPr>
          <p:cNvPr id="5" name="Footer Placeholder 4">
            <a:extLst>
              <a:ext uri="{FF2B5EF4-FFF2-40B4-BE49-F238E27FC236}">
                <a16:creationId xmlns:a16="http://schemas.microsoft.com/office/drawing/2014/main" id="{D63B4429-A604-D505-66B7-00D3BB73A35C}"/>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7937472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2400" y="533400"/>
            <a:ext cx="8689848" cy="2559384"/>
          </a:xfrm>
        </p:spPr>
      </p:pic>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10</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pic>
        <p:nvPicPr>
          <p:cNvPr id="7" name="Picture 6"/>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1648" y="3352799"/>
            <a:ext cx="8763000" cy="2831271"/>
          </a:xfrm>
          <a:prstGeom prst="rect">
            <a:avLst/>
          </a:prstGeom>
        </p:spPr>
      </p:pic>
      <p:sp>
        <p:nvSpPr>
          <p:cNvPr id="8" name="Rectangle 7"/>
          <p:cNvSpPr/>
          <p:nvPr/>
        </p:nvSpPr>
        <p:spPr>
          <a:xfrm>
            <a:off x="2667000" y="6182475"/>
            <a:ext cx="4238661" cy="261610"/>
          </a:xfrm>
          <a:prstGeom prst="rect">
            <a:avLst/>
          </a:prstGeom>
        </p:spPr>
        <p:txBody>
          <a:bodyPr wrap="none">
            <a:spAutoFit/>
          </a:bodyPr>
          <a:lstStyle/>
          <a:p>
            <a:pPr lvl="1"/>
            <a:r>
              <a:rPr lang="en-US" sz="1100" dirty="0" err="1"/>
              <a:t>Schoenfeld</a:t>
            </a:r>
            <a:r>
              <a:rPr lang="en-US" sz="1100" dirty="0"/>
              <a:t>, </a:t>
            </a:r>
            <a:r>
              <a:rPr lang="en-US" sz="1100" i="1" dirty="0"/>
              <a:t>High Cost of Fewer Appraisal Claims in 2017</a:t>
            </a:r>
          </a:p>
        </p:txBody>
      </p:sp>
    </p:spTree>
    <p:extLst>
      <p:ext uri="{BB962C8B-B14F-4D97-AF65-F5344CB8AC3E}">
        <p14:creationId xmlns:p14="http://schemas.microsoft.com/office/powerpoint/2010/main" val="113932225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Allow a </a:t>
            </a:r>
            <a:r>
              <a:rPr lang="en-US" b="1" dirty="0"/>
              <a:t>beneficial owner </a:t>
            </a:r>
            <a:r>
              <a:rPr lang="en-US" dirty="0"/>
              <a:t>of stock to demand appraisal directly instead of relying on the </a:t>
            </a:r>
            <a:r>
              <a:rPr lang="en-US" b="1" dirty="0"/>
              <a:t>record holder</a:t>
            </a:r>
            <a:r>
              <a:rPr lang="en-US" dirty="0"/>
              <a:t>.</a:t>
            </a:r>
          </a:p>
          <a:p>
            <a:endParaRPr lang="en-US" dirty="0"/>
          </a:p>
          <a:p>
            <a:r>
              <a:rPr lang="en-US" dirty="0"/>
              <a:t>No longer require that a copy of the appraisal statute be attached to the notice that appraisal rights are available; company can provide directions to access the statutory text (“without subscription or cost”) at a “publicly available electronic resource”</a:t>
            </a:r>
          </a:p>
          <a:p>
            <a:endParaRPr lang="en-US" dirty="0"/>
          </a:p>
          <a:p>
            <a:r>
              <a:rPr lang="en-US" dirty="0"/>
              <a:t>Make appraisal rights available in connection with any conversion of a corporation to another entity </a:t>
            </a:r>
          </a:p>
        </p:txBody>
      </p:sp>
      <p:sp>
        <p:nvSpPr>
          <p:cNvPr id="3" name="Title 2"/>
          <p:cNvSpPr>
            <a:spLocks noGrp="1"/>
          </p:cNvSpPr>
          <p:nvPr>
            <p:ph type="title"/>
          </p:nvPr>
        </p:nvSpPr>
        <p:spPr/>
        <p:txBody>
          <a:bodyPr/>
          <a:lstStyle/>
          <a:p>
            <a:r>
              <a:rPr lang="en-US" dirty="0"/>
              <a:t>Delaware Appraisal: 2022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11</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34823280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Content Placeholder 2"/>
          <p:cNvSpPr>
            <a:spLocks noGrp="1"/>
          </p:cNvSpPr>
          <p:nvPr>
            <p:ph idx="1"/>
          </p:nvPr>
        </p:nvSpPr>
        <p:spPr/>
        <p:txBody>
          <a:bodyPr/>
          <a:lstStyle/>
          <a:p>
            <a:pPr>
              <a:lnSpc>
                <a:spcPct val="90000"/>
              </a:lnSpc>
            </a:pPr>
            <a:r>
              <a:rPr lang="en-US" altLang="en-US" dirty="0">
                <a:ea typeface="ＭＳ Ｐゴシック" pitchFamily="34" charset="-128"/>
              </a:rPr>
              <a:t>“</a:t>
            </a:r>
            <a:r>
              <a:rPr lang="en-US" dirty="0">
                <a:ea typeface="ＭＳ Ｐゴシック" pitchFamily="34" charset="-128"/>
              </a:rPr>
              <a:t>Accordingly, the standard `Delaware block` or weighted average method of valuation, formerly employed in appraisal and other stock valuation cases, shall no longer exclusively control such proceedings. We believe that a more liberal approach must include proof of value by any techniques or methods which are </a:t>
            </a:r>
            <a:r>
              <a:rPr lang="en-US" i="1" dirty="0">
                <a:ea typeface="ＭＳ Ｐゴシック" pitchFamily="34" charset="-128"/>
              </a:rPr>
              <a:t>generally considered acceptable in the financial community</a:t>
            </a:r>
            <a:r>
              <a:rPr lang="en-US" dirty="0">
                <a:ea typeface="ＭＳ Ｐゴシック" pitchFamily="34" charset="-128"/>
              </a:rPr>
              <a:t>.</a:t>
            </a:r>
            <a:r>
              <a:rPr lang="en-US" altLang="en-US" dirty="0">
                <a:ea typeface="ＭＳ Ｐゴシック" pitchFamily="34" charset="-128"/>
              </a:rPr>
              <a:t>”</a:t>
            </a:r>
            <a:r>
              <a:rPr lang="en-US" dirty="0">
                <a:ea typeface="ＭＳ Ｐゴシック" pitchFamily="34" charset="-128"/>
              </a:rPr>
              <a:t>  </a:t>
            </a:r>
            <a:r>
              <a:rPr lang="en-US" sz="1800" i="1" dirty="0">
                <a:ea typeface="ＭＳ Ｐゴシック" pitchFamily="34" charset="-128"/>
              </a:rPr>
              <a:t>Weinberger v. UOP</a:t>
            </a:r>
            <a:r>
              <a:rPr lang="en-US" sz="1800" dirty="0">
                <a:ea typeface="ＭＳ Ｐゴシック" pitchFamily="34" charset="-128"/>
              </a:rPr>
              <a:t>, Inc. 457 A.2d 701, 713 (1983)</a:t>
            </a:r>
            <a:endParaRPr lang="en-US" dirty="0">
              <a:ea typeface="ＭＳ Ｐゴシック" pitchFamily="34" charset="-128"/>
            </a:endParaRPr>
          </a:p>
          <a:p>
            <a:pPr>
              <a:lnSpc>
                <a:spcPct val="90000"/>
              </a:lnSpc>
            </a:pPr>
            <a:endParaRPr lang="en-US" dirty="0">
              <a:ea typeface="ＭＳ Ｐゴシック" pitchFamily="34" charset="-128"/>
            </a:endParaRPr>
          </a:p>
          <a:p>
            <a:pPr>
              <a:lnSpc>
                <a:spcPct val="90000"/>
              </a:lnSpc>
            </a:pPr>
            <a:r>
              <a:rPr lang="en-US" altLang="en-US" dirty="0">
                <a:ea typeface="ＭＳ Ｐゴシック" pitchFamily="34" charset="-128"/>
              </a:rPr>
              <a:t>“</a:t>
            </a:r>
            <a:r>
              <a:rPr lang="en-US" dirty="0">
                <a:ea typeface="ＭＳ Ｐゴシック" pitchFamily="34" charset="-128"/>
              </a:rPr>
              <a:t>Only the speculative elements of value that may arise from the </a:t>
            </a:r>
            <a:r>
              <a:rPr lang="en-US" altLang="en-US" dirty="0">
                <a:ea typeface="ＭＳ Ｐゴシック" pitchFamily="34" charset="-128"/>
              </a:rPr>
              <a:t>‘</a:t>
            </a:r>
            <a:r>
              <a:rPr lang="en-US" dirty="0">
                <a:ea typeface="ＭＳ Ｐゴシック" pitchFamily="34" charset="-128"/>
              </a:rPr>
              <a:t>accomplishment or expectation</a:t>
            </a:r>
            <a:r>
              <a:rPr lang="en-US" altLang="en-US" dirty="0">
                <a:ea typeface="ＭＳ Ｐゴシック" pitchFamily="34" charset="-128"/>
              </a:rPr>
              <a:t>’</a:t>
            </a:r>
            <a:r>
              <a:rPr lang="en-US" dirty="0">
                <a:ea typeface="ＭＳ Ｐゴシック" pitchFamily="34" charset="-128"/>
              </a:rPr>
              <a:t> of the merger are excluded. We take this to be a very narrow exception to the appraisal process, designed to eliminate use of </a:t>
            </a:r>
            <a:r>
              <a:rPr lang="en-US" i="1" dirty="0">
                <a:ea typeface="ＭＳ Ｐゴシック" pitchFamily="34" charset="-128"/>
              </a:rPr>
              <a:t>pro forma</a:t>
            </a:r>
            <a:r>
              <a:rPr lang="en-US" dirty="0">
                <a:ea typeface="ＭＳ Ｐゴシック" pitchFamily="34" charset="-128"/>
              </a:rPr>
              <a:t> data and projections of a speculative variety relating to the completion of a merger. But elements of future value, including the nature of the enterprise, which are known or susceptible of proof as of the date of the merger and not the product of speculation, may be considered .</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Id.</a:t>
            </a:r>
          </a:p>
        </p:txBody>
      </p:sp>
      <p:sp>
        <p:nvSpPr>
          <p:cNvPr id="15362" name="Title 1"/>
          <p:cNvSpPr>
            <a:spLocks noGrp="1"/>
          </p:cNvSpPr>
          <p:nvPr>
            <p:ph type="title"/>
          </p:nvPr>
        </p:nvSpPr>
        <p:spPr/>
        <p:txBody>
          <a:bodyPr/>
          <a:lstStyle/>
          <a:p>
            <a:r>
              <a:rPr lang="en-US" b="1" dirty="0">
                <a:ea typeface="ＭＳ Ｐゴシック" pitchFamily="34" charset="-128"/>
              </a:rPr>
              <a:t>Valuation in Delaware</a:t>
            </a:r>
          </a:p>
        </p:txBody>
      </p:sp>
      <p:sp>
        <p:nvSpPr>
          <p:cNvPr id="15365"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993B33A2-5AB4-4396-BDE5-F6457D6F58F4}" type="slidenum">
              <a:rPr lang="en-US">
                <a:latin typeface="Calibri" pitchFamily="34" charset="0"/>
                <a:ea typeface="ＭＳ Ｐゴシック" pitchFamily="34" charset="-128"/>
              </a:rPr>
              <a:pPr/>
              <a:t>12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Content Placeholder 2"/>
          <p:cNvSpPr>
            <a:spLocks noGrp="1"/>
          </p:cNvSpPr>
          <p:nvPr>
            <p:ph idx="1"/>
          </p:nvPr>
        </p:nvSpPr>
        <p:spPr/>
        <p:txBody>
          <a:bodyPr>
            <a:normAutofit/>
          </a:bodyPr>
          <a:lstStyle/>
          <a:p>
            <a:pPr>
              <a:defRPr/>
            </a:pPr>
            <a:r>
              <a:rPr lang="en-US" dirty="0"/>
              <a:t>Closely-held corporations</a:t>
            </a:r>
          </a:p>
          <a:p>
            <a:pPr lvl="1">
              <a:buFont typeface="Wingdings" charset="0"/>
              <a:buChar char="Ø"/>
              <a:defRPr/>
            </a:pPr>
            <a:r>
              <a:rPr lang="en-US" sz="1600" dirty="0">
                <a:ea typeface="ＭＳ Ｐゴシック" charset="0"/>
              </a:rPr>
              <a:t>Does CAPM work well here?</a:t>
            </a:r>
          </a:p>
          <a:p>
            <a:pPr>
              <a:defRPr/>
            </a:pPr>
            <a:r>
              <a:rPr lang="en-US" dirty="0"/>
              <a:t>Cash-out mergers</a:t>
            </a:r>
          </a:p>
          <a:p>
            <a:pPr lvl="1">
              <a:buFont typeface="Wingdings" charset="0"/>
              <a:buChar char="Ø"/>
              <a:defRPr/>
            </a:pPr>
            <a:r>
              <a:rPr lang="en-US" sz="1600" dirty="0">
                <a:ea typeface="ＭＳ Ｐゴシック" charset="0"/>
              </a:rPr>
              <a:t>What are the concerns about determining FV if there is a controlling SH?</a:t>
            </a:r>
          </a:p>
          <a:p>
            <a:pPr lvl="1">
              <a:buFont typeface="Wingdings" charset="0"/>
              <a:buChar char="Ø"/>
              <a:defRPr/>
            </a:pPr>
            <a:r>
              <a:rPr lang="en-US" sz="1600" dirty="0">
                <a:ea typeface="ＭＳ Ｐゴシック" charset="0"/>
              </a:rPr>
              <a:t>Poorly performing managers?</a:t>
            </a:r>
          </a:p>
          <a:p>
            <a:pPr>
              <a:defRPr/>
            </a:pPr>
            <a:r>
              <a:rPr lang="en-US" dirty="0"/>
              <a:t>Short-form mergers  </a:t>
            </a:r>
            <a:r>
              <a:rPr lang="en-US" sz="1800" dirty="0"/>
              <a:t>DGCL § 262(b)(3).</a:t>
            </a:r>
          </a:p>
          <a:p>
            <a:pPr>
              <a:defRPr/>
            </a:pPr>
            <a:r>
              <a:rPr lang="en-US" dirty="0"/>
              <a:t>Balancing tensions between minority and controlling SHs</a:t>
            </a:r>
          </a:p>
          <a:p>
            <a:pPr>
              <a:defRPr/>
            </a:pPr>
            <a:r>
              <a:rPr lang="en-US" dirty="0"/>
              <a:t>Average time from transaction to award:  5 years</a:t>
            </a:r>
          </a:p>
          <a:p>
            <a:pPr lvl="1">
              <a:defRPr/>
            </a:pPr>
            <a:r>
              <a:rPr lang="en-US" sz="2400" dirty="0"/>
              <a:t>Some recent cases are decided in 2 years </a:t>
            </a:r>
          </a:p>
        </p:txBody>
      </p:sp>
      <p:sp>
        <p:nvSpPr>
          <p:cNvPr id="16386" name="Title 1"/>
          <p:cNvSpPr>
            <a:spLocks noGrp="1"/>
          </p:cNvSpPr>
          <p:nvPr>
            <p:ph type="title"/>
          </p:nvPr>
        </p:nvSpPr>
        <p:spPr/>
        <p:txBody>
          <a:bodyPr/>
          <a:lstStyle/>
          <a:p>
            <a:r>
              <a:rPr lang="en-US" sz="2400" b="1" dirty="0">
                <a:ea typeface="ＭＳ Ｐゴシック" pitchFamily="34" charset="-128"/>
              </a:rPr>
              <a:t>Valuation in Delaware</a:t>
            </a:r>
          </a:p>
        </p:txBody>
      </p:sp>
      <p:sp>
        <p:nvSpPr>
          <p:cNvPr id="16389"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A124050D-2631-42F6-9CAC-DC24C918A9E5}" type="slidenum">
              <a:rPr lang="en-US">
                <a:latin typeface="Calibri" pitchFamily="34" charset="0"/>
                <a:ea typeface="ＭＳ Ｐゴシック" pitchFamily="34" charset="-128"/>
              </a:rPr>
              <a:pPr/>
              <a:t>13</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1" name="Content Placeholder 2"/>
          <p:cNvSpPr>
            <a:spLocks noGrp="1"/>
          </p:cNvSpPr>
          <p:nvPr>
            <p:ph idx="1"/>
          </p:nvPr>
        </p:nvSpPr>
        <p:spPr/>
        <p:txBody>
          <a:bodyPr/>
          <a:lstStyle/>
          <a:p>
            <a:r>
              <a:rPr lang="en-US" sz="2400" dirty="0">
                <a:ea typeface="ＭＳ Ｐゴシック" pitchFamily="34" charset="-128"/>
              </a:rPr>
              <a:t>Market value</a:t>
            </a:r>
          </a:p>
          <a:p>
            <a:pPr lvl="1"/>
            <a:r>
              <a:rPr lang="en-US" dirty="0">
                <a:ea typeface="ＭＳ Ｐゴシック" pitchFamily="34" charset="-128"/>
              </a:rPr>
              <a:t>What if there is a controlling SH?</a:t>
            </a:r>
          </a:p>
          <a:p>
            <a:pPr lvl="2"/>
            <a:r>
              <a:rPr lang="en-US" dirty="0">
                <a:ea typeface="ＭＳ Ｐゴシック" pitchFamily="34" charset="-128"/>
              </a:rPr>
              <a:t>Minority discount?</a:t>
            </a:r>
          </a:p>
          <a:p>
            <a:pPr lvl="1"/>
            <a:r>
              <a:rPr lang="en-US" dirty="0">
                <a:ea typeface="ＭＳ Ｐゴシック" pitchFamily="34" charset="-128"/>
              </a:rPr>
              <a:t>Close corporation?</a:t>
            </a:r>
          </a:p>
          <a:p>
            <a:pPr lvl="1"/>
            <a:r>
              <a:rPr lang="en-US" dirty="0">
                <a:ea typeface="ＭＳ Ｐゴシック" pitchFamily="34" charset="-128"/>
              </a:rPr>
              <a:t>EMH?</a:t>
            </a:r>
          </a:p>
          <a:p>
            <a:pPr lvl="1"/>
            <a:r>
              <a:rPr lang="en-US" dirty="0">
                <a:ea typeface="ＭＳ Ｐゴシック" pitchFamily="34" charset="-128"/>
              </a:rPr>
              <a:t>Market out exception?</a:t>
            </a:r>
          </a:p>
          <a:p>
            <a:r>
              <a:rPr lang="en-US" sz="2400" dirty="0">
                <a:ea typeface="ＭＳ Ｐゴシック" pitchFamily="34" charset="-128"/>
              </a:rPr>
              <a:t>Third-party sale value</a:t>
            </a:r>
          </a:p>
          <a:p>
            <a:pPr lvl="1"/>
            <a:r>
              <a:rPr lang="en-US" altLang="en-US" dirty="0">
                <a:ea typeface="ＭＳ Ｐゴシック" pitchFamily="34" charset="-128"/>
              </a:rPr>
              <a:t>“</a:t>
            </a:r>
            <a:r>
              <a:rPr lang="en-US" dirty="0">
                <a:ea typeface="ＭＳ Ｐゴシック" pitchFamily="34" charset="-128"/>
              </a:rPr>
              <a:t>What</a:t>
            </a:r>
            <a:r>
              <a:rPr lang="en-US" altLang="en-US" dirty="0">
                <a:ea typeface="ＭＳ Ｐゴシック" pitchFamily="34" charset="-128"/>
              </a:rPr>
              <a:t>’</a:t>
            </a:r>
            <a:r>
              <a:rPr lang="en-US" dirty="0">
                <a:ea typeface="ＭＳ Ｐゴシック" pitchFamily="34" charset="-128"/>
              </a:rPr>
              <a:t>s the best price a single buyer could reasonably be expected to pay for the firm as an entirety?</a:t>
            </a:r>
            <a:r>
              <a:rPr lang="en-US" altLang="en-US" dirty="0">
                <a:ea typeface="ＭＳ Ｐゴシック" pitchFamily="34" charset="-128"/>
              </a:rPr>
              <a:t>”</a:t>
            </a:r>
            <a:r>
              <a:rPr lang="en-US" dirty="0">
                <a:ea typeface="ＭＳ Ｐゴシック" pitchFamily="34" charset="-128"/>
              </a:rPr>
              <a:t>  </a:t>
            </a:r>
            <a:r>
              <a:rPr lang="en-US" i="1" dirty="0">
                <a:ea typeface="ＭＳ Ｐゴシック" pitchFamily="34" charset="-128"/>
              </a:rPr>
              <a:t>McLoon Oil Co. (1989)</a:t>
            </a:r>
            <a:endParaRPr lang="en-US" dirty="0">
              <a:ea typeface="ＭＳ Ｐゴシック" pitchFamily="34" charset="-128"/>
            </a:endParaRPr>
          </a:p>
          <a:p>
            <a:pPr lvl="1"/>
            <a:r>
              <a:rPr lang="en-US" dirty="0">
                <a:ea typeface="ＭＳ Ｐゴシック" pitchFamily="34" charset="-128"/>
              </a:rPr>
              <a:t>Always value enhancing?</a:t>
            </a:r>
          </a:p>
          <a:p>
            <a:r>
              <a:rPr lang="en-US" sz="2400" dirty="0">
                <a:ea typeface="ＭＳ Ｐゴシック" pitchFamily="34" charset="-128"/>
              </a:rPr>
              <a:t>Going concern value</a:t>
            </a:r>
          </a:p>
        </p:txBody>
      </p:sp>
      <p:sp>
        <p:nvSpPr>
          <p:cNvPr id="17410" name="Title 1"/>
          <p:cNvSpPr>
            <a:spLocks noGrp="1"/>
          </p:cNvSpPr>
          <p:nvPr>
            <p:ph type="title"/>
          </p:nvPr>
        </p:nvSpPr>
        <p:spPr/>
        <p:txBody>
          <a:bodyPr/>
          <a:lstStyle/>
          <a:p>
            <a:r>
              <a:rPr lang="en-US" b="1" dirty="0">
                <a:ea typeface="ＭＳ Ｐゴシック" pitchFamily="34" charset="-128"/>
              </a:rPr>
              <a:t>Measure of Fair Value in Delaware</a:t>
            </a:r>
          </a:p>
        </p:txBody>
      </p:sp>
      <p:sp>
        <p:nvSpPr>
          <p:cNvPr id="17413"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74B3E86D-172B-4174-915A-9DD9C421DACA}" type="slidenum">
              <a:rPr lang="en-US">
                <a:latin typeface="Calibri" pitchFamily="34" charset="0"/>
                <a:ea typeface="ＭＳ Ｐゴシック" pitchFamily="34" charset="-128"/>
              </a:rPr>
              <a:pPr/>
              <a:t>14</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a:defRPr/>
            </a:pPr>
            <a:r>
              <a:rPr lang="en-US" sz="2400" strike="sngStrike" dirty="0"/>
              <a:t>Delaware Block Method:  weighted average of</a:t>
            </a:r>
          </a:p>
          <a:p>
            <a:pPr lvl="1">
              <a:buFont typeface="Wingdings" charset="0"/>
              <a:buChar char="Ø"/>
              <a:defRPr/>
            </a:pPr>
            <a:r>
              <a:rPr lang="en-US" sz="2000" strike="sngStrike" dirty="0"/>
              <a:t>Asset value</a:t>
            </a:r>
          </a:p>
          <a:p>
            <a:pPr lvl="1">
              <a:buFont typeface="Wingdings" charset="0"/>
              <a:buChar char="Ø"/>
              <a:defRPr/>
            </a:pPr>
            <a:r>
              <a:rPr lang="en-US" sz="2000" strike="sngStrike" dirty="0"/>
              <a:t>Earnings Value</a:t>
            </a:r>
          </a:p>
          <a:p>
            <a:pPr lvl="1">
              <a:buFont typeface="Wingdings" charset="0"/>
              <a:buChar char="Ø"/>
              <a:defRPr/>
            </a:pPr>
            <a:r>
              <a:rPr lang="en-US" sz="2000" strike="sngStrike" dirty="0"/>
              <a:t>Market Value</a:t>
            </a:r>
          </a:p>
          <a:p>
            <a:pPr>
              <a:defRPr/>
            </a:pPr>
            <a:r>
              <a:rPr lang="en-US" sz="2400" dirty="0"/>
              <a:t>Discounted Cash Flow (DCF)</a:t>
            </a:r>
          </a:p>
          <a:p>
            <a:pPr lvl="1">
              <a:buFont typeface="Wingdings" charset="0"/>
              <a:buChar char="Ø"/>
              <a:defRPr/>
            </a:pPr>
            <a:r>
              <a:rPr lang="en-US" sz="2000" i="1" dirty="0"/>
              <a:t>Net</a:t>
            </a:r>
            <a:r>
              <a:rPr lang="en-US" sz="2000" dirty="0"/>
              <a:t> CFs over a period</a:t>
            </a:r>
          </a:p>
          <a:p>
            <a:pPr lvl="1">
              <a:buFont typeface="Wingdings" charset="0"/>
              <a:buChar char="Ø"/>
              <a:defRPr/>
            </a:pPr>
            <a:r>
              <a:rPr lang="en-US" dirty="0"/>
              <a:t>Terminal/residual value</a:t>
            </a:r>
          </a:p>
          <a:p>
            <a:pPr lvl="1">
              <a:buFont typeface="Wingdings" charset="0"/>
              <a:buChar char="Ø"/>
              <a:defRPr/>
            </a:pPr>
            <a:r>
              <a:rPr lang="en-US" sz="2000" dirty="0"/>
              <a:t>COC</a:t>
            </a:r>
          </a:p>
          <a:p>
            <a:pPr>
              <a:defRPr/>
            </a:pPr>
            <a:r>
              <a:rPr lang="en-US" sz="2400" dirty="0"/>
              <a:t>Comparable Company &amp; Comparable Transactions</a:t>
            </a:r>
          </a:p>
          <a:p>
            <a:pPr>
              <a:defRPr/>
            </a:pPr>
            <a:r>
              <a:rPr lang="en-US" sz="2400" dirty="0"/>
              <a:t>Market value</a:t>
            </a:r>
          </a:p>
          <a:p>
            <a:pPr>
              <a:defRPr/>
            </a:pPr>
            <a:r>
              <a:rPr lang="en-US" sz="2400" dirty="0"/>
              <a:t>Third-party Sales</a:t>
            </a:r>
          </a:p>
          <a:p>
            <a:pPr>
              <a:defRPr/>
            </a:pPr>
            <a:r>
              <a:rPr lang="en-US" sz="2400" dirty="0"/>
              <a:t>Net asset value</a:t>
            </a:r>
          </a:p>
          <a:p>
            <a:pPr>
              <a:defRPr/>
            </a:pPr>
            <a:r>
              <a:rPr lang="en-US" sz="2400" dirty="0"/>
              <a:t>Earnings and book</a:t>
            </a:r>
          </a:p>
          <a:p>
            <a:pPr>
              <a:defRPr/>
            </a:pPr>
            <a:r>
              <a:rPr lang="en-US" sz="2400" i="1" dirty="0"/>
              <a:t>Merger Price</a:t>
            </a:r>
          </a:p>
          <a:p>
            <a:pPr lvl="1">
              <a:buFont typeface="Wingdings" charset="0"/>
              <a:buChar char="Ø"/>
              <a:defRPr/>
            </a:pPr>
            <a:endParaRPr lang="en-US" dirty="0"/>
          </a:p>
        </p:txBody>
      </p:sp>
      <p:sp>
        <p:nvSpPr>
          <p:cNvPr id="18434" name="Title 1"/>
          <p:cNvSpPr>
            <a:spLocks noGrp="1"/>
          </p:cNvSpPr>
          <p:nvPr>
            <p:ph type="title"/>
          </p:nvPr>
        </p:nvSpPr>
        <p:spPr/>
        <p:txBody>
          <a:bodyPr/>
          <a:lstStyle/>
          <a:p>
            <a:r>
              <a:rPr lang="en-US" b="1" dirty="0">
                <a:ea typeface="ＭＳ Ｐゴシック" pitchFamily="34" charset="-128"/>
              </a:rPr>
              <a:t>Valuation Techniques in Delaware</a:t>
            </a:r>
          </a:p>
        </p:txBody>
      </p:sp>
      <p:sp>
        <p:nvSpPr>
          <p:cNvPr id="18437" name="Slide Number Placeholder 4"/>
          <p:cNvSpPr>
            <a:spLocks noGrp="1"/>
          </p:cNvSpPr>
          <p:nvPr>
            <p:ph type="sldNum" sz="quarter" idx="10"/>
          </p:nvPr>
        </p:nvSpPr>
        <p:spPr>
          <a:noFill/>
        </p:spPr>
        <p:txBody>
          <a:bodyPr/>
          <a:lstStyle/>
          <a:p>
            <a:endParaRPr lang="en-US" dirty="0">
              <a:latin typeface="Calibri" pitchFamily="34" charset="0"/>
              <a:ea typeface="ＭＳ Ｐゴシック" pitchFamily="34" charset="-128"/>
            </a:endParaRPr>
          </a:p>
          <a:p>
            <a:fld id="{D25EB229-1AD3-4D4A-B3AE-8113BFCA4EF5}" type="slidenum">
              <a:rPr lang="en-US">
                <a:latin typeface="Calibri" pitchFamily="34" charset="0"/>
                <a:ea typeface="ＭＳ Ｐゴシック" pitchFamily="34" charset="-128"/>
              </a:rPr>
              <a:pPr/>
              <a:t>15</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2343150" y="533400"/>
            <a:ext cx="6499097" cy="5812064"/>
          </a:xfrm>
          <a:ln>
            <a:solidFill>
              <a:schemeClr val="tx1"/>
            </a:solidFill>
          </a:ln>
        </p:spPr>
        <p:txBody>
          <a:bodyPr>
            <a:normAutofit fontScale="92500" lnSpcReduction="10000"/>
          </a:bodyPr>
          <a:lstStyle/>
          <a:p>
            <a:pPr marL="228600" indent="-228600"/>
            <a:r>
              <a:rPr lang="en-US" sz="1800" b="1" dirty="0"/>
              <a:t>P’s DCF Valuation</a:t>
            </a:r>
          </a:p>
          <a:p>
            <a:pPr marL="457200" lvl="1" indent="-228600"/>
            <a:r>
              <a:rPr lang="en-US" sz="1800" dirty="0"/>
              <a:t>Ct. rejected cash deployment scenarios/industry growth scenarios</a:t>
            </a:r>
          </a:p>
          <a:p>
            <a:pPr marL="457200" lvl="1" indent="-228600"/>
            <a:r>
              <a:rPr lang="en-US" sz="1800" dirty="0"/>
              <a:t>SBC—non-cash expense</a:t>
            </a:r>
          </a:p>
          <a:p>
            <a:pPr marL="457200" lvl="1" indent="-228600"/>
            <a:r>
              <a:rPr lang="en-US" sz="1800" dirty="0"/>
              <a:t>WC adjustment</a:t>
            </a:r>
          </a:p>
          <a:p>
            <a:pPr marL="457200" lvl="1" indent="-228600"/>
            <a:r>
              <a:rPr lang="en-US" sz="1800" dirty="0"/>
              <a:t>WACC: 12.55%: 20-yr Treas; 1-yr raw weekly Beta w/ cash adjustment &amp; smoothing; SERP=5.0% + Size Premium (1.73%)</a:t>
            </a:r>
          </a:p>
          <a:p>
            <a:pPr marL="838200" lvl="2" indent="-228600"/>
            <a:r>
              <a:rPr lang="en-US" sz="1800" dirty="0"/>
              <a:t>CT: 2.96 + (1.397 * 5.2) + 1.73 = 11.954%</a:t>
            </a:r>
          </a:p>
          <a:p>
            <a:pPr marL="457200" lvl="1" indent="-228600"/>
            <a:r>
              <a:rPr lang="en-US" sz="1800" dirty="0"/>
              <a:t>Terminal value: Gordon GM: 4.5% (3 stage model)</a:t>
            </a:r>
          </a:p>
          <a:p>
            <a:pPr marL="457200" lvl="1" indent="-228600"/>
            <a:endParaRPr lang="en-US" sz="1800" dirty="0"/>
          </a:p>
          <a:p>
            <a:pPr marL="76200" indent="-228600"/>
            <a:r>
              <a:rPr lang="en-US" sz="1800" b="1" dirty="0"/>
              <a:t>D’s DCF &amp; Comparable Companies &amp; Comparable Trans.</a:t>
            </a:r>
          </a:p>
          <a:p>
            <a:pPr marL="457200" lvl="1" indent="-228600"/>
            <a:r>
              <a:rPr lang="en-US" sz="1800" b="1" dirty="0"/>
              <a:t>Com. Company</a:t>
            </a:r>
            <a:r>
              <a:rPr lang="en-US" sz="1800" dirty="0"/>
              <a:t>:  LTM &amp; Forward Revenue and EBITDA </a:t>
            </a:r>
          </a:p>
          <a:p>
            <a:pPr marL="838200" lvl="2" indent="-228600"/>
            <a:r>
              <a:rPr lang="en-US" sz="1800" dirty="0"/>
              <a:t>Rejected—Why?</a:t>
            </a:r>
          </a:p>
          <a:p>
            <a:pPr marL="457200" lvl="1" indent="-228600"/>
            <a:r>
              <a:rPr lang="en-US" sz="1800" b="1" dirty="0"/>
              <a:t>Com. Transaction</a:t>
            </a:r>
            <a:r>
              <a:rPr lang="en-US" sz="1800" dirty="0"/>
              <a:t>: LTM &amp; Forward Revenue and EBITDA </a:t>
            </a:r>
          </a:p>
          <a:p>
            <a:pPr marL="838200" lvl="2" indent="-228600"/>
            <a:r>
              <a:rPr lang="en-US" sz="1800" dirty="0"/>
              <a:t>Rejected—Why?</a:t>
            </a:r>
          </a:p>
          <a:p>
            <a:pPr marL="457200" lvl="1" indent="-228600"/>
            <a:r>
              <a:rPr lang="en-US" sz="1800" dirty="0"/>
              <a:t>SBC—cash expense</a:t>
            </a:r>
          </a:p>
          <a:p>
            <a:pPr marL="457200" lvl="1" indent="-228600"/>
            <a:r>
              <a:rPr lang="en-US" sz="1800" dirty="0"/>
              <a:t>WC adjustment</a:t>
            </a:r>
          </a:p>
          <a:p>
            <a:pPr marL="457200" lvl="1" indent="-228600"/>
            <a:r>
              <a:rPr lang="en-US" sz="1800" dirty="0"/>
              <a:t>WACC: 10.04%: 10-yr Treas; 2-yr weekly adjusted Beta w/ cash adjustment &amp; smoothing; HERP= 5.2% + Size Premium (2%)</a:t>
            </a:r>
          </a:p>
          <a:p>
            <a:pPr marL="457200" lvl="1" indent="-228600"/>
            <a:r>
              <a:rPr lang="en-US" sz="1800" dirty="0"/>
              <a:t>Terminal value: EBITDA multiples</a:t>
            </a:r>
          </a:p>
          <a:p>
            <a:pPr marL="457200" lvl="1" indent="-228600"/>
            <a:endParaRPr lang="en-US" sz="1600" dirty="0"/>
          </a:p>
        </p:txBody>
      </p:sp>
      <p:sp>
        <p:nvSpPr>
          <p:cNvPr id="2" name="Title 1"/>
          <p:cNvSpPr>
            <a:spLocks noGrp="1"/>
          </p:cNvSpPr>
          <p:nvPr>
            <p:ph type="title"/>
          </p:nvPr>
        </p:nvSpPr>
        <p:spPr/>
        <p:txBody>
          <a:bodyPr/>
          <a:lstStyle/>
          <a:p>
            <a:r>
              <a:rPr lang="en-US" b="1" dirty="0"/>
              <a:t>Merion Capital v. 3M Cogent</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16</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
        <p:nvSpPr>
          <p:cNvPr id="6" name="Rectangle 5"/>
          <p:cNvSpPr>
            <a:spLocks noChangeArrowheads="1"/>
          </p:cNvSpPr>
          <p:nvPr/>
        </p:nvSpPr>
        <p:spPr bwMode="auto">
          <a:xfrm>
            <a:off x="228600" y="2667000"/>
            <a:ext cx="685800" cy="5334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b="1" dirty="0">
                <a:latin typeface="Calibri" pitchFamily="34" charset="0"/>
              </a:rPr>
              <a:t>3M</a:t>
            </a:r>
          </a:p>
        </p:txBody>
      </p:sp>
      <p:sp>
        <p:nvSpPr>
          <p:cNvPr id="8" name="Oval 11"/>
          <p:cNvSpPr>
            <a:spLocks noChangeArrowheads="1"/>
          </p:cNvSpPr>
          <p:nvPr/>
        </p:nvSpPr>
        <p:spPr bwMode="auto">
          <a:xfrm>
            <a:off x="1524000" y="1371600"/>
            <a:ext cx="609600" cy="685800"/>
          </a:xfrm>
          <a:prstGeom prst="ellipse">
            <a:avLst/>
          </a:prstGeom>
          <a:solidFill>
            <a:srgbClr val="E3C988"/>
          </a:solidFill>
          <a:ln w="9525">
            <a:solidFill>
              <a:schemeClr val="tx1"/>
            </a:solidFill>
            <a:round/>
            <a:headEnd/>
            <a:tailEnd/>
          </a:ln>
        </p:spPr>
        <p:txBody>
          <a:bodyPr wrap="none" anchor="ctr"/>
          <a:lstStyle/>
          <a:p>
            <a:pPr algn="ctr" eaLnBrk="0" hangingPunct="0"/>
            <a:r>
              <a:rPr lang="en-US" b="1" dirty="0">
                <a:latin typeface="Calibri" pitchFamily="34" charset="0"/>
              </a:rPr>
              <a:t>Pub</a:t>
            </a:r>
            <a:endParaRPr lang="en-US" sz="1400" dirty="0">
              <a:latin typeface="Calibri" pitchFamily="34" charset="0"/>
            </a:endParaRPr>
          </a:p>
        </p:txBody>
      </p:sp>
      <p:cxnSp>
        <p:nvCxnSpPr>
          <p:cNvPr id="9" name="AutoShape 13"/>
          <p:cNvCxnSpPr>
            <a:cxnSpLocks noChangeShapeType="1"/>
          </p:cNvCxnSpPr>
          <p:nvPr/>
        </p:nvCxnSpPr>
        <p:spPr bwMode="auto">
          <a:xfrm>
            <a:off x="1828800" y="2057400"/>
            <a:ext cx="0" cy="533400"/>
          </a:xfrm>
          <a:prstGeom prst="straightConnector1">
            <a:avLst/>
          </a:prstGeom>
          <a:noFill/>
          <a:ln w="38100">
            <a:solidFill>
              <a:schemeClr val="tx1"/>
            </a:solidFill>
            <a:round/>
            <a:headEnd/>
            <a:tailEnd/>
          </a:ln>
        </p:spPr>
      </p:cxnSp>
      <p:sp>
        <p:nvSpPr>
          <p:cNvPr id="11" name="Rectangle 16"/>
          <p:cNvSpPr>
            <a:spLocks noChangeArrowheads="1"/>
          </p:cNvSpPr>
          <p:nvPr/>
        </p:nvSpPr>
        <p:spPr bwMode="auto">
          <a:xfrm>
            <a:off x="1568452" y="2628900"/>
            <a:ext cx="762000" cy="609600"/>
          </a:xfrm>
          <a:prstGeom prst="rect">
            <a:avLst/>
          </a:prstGeom>
          <a:solidFill>
            <a:schemeClr val="accent1">
              <a:lumMod val="20000"/>
              <a:lumOff val="80000"/>
            </a:schemeClr>
          </a:solidFill>
          <a:ln w="12700">
            <a:solidFill>
              <a:schemeClr val="tx1"/>
            </a:solidFill>
            <a:miter lim="800000"/>
            <a:headEnd/>
            <a:tailEnd/>
          </a:ln>
        </p:spPr>
        <p:txBody>
          <a:bodyPr wrap="none" anchor="ctr"/>
          <a:lstStyle/>
          <a:p>
            <a:pPr algn="ctr" eaLnBrk="0" hangingPunct="0"/>
            <a:r>
              <a:rPr lang="en-US" b="1" dirty="0">
                <a:latin typeface="Calibri" pitchFamily="34" charset="0"/>
              </a:rPr>
              <a:t>Cogent</a:t>
            </a:r>
          </a:p>
        </p:txBody>
      </p:sp>
      <p:cxnSp>
        <p:nvCxnSpPr>
          <p:cNvPr id="14" name="Straight Arrow Connector 37"/>
          <p:cNvCxnSpPr>
            <a:cxnSpLocks noChangeShapeType="1"/>
          </p:cNvCxnSpPr>
          <p:nvPr/>
        </p:nvCxnSpPr>
        <p:spPr bwMode="auto">
          <a:xfrm flipV="1">
            <a:off x="825501" y="1943100"/>
            <a:ext cx="762000" cy="685800"/>
          </a:xfrm>
          <a:prstGeom prst="straightConnector1">
            <a:avLst/>
          </a:prstGeom>
          <a:noFill/>
          <a:ln w="9525">
            <a:solidFill>
              <a:schemeClr val="tx1"/>
            </a:solidFill>
            <a:round/>
            <a:headEnd/>
            <a:tailEnd type="arrow" w="med" len="med"/>
          </a:ln>
        </p:spPr>
      </p:cxnSp>
      <p:cxnSp>
        <p:nvCxnSpPr>
          <p:cNvPr id="15" name="Straight Arrow Connector 39"/>
          <p:cNvCxnSpPr>
            <a:cxnSpLocks noChangeShapeType="1"/>
            <a:stCxn id="11" idx="2"/>
          </p:cNvCxnSpPr>
          <p:nvPr/>
        </p:nvCxnSpPr>
        <p:spPr bwMode="auto">
          <a:xfrm flipH="1">
            <a:off x="1009651" y="3238500"/>
            <a:ext cx="939801" cy="819150"/>
          </a:xfrm>
          <a:prstGeom prst="straightConnector1">
            <a:avLst/>
          </a:prstGeom>
          <a:noFill/>
          <a:ln w="9525">
            <a:solidFill>
              <a:schemeClr val="tx1"/>
            </a:solidFill>
            <a:round/>
            <a:headEnd/>
            <a:tailEnd type="arrow" w="med" len="med"/>
          </a:ln>
        </p:spPr>
      </p:cxnSp>
      <p:cxnSp>
        <p:nvCxnSpPr>
          <p:cNvPr id="18" name="AutoShape 9"/>
          <p:cNvCxnSpPr>
            <a:cxnSpLocks noChangeShapeType="1"/>
          </p:cNvCxnSpPr>
          <p:nvPr/>
        </p:nvCxnSpPr>
        <p:spPr bwMode="auto">
          <a:xfrm>
            <a:off x="533400" y="3196432"/>
            <a:ext cx="0" cy="609600"/>
          </a:xfrm>
          <a:prstGeom prst="straightConnector1">
            <a:avLst/>
          </a:prstGeom>
          <a:noFill/>
          <a:ln w="38100">
            <a:solidFill>
              <a:schemeClr val="tx1"/>
            </a:solidFill>
            <a:round/>
            <a:headEnd/>
            <a:tailEnd/>
          </a:ln>
        </p:spPr>
      </p:cxnSp>
      <p:sp>
        <p:nvSpPr>
          <p:cNvPr id="19" name="Rectangle 13"/>
          <p:cNvSpPr>
            <a:spLocks noChangeArrowheads="1"/>
          </p:cNvSpPr>
          <p:nvPr/>
        </p:nvSpPr>
        <p:spPr bwMode="auto">
          <a:xfrm>
            <a:off x="228600" y="3806032"/>
            <a:ext cx="723900" cy="609600"/>
          </a:xfrm>
          <a:prstGeom prst="rect">
            <a:avLst/>
          </a:prstGeom>
          <a:solidFill>
            <a:srgbClr val="66FFCC"/>
          </a:solidFill>
          <a:ln w="12700">
            <a:solidFill>
              <a:schemeClr val="tx1"/>
            </a:solidFill>
            <a:miter lim="800000"/>
            <a:headEnd/>
            <a:tailEnd/>
          </a:ln>
        </p:spPr>
        <p:txBody>
          <a:bodyPr wrap="none" anchor="ctr"/>
          <a:lstStyle/>
          <a:p>
            <a:pPr algn="ctr" eaLnBrk="0" hangingPunct="0"/>
            <a:r>
              <a:rPr lang="en-US" sz="1200" b="1" dirty="0">
                <a:latin typeface="Calibri" pitchFamily="34" charset="0"/>
              </a:rPr>
              <a:t>MergeCo</a:t>
            </a:r>
          </a:p>
        </p:txBody>
      </p:sp>
      <p:sp>
        <p:nvSpPr>
          <p:cNvPr id="32" name="Rectangle 24"/>
          <p:cNvSpPr>
            <a:spLocks noChangeArrowheads="1"/>
          </p:cNvSpPr>
          <p:nvPr/>
        </p:nvSpPr>
        <p:spPr bwMode="auto">
          <a:xfrm>
            <a:off x="115093" y="4610100"/>
            <a:ext cx="2170907" cy="1384995"/>
          </a:xfrm>
          <a:prstGeom prst="rect">
            <a:avLst/>
          </a:prstGeom>
          <a:noFill/>
          <a:ln w="9525">
            <a:solidFill>
              <a:schemeClr val="tx1"/>
            </a:solidFill>
            <a:miter lim="800000"/>
            <a:headEnd/>
            <a:tailEnd/>
          </a:ln>
        </p:spPr>
        <p:txBody>
          <a:bodyPr wrap="square">
            <a:spAutoFit/>
          </a:bodyPr>
          <a:lstStyle/>
          <a:p>
            <a:pPr marL="342900" indent="-342900"/>
            <a:r>
              <a:rPr lang="en-US" sz="1200" b="1" u="sng" dirty="0">
                <a:latin typeface="Calibri" pitchFamily="34" charset="0"/>
              </a:rPr>
              <a:t>Transaction</a:t>
            </a:r>
            <a:endParaRPr lang="en-US" sz="1200" b="1" dirty="0">
              <a:latin typeface="Calibri" pitchFamily="34" charset="0"/>
            </a:endParaRPr>
          </a:p>
          <a:p>
            <a:pPr marL="342900" indent="-342900">
              <a:buFont typeface="Arial" pitchFamily="34" charset="0"/>
              <a:buAutoNum type="arabicParenBoth"/>
            </a:pPr>
            <a:r>
              <a:rPr lang="en-US" sz="1200" b="1" dirty="0">
                <a:latin typeface="Calibri" pitchFamily="34" charset="0"/>
              </a:rPr>
              <a:t>TO for 73% of Cogent’s shares</a:t>
            </a:r>
          </a:p>
          <a:p>
            <a:pPr marL="342900" indent="-342900">
              <a:buFont typeface="Arial" pitchFamily="34" charset="0"/>
              <a:buAutoNum type="arabicParenBoth"/>
            </a:pPr>
            <a:r>
              <a:rPr lang="en-US" sz="1200" b="1" dirty="0">
                <a:latin typeface="Calibri" pitchFamily="34" charset="0"/>
              </a:rPr>
              <a:t>Short-form merger into MergeCo with Cogent surviving</a:t>
            </a:r>
          </a:p>
          <a:p>
            <a:pPr marL="342900" indent="-342900">
              <a:buFont typeface="Arial" pitchFamily="34" charset="0"/>
              <a:buAutoNum type="arabicParenBoth"/>
            </a:pPr>
            <a:r>
              <a:rPr lang="en-US" sz="1200" b="1" dirty="0">
                <a:latin typeface="Calibri" pitchFamily="34" charset="0"/>
              </a:rPr>
              <a:t>$10.50/share</a:t>
            </a:r>
            <a:endParaRPr lang="en-US" dirty="0">
              <a:latin typeface="Calibri" pitchFamily="34" charset="0"/>
            </a:endParaRPr>
          </a:p>
        </p:txBody>
      </p:sp>
    </p:spTree>
    <p:extLst>
      <p:ext uri="{BB962C8B-B14F-4D97-AF65-F5344CB8AC3E}">
        <p14:creationId xmlns:p14="http://schemas.microsoft.com/office/powerpoint/2010/main" val="124607564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05D1E63-7149-4341-957F-2B116C3AEBF6}"/>
              </a:ext>
            </a:extLst>
          </p:cNvPr>
          <p:cNvSpPr>
            <a:spLocks noGrp="1"/>
          </p:cNvSpPr>
          <p:nvPr>
            <p:ph type="title"/>
          </p:nvPr>
        </p:nvSpPr>
        <p:spPr/>
        <p:txBody>
          <a:bodyPr/>
          <a:lstStyle/>
          <a:p>
            <a:r>
              <a:rPr lang="en-US" dirty="0" err="1"/>
              <a:t>FCF</a:t>
            </a:r>
            <a:r>
              <a:rPr lang="en-US" dirty="0"/>
              <a:t> Analysis: </a:t>
            </a:r>
            <a:r>
              <a:rPr lang="en-US" i="1" dirty="0"/>
              <a:t>Owen v. </a:t>
            </a:r>
            <a:r>
              <a:rPr lang="en-US" i="1" dirty="0" err="1"/>
              <a:t>ESG</a:t>
            </a:r>
            <a:r>
              <a:rPr lang="en-US" b="0" dirty="0"/>
              <a:t>, </a:t>
            </a:r>
            <a:r>
              <a:rPr lang="en-US" dirty="0"/>
              <a:t>Del. Ch. Ct. 2015</a:t>
            </a:r>
          </a:p>
        </p:txBody>
      </p:sp>
      <p:sp>
        <p:nvSpPr>
          <p:cNvPr id="4" name="Slide Number Placeholder 3">
            <a:extLst>
              <a:ext uri="{FF2B5EF4-FFF2-40B4-BE49-F238E27FC236}">
                <a16:creationId xmlns:a16="http://schemas.microsoft.com/office/drawing/2014/main" id="{C0DB81E0-BABF-304F-9C18-B354A8F7B5E9}"/>
              </a:ext>
            </a:extLst>
          </p:cNvPr>
          <p:cNvSpPr>
            <a:spLocks noGrp="1"/>
          </p:cNvSpPr>
          <p:nvPr>
            <p:ph type="sldNum" sz="quarter" idx="10"/>
          </p:nvPr>
        </p:nvSpPr>
        <p:spPr/>
        <p:txBody>
          <a:bodyPr/>
          <a:lstStyle/>
          <a:p>
            <a:fld id="{7B3E355C-57B9-BC4B-95D8-406A1F834537}" type="slidenum">
              <a:rPr lang="en-US" altLang="en-US" smtClean="0"/>
              <a:pPr/>
              <a:t>17</a:t>
            </a:fld>
            <a:endParaRPr lang="en-US" altLang="en-US" dirty="0"/>
          </a:p>
        </p:txBody>
      </p:sp>
      <p:sp>
        <p:nvSpPr>
          <p:cNvPr id="5" name="Footer Placeholder 4">
            <a:extLst>
              <a:ext uri="{FF2B5EF4-FFF2-40B4-BE49-F238E27FC236}">
                <a16:creationId xmlns:a16="http://schemas.microsoft.com/office/drawing/2014/main" id="{344E71ED-D5E3-BE4B-B44F-13CCB246FACE}"/>
              </a:ext>
            </a:extLst>
          </p:cNvPr>
          <p:cNvSpPr>
            <a:spLocks noGrp="1"/>
          </p:cNvSpPr>
          <p:nvPr>
            <p:ph type="ftr" sz="quarter" idx="11"/>
          </p:nvPr>
        </p:nvSpPr>
        <p:spPr/>
        <p:txBody>
          <a:bodyPr/>
          <a:lstStyle/>
          <a:p>
            <a:pPr>
              <a:defRPr/>
            </a:pPr>
            <a:r>
              <a:rPr lang="en-US"/>
              <a:t>Accounting</a:t>
            </a:r>
            <a:endParaRPr lang="en-US" dirty="0"/>
          </a:p>
        </p:txBody>
      </p:sp>
      <p:pic>
        <p:nvPicPr>
          <p:cNvPr id="7" name="Picture 6">
            <a:extLst>
              <a:ext uri="{FF2B5EF4-FFF2-40B4-BE49-F238E27FC236}">
                <a16:creationId xmlns:a16="http://schemas.microsoft.com/office/drawing/2014/main" id="{B6476861-1E49-A048-9280-695E1542BFDF}"/>
              </a:ext>
            </a:extLst>
          </p:cNvPr>
          <p:cNvPicPr>
            <a:picLocks noChangeAspect="1"/>
          </p:cNvPicPr>
          <p:nvPr/>
        </p:nvPicPr>
        <p:blipFill>
          <a:blip r:embed="rId2"/>
          <a:stretch>
            <a:fillRect/>
          </a:stretch>
        </p:blipFill>
        <p:spPr>
          <a:xfrm>
            <a:off x="384048" y="510195"/>
            <a:ext cx="8683752" cy="5819828"/>
          </a:xfrm>
          <a:prstGeom prst="rect">
            <a:avLst/>
          </a:prstGeom>
        </p:spPr>
      </p:pic>
    </p:spTree>
    <p:extLst>
      <p:ext uri="{BB962C8B-B14F-4D97-AF65-F5344CB8AC3E}">
        <p14:creationId xmlns:p14="http://schemas.microsoft.com/office/powerpoint/2010/main" val="91354928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F3A1AF43-6B24-BF47-A144-B1AFC5A96C18}"/>
              </a:ext>
            </a:extLst>
          </p:cNvPr>
          <p:cNvSpPr>
            <a:spLocks noGrp="1"/>
          </p:cNvSpPr>
          <p:nvPr>
            <p:ph idx="1"/>
          </p:nvPr>
        </p:nvSpPr>
        <p:spPr/>
        <p:txBody>
          <a:bodyPr/>
          <a:lstStyle/>
          <a:p>
            <a:r>
              <a:rPr lang="en-US" dirty="0"/>
              <a:t>Facts</a:t>
            </a:r>
          </a:p>
          <a:p>
            <a:pPr lvl="1"/>
            <a:r>
              <a:rPr lang="en-US" dirty="0"/>
              <a:t>What’s an MBO?</a:t>
            </a:r>
          </a:p>
          <a:p>
            <a:r>
              <a:rPr lang="en-US" dirty="0"/>
              <a:t>What was the basis for the Ch. Ct.’s holding that deal price was not fair value?</a:t>
            </a:r>
          </a:p>
          <a:p>
            <a:r>
              <a:rPr lang="en-US" dirty="0"/>
              <a:t>When is a market efficient/semi-strong efficient?</a:t>
            </a:r>
          </a:p>
          <a:p>
            <a:r>
              <a:rPr lang="en-US" dirty="0"/>
              <a:t>What’s a financial acquirer? Strategic?</a:t>
            </a:r>
          </a:p>
          <a:p>
            <a:r>
              <a:rPr lang="en-US" dirty="0"/>
              <a:t>What was the Ct’s view of DCF analyses?</a:t>
            </a:r>
          </a:p>
          <a:p>
            <a:r>
              <a:rPr lang="en-US" dirty="0"/>
              <a:t>Why did the S. Ct. opt for deal price?</a:t>
            </a:r>
          </a:p>
        </p:txBody>
      </p:sp>
      <p:sp>
        <p:nvSpPr>
          <p:cNvPr id="3" name="Title 2">
            <a:extLst>
              <a:ext uri="{FF2B5EF4-FFF2-40B4-BE49-F238E27FC236}">
                <a16:creationId xmlns:a16="http://schemas.microsoft.com/office/drawing/2014/main" id="{19398203-CB23-254D-A5D0-4C9F78516886}"/>
              </a:ext>
            </a:extLst>
          </p:cNvPr>
          <p:cNvSpPr>
            <a:spLocks noGrp="1"/>
          </p:cNvSpPr>
          <p:nvPr>
            <p:ph type="title"/>
          </p:nvPr>
        </p:nvSpPr>
        <p:spPr/>
        <p:txBody>
          <a:bodyPr/>
          <a:lstStyle/>
          <a:p>
            <a:r>
              <a:rPr lang="en-US" dirty="0"/>
              <a:t>Dell v. Magnetar (Del. S. Ct. 2017)</a:t>
            </a:r>
          </a:p>
        </p:txBody>
      </p:sp>
      <p:sp>
        <p:nvSpPr>
          <p:cNvPr id="4" name="Slide Number Placeholder 3">
            <a:extLst>
              <a:ext uri="{FF2B5EF4-FFF2-40B4-BE49-F238E27FC236}">
                <a16:creationId xmlns:a16="http://schemas.microsoft.com/office/drawing/2014/main" id="{9C1BC45C-1C89-4F4D-93AA-8AE79CB91EE9}"/>
              </a:ext>
            </a:extLst>
          </p:cNvPr>
          <p:cNvSpPr>
            <a:spLocks noGrp="1"/>
          </p:cNvSpPr>
          <p:nvPr>
            <p:ph type="sldNum" sz="quarter" idx="10"/>
          </p:nvPr>
        </p:nvSpPr>
        <p:spPr/>
        <p:txBody>
          <a:bodyPr/>
          <a:lstStyle/>
          <a:p>
            <a:fld id="{7B3E355C-57B9-BC4B-95D8-406A1F834537}" type="slidenum">
              <a:rPr lang="en-US" altLang="en-US" smtClean="0"/>
              <a:pPr/>
              <a:t>18</a:t>
            </a:fld>
            <a:endParaRPr lang="en-US" altLang="en-US" dirty="0"/>
          </a:p>
        </p:txBody>
      </p:sp>
      <p:sp>
        <p:nvSpPr>
          <p:cNvPr id="5" name="Footer Placeholder 4">
            <a:extLst>
              <a:ext uri="{FF2B5EF4-FFF2-40B4-BE49-F238E27FC236}">
                <a16:creationId xmlns:a16="http://schemas.microsoft.com/office/drawing/2014/main" id="{0583644E-BED7-714E-AB20-F022C6C08BFA}"/>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409795707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73C38A2-3102-4E43-985B-8D84407F66A3}"/>
              </a:ext>
            </a:extLst>
          </p:cNvPr>
          <p:cNvSpPr>
            <a:spLocks noGrp="1"/>
          </p:cNvSpPr>
          <p:nvPr>
            <p:ph idx="1"/>
          </p:nvPr>
        </p:nvSpPr>
        <p:spPr/>
        <p:txBody>
          <a:bodyPr/>
          <a:lstStyle/>
          <a:p>
            <a:r>
              <a:rPr lang="en-US" dirty="0"/>
              <a:t>What was DFC’s business?</a:t>
            </a:r>
          </a:p>
          <a:p>
            <a:r>
              <a:rPr lang="en-US" dirty="0"/>
              <a:t>What was the underlying transaction?</a:t>
            </a:r>
          </a:p>
          <a:p>
            <a:r>
              <a:rPr lang="en-US" dirty="0"/>
              <a:t>What was DFC’s argument?</a:t>
            </a:r>
          </a:p>
          <a:p>
            <a:pPr lvl="1"/>
            <a:r>
              <a:rPr lang="en-US" dirty="0"/>
              <a:t>Ct’s response?</a:t>
            </a:r>
          </a:p>
          <a:p>
            <a:r>
              <a:rPr lang="en-US" dirty="0"/>
              <a:t>What was the Ct’s view of the EMH? DCF?</a:t>
            </a:r>
          </a:p>
          <a:p>
            <a:r>
              <a:rPr lang="en-US" dirty="0"/>
              <a:t>When are appraisal actions most useful?</a:t>
            </a:r>
          </a:p>
          <a:p>
            <a:r>
              <a:rPr lang="en-US" dirty="0"/>
              <a:t>Why did the Ch. Ct. </a:t>
            </a:r>
            <a:r>
              <a:rPr lang="en-US" b="1" dirty="0"/>
              <a:t>not</a:t>
            </a:r>
            <a:r>
              <a:rPr lang="en-US" dirty="0"/>
              <a:t> use deal price?</a:t>
            </a:r>
          </a:p>
          <a:p>
            <a:pPr lvl="1"/>
            <a:r>
              <a:rPr lang="en-US" dirty="0"/>
              <a:t>What was the Ct’s response to the “regulatory risk” concern?</a:t>
            </a:r>
          </a:p>
          <a:p>
            <a:pPr lvl="1"/>
            <a:r>
              <a:rPr lang="en-US" dirty="0"/>
              <a:t>What was the Ct’s response to the “specific rate of return” concern for PE purchasers?</a:t>
            </a:r>
          </a:p>
        </p:txBody>
      </p:sp>
      <p:sp>
        <p:nvSpPr>
          <p:cNvPr id="3" name="Title 2">
            <a:extLst>
              <a:ext uri="{FF2B5EF4-FFF2-40B4-BE49-F238E27FC236}">
                <a16:creationId xmlns:a16="http://schemas.microsoft.com/office/drawing/2014/main" id="{0E32AD8B-8E71-6643-95D0-A369C4542D5D}"/>
              </a:ext>
            </a:extLst>
          </p:cNvPr>
          <p:cNvSpPr>
            <a:spLocks noGrp="1"/>
          </p:cNvSpPr>
          <p:nvPr>
            <p:ph type="title"/>
          </p:nvPr>
        </p:nvSpPr>
        <p:spPr/>
        <p:txBody>
          <a:bodyPr/>
          <a:lstStyle/>
          <a:p>
            <a:r>
              <a:rPr lang="en-US" dirty="0"/>
              <a:t>DFC Global v. Muirfield (Del. S. Ct. 2017)</a:t>
            </a:r>
          </a:p>
        </p:txBody>
      </p:sp>
      <p:sp>
        <p:nvSpPr>
          <p:cNvPr id="4" name="Slide Number Placeholder 3">
            <a:extLst>
              <a:ext uri="{FF2B5EF4-FFF2-40B4-BE49-F238E27FC236}">
                <a16:creationId xmlns:a16="http://schemas.microsoft.com/office/drawing/2014/main" id="{02880C06-C192-3F44-964F-32C2EDD90DB6}"/>
              </a:ext>
            </a:extLst>
          </p:cNvPr>
          <p:cNvSpPr>
            <a:spLocks noGrp="1"/>
          </p:cNvSpPr>
          <p:nvPr>
            <p:ph type="sldNum" sz="quarter" idx="10"/>
          </p:nvPr>
        </p:nvSpPr>
        <p:spPr/>
        <p:txBody>
          <a:bodyPr/>
          <a:lstStyle/>
          <a:p>
            <a:fld id="{7B3E355C-57B9-BC4B-95D8-406A1F834537}" type="slidenum">
              <a:rPr lang="en-US" altLang="en-US" smtClean="0"/>
              <a:pPr/>
              <a:t>19</a:t>
            </a:fld>
            <a:endParaRPr lang="en-US" altLang="en-US" dirty="0"/>
          </a:p>
        </p:txBody>
      </p:sp>
      <p:sp>
        <p:nvSpPr>
          <p:cNvPr id="5" name="Footer Placeholder 4">
            <a:extLst>
              <a:ext uri="{FF2B5EF4-FFF2-40B4-BE49-F238E27FC236}">
                <a16:creationId xmlns:a16="http://schemas.microsoft.com/office/drawing/2014/main" id="{15DFF7C4-C0E3-1745-86FB-55A0A4476D57}"/>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74824947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Content Placeholder 6"/>
          <p:cNvSpPr>
            <a:spLocks noGrp="1"/>
          </p:cNvSpPr>
          <p:nvPr>
            <p:ph idx="1"/>
          </p:nvPr>
        </p:nvSpPr>
        <p:spPr/>
        <p:txBody>
          <a:bodyPr/>
          <a:lstStyle/>
          <a:p>
            <a:pPr marL="292100" indent="0">
              <a:buFontTx/>
              <a:buNone/>
            </a:pPr>
            <a:r>
              <a:rPr lang="en-US" sz="2400" dirty="0">
                <a:ea typeface="ＭＳ Ｐゴシック" pitchFamily="34" charset="-128"/>
              </a:rPr>
              <a:t>After the Court determines the stockholders entitled to an appraisal, the appraisal proceeding shall be conducted in accordance with the rules of the Court of Chancery, including any rules specifically governing appraisal proceedings. Through such proceeding the Court shall determine the </a:t>
            </a:r>
            <a:r>
              <a:rPr lang="en-US" sz="2400" b="1" i="1" dirty="0">
                <a:ea typeface="ＭＳ Ｐゴシック" pitchFamily="34" charset="-128"/>
              </a:rPr>
              <a:t>fair value </a:t>
            </a:r>
            <a:r>
              <a:rPr lang="en-US" sz="2400" dirty="0">
                <a:ea typeface="ＭＳ Ｐゴシック" pitchFamily="34" charset="-128"/>
              </a:rPr>
              <a:t>of the shares </a:t>
            </a:r>
            <a:r>
              <a:rPr lang="en-US" sz="2400" b="1" i="1" dirty="0">
                <a:ea typeface="ＭＳ Ｐゴシック" pitchFamily="34" charset="-128"/>
              </a:rPr>
              <a:t>exclusive of any element of value arising from the accomplishment or expectation of the merger or consolidation</a:t>
            </a:r>
            <a:r>
              <a:rPr lang="en-US" sz="2400" b="1" dirty="0">
                <a:ea typeface="ＭＳ Ｐゴシック" pitchFamily="34" charset="-128"/>
              </a:rPr>
              <a:t>, </a:t>
            </a:r>
            <a:r>
              <a:rPr lang="en-US" sz="2400" dirty="0">
                <a:ea typeface="ＭＳ Ｐゴシック" pitchFamily="34" charset="-128"/>
              </a:rPr>
              <a:t>together with interest, if any, to be paid upon the amount determined to be the fair value</a:t>
            </a:r>
            <a:r>
              <a:rPr lang="en-US" sz="2400" b="1" i="1" dirty="0">
                <a:ea typeface="ＭＳ Ｐゴシック" pitchFamily="34" charset="-128"/>
              </a:rPr>
              <a:t>.</a:t>
            </a:r>
            <a:r>
              <a:rPr lang="en-US" sz="2400" b="1" dirty="0">
                <a:ea typeface="ＭＳ Ｐゴシック" pitchFamily="34" charset="-128"/>
              </a:rPr>
              <a:t> In determining such fair value, the Court shall take into account </a:t>
            </a:r>
            <a:r>
              <a:rPr lang="en-US" sz="2400" b="1" i="1" dirty="0">
                <a:ea typeface="ＭＳ Ｐゴシック" pitchFamily="34" charset="-128"/>
              </a:rPr>
              <a:t>all relevant factors</a:t>
            </a:r>
            <a:r>
              <a:rPr lang="en-US" sz="2400" b="1" dirty="0">
                <a:ea typeface="ＭＳ Ｐゴシック" pitchFamily="34" charset="-128"/>
              </a:rPr>
              <a:t>.  </a:t>
            </a:r>
            <a:r>
              <a:rPr lang="en-US" sz="2400" dirty="0">
                <a:ea typeface="ＭＳ Ｐゴシック" pitchFamily="34" charset="-128"/>
              </a:rPr>
              <a:t>DGCL </a:t>
            </a:r>
            <a:r>
              <a:rPr lang="en-US" dirty="0"/>
              <a:t>§  </a:t>
            </a:r>
            <a:r>
              <a:rPr lang="en-US" sz="2400" dirty="0">
                <a:ea typeface="ＭＳ Ｐゴシック" pitchFamily="34" charset="-128"/>
              </a:rPr>
              <a:t>262(h)</a:t>
            </a:r>
            <a:r>
              <a:rPr lang="en-US" sz="2400" i="1" dirty="0">
                <a:ea typeface="ＭＳ Ｐゴシック" pitchFamily="34" charset="-128"/>
              </a:rPr>
              <a:t> </a:t>
            </a:r>
          </a:p>
          <a:p>
            <a:pPr marL="292100" indent="0"/>
            <a:endParaRPr lang="en-US" dirty="0">
              <a:ea typeface="ＭＳ Ｐゴシック" pitchFamily="34" charset="-128"/>
            </a:endParaRPr>
          </a:p>
        </p:txBody>
      </p:sp>
      <p:sp>
        <p:nvSpPr>
          <p:cNvPr id="14338" name="Title 5"/>
          <p:cNvSpPr>
            <a:spLocks noGrp="1"/>
          </p:cNvSpPr>
          <p:nvPr>
            <p:ph type="title"/>
          </p:nvPr>
        </p:nvSpPr>
        <p:spPr/>
        <p:txBody>
          <a:bodyPr/>
          <a:lstStyle/>
          <a:p>
            <a:r>
              <a:rPr lang="en-US" b="1" dirty="0">
                <a:ea typeface="ＭＳ Ｐゴシック" pitchFamily="34" charset="-128"/>
              </a:rPr>
              <a:t>Valuation in Delaware</a:t>
            </a:r>
          </a:p>
        </p:txBody>
      </p:sp>
      <p:sp>
        <p:nvSpPr>
          <p:cNvPr id="14341" name="Slide Number Placeholder 4"/>
          <p:cNvSpPr>
            <a:spLocks noGrp="1"/>
          </p:cNvSpPr>
          <p:nvPr>
            <p:ph type="sldNum" sz="quarter" idx="10"/>
          </p:nvPr>
        </p:nvSpPr>
        <p:spPr>
          <a:noFill/>
        </p:spPr>
        <p:txBody>
          <a:bodyPr/>
          <a:lstStyle/>
          <a:p>
            <a:fld id="{241153CF-D798-457F-8936-45F2EEB46D3A}" type="slidenum">
              <a:rPr lang="en-US">
                <a:latin typeface="Calibri" pitchFamily="34" charset="0"/>
                <a:ea typeface="ＭＳ Ｐゴシック" pitchFamily="34" charset="-128"/>
              </a:rPr>
              <a:pPr/>
              <a:t>2</a:t>
            </a:fld>
            <a:endParaRPr lang="en-US" dirty="0">
              <a:latin typeface="Calibri" pitchFamily="34" charset="0"/>
              <a:ea typeface="ＭＳ Ｐゴシック" pitchFamily="34" charset="-128"/>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CECFD38-F1A2-4B4B-ACB4-1EA47E7C8C69}"/>
              </a:ext>
            </a:extLst>
          </p:cNvPr>
          <p:cNvSpPr>
            <a:spLocks noGrp="1"/>
          </p:cNvSpPr>
          <p:nvPr>
            <p:ph idx="1"/>
          </p:nvPr>
        </p:nvSpPr>
        <p:spPr/>
        <p:txBody>
          <a:bodyPr/>
          <a:lstStyle/>
          <a:p>
            <a:r>
              <a:rPr lang="en-US" dirty="0"/>
              <a:t>Facts</a:t>
            </a:r>
          </a:p>
          <a:p>
            <a:r>
              <a:rPr lang="en-US" dirty="0"/>
              <a:t>Is HP a strategic or financial buyer?</a:t>
            </a:r>
          </a:p>
          <a:p>
            <a:r>
              <a:rPr lang="en-US" dirty="0"/>
              <a:t>Why did Ch. Ct. reject deal price less synergies?</a:t>
            </a:r>
          </a:p>
          <a:p>
            <a:r>
              <a:rPr lang="en-US" dirty="0"/>
              <a:t>Response of S. Ct.?</a:t>
            </a:r>
          </a:p>
          <a:p>
            <a:r>
              <a:rPr lang="en-US" dirty="0"/>
              <a:t>Why did S. Ct. reject unaffected market price?</a:t>
            </a:r>
          </a:p>
          <a:p>
            <a:r>
              <a:rPr lang="en-US" dirty="0"/>
              <a:t>Any bad blood between the courts?</a:t>
            </a:r>
          </a:p>
        </p:txBody>
      </p:sp>
      <p:sp>
        <p:nvSpPr>
          <p:cNvPr id="3" name="Title 2">
            <a:extLst>
              <a:ext uri="{FF2B5EF4-FFF2-40B4-BE49-F238E27FC236}">
                <a16:creationId xmlns:a16="http://schemas.microsoft.com/office/drawing/2014/main" id="{3336B5E1-2DE9-E94B-9750-B5321E518227}"/>
              </a:ext>
            </a:extLst>
          </p:cNvPr>
          <p:cNvSpPr>
            <a:spLocks noGrp="1"/>
          </p:cNvSpPr>
          <p:nvPr>
            <p:ph type="title"/>
          </p:nvPr>
        </p:nvSpPr>
        <p:spPr/>
        <p:txBody>
          <a:bodyPr/>
          <a:lstStyle/>
          <a:p>
            <a:r>
              <a:rPr lang="en-US" dirty="0" err="1"/>
              <a:t>Verition</a:t>
            </a:r>
            <a:r>
              <a:rPr lang="en-US" dirty="0"/>
              <a:t> v. Aruba (Del. S. Ct. 2019)</a:t>
            </a:r>
          </a:p>
        </p:txBody>
      </p:sp>
      <p:sp>
        <p:nvSpPr>
          <p:cNvPr id="4" name="Slide Number Placeholder 3">
            <a:extLst>
              <a:ext uri="{FF2B5EF4-FFF2-40B4-BE49-F238E27FC236}">
                <a16:creationId xmlns:a16="http://schemas.microsoft.com/office/drawing/2014/main" id="{896695E1-072C-0945-98D5-FD3645EC04FC}"/>
              </a:ext>
            </a:extLst>
          </p:cNvPr>
          <p:cNvSpPr>
            <a:spLocks noGrp="1"/>
          </p:cNvSpPr>
          <p:nvPr>
            <p:ph type="sldNum" sz="quarter" idx="10"/>
          </p:nvPr>
        </p:nvSpPr>
        <p:spPr/>
        <p:txBody>
          <a:bodyPr/>
          <a:lstStyle/>
          <a:p>
            <a:fld id="{7B3E355C-57B9-BC4B-95D8-406A1F834537}" type="slidenum">
              <a:rPr lang="en-US" altLang="en-US" smtClean="0"/>
              <a:pPr/>
              <a:t>20</a:t>
            </a:fld>
            <a:endParaRPr lang="en-US" altLang="en-US" dirty="0"/>
          </a:p>
        </p:txBody>
      </p:sp>
      <p:sp>
        <p:nvSpPr>
          <p:cNvPr id="5" name="Footer Placeholder 4">
            <a:extLst>
              <a:ext uri="{FF2B5EF4-FFF2-40B4-BE49-F238E27FC236}">
                <a16:creationId xmlns:a16="http://schemas.microsoft.com/office/drawing/2014/main" id="{2062497F-2596-2D4B-B521-761B0CDBCF0F}"/>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1054593518"/>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29B2186-8A50-8C44-83A7-27DAEA329E4D}"/>
              </a:ext>
            </a:extLst>
          </p:cNvPr>
          <p:cNvSpPr>
            <a:spLocks noGrp="1"/>
          </p:cNvSpPr>
          <p:nvPr>
            <p:ph idx="1"/>
          </p:nvPr>
        </p:nvSpPr>
        <p:spPr/>
        <p:txBody>
          <a:bodyPr/>
          <a:lstStyle/>
          <a:p>
            <a:r>
              <a:rPr lang="en-US" dirty="0"/>
              <a:t>Facts</a:t>
            </a:r>
          </a:p>
          <a:p>
            <a:r>
              <a:rPr lang="en-US" dirty="0"/>
              <a:t>Ch. Ct.’s basis for using unaffected market price?</a:t>
            </a:r>
          </a:p>
          <a:p>
            <a:r>
              <a:rPr lang="en-US" dirty="0"/>
              <a:t>What was concerning about the sales process?</a:t>
            </a:r>
          </a:p>
          <a:p>
            <a:r>
              <a:rPr lang="en-US" dirty="0"/>
              <a:t>Why did the Ch. Ct. reject DCF? Comparable companies?</a:t>
            </a:r>
          </a:p>
          <a:p>
            <a:r>
              <a:rPr lang="en-US" dirty="0"/>
              <a:t>Why did the S. Ct. uphold the Ch. Ct.’s decision?</a:t>
            </a:r>
          </a:p>
          <a:p>
            <a:pPr lvl="1"/>
            <a:r>
              <a:rPr lang="en-US" dirty="0"/>
              <a:t>Why did it reject </a:t>
            </a:r>
            <a:r>
              <a:rPr lang="en-US"/>
              <a:t>deal price?</a:t>
            </a:r>
          </a:p>
        </p:txBody>
      </p:sp>
      <p:sp>
        <p:nvSpPr>
          <p:cNvPr id="3" name="Title 2">
            <a:extLst>
              <a:ext uri="{FF2B5EF4-FFF2-40B4-BE49-F238E27FC236}">
                <a16:creationId xmlns:a16="http://schemas.microsoft.com/office/drawing/2014/main" id="{402BE68F-3A4E-4A4E-9DC2-61396610FD55}"/>
              </a:ext>
            </a:extLst>
          </p:cNvPr>
          <p:cNvSpPr>
            <a:spLocks noGrp="1"/>
          </p:cNvSpPr>
          <p:nvPr>
            <p:ph type="title"/>
          </p:nvPr>
        </p:nvSpPr>
        <p:spPr/>
        <p:txBody>
          <a:bodyPr/>
          <a:lstStyle/>
          <a:p>
            <a:r>
              <a:rPr lang="en-US" dirty="0"/>
              <a:t>Fir Tree v. Jarden (Del. S. Ct. 2020) </a:t>
            </a:r>
          </a:p>
        </p:txBody>
      </p:sp>
      <p:sp>
        <p:nvSpPr>
          <p:cNvPr id="4" name="Slide Number Placeholder 3">
            <a:extLst>
              <a:ext uri="{FF2B5EF4-FFF2-40B4-BE49-F238E27FC236}">
                <a16:creationId xmlns:a16="http://schemas.microsoft.com/office/drawing/2014/main" id="{4C6C15DD-344B-CE49-A2EA-69BCAD06F964}"/>
              </a:ext>
            </a:extLst>
          </p:cNvPr>
          <p:cNvSpPr>
            <a:spLocks noGrp="1"/>
          </p:cNvSpPr>
          <p:nvPr>
            <p:ph type="sldNum" sz="quarter" idx="10"/>
          </p:nvPr>
        </p:nvSpPr>
        <p:spPr/>
        <p:txBody>
          <a:bodyPr/>
          <a:lstStyle/>
          <a:p>
            <a:fld id="{7B3E355C-57B9-BC4B-95D8-406A1F834537}" type="slidenum">
              <a:rPr lang="en-US" altLang="en-US" smtClean="0"/>
              <a:pPr/>
              <a:t>21</a:t>
            </a:fld>
            <a:endParaRPr lang="en-US" altLang="en-US" dirty="0"/>
          </a:p>
        </p:txBody>
      </p:sp>
      <p:sp>
        <p:nvSpPr>
          <p:cNvPr id="5" name="Footer Placeholder 4">
            <a:extLst>
              <a:ext uri="{FF2B5EF4-FFF2-40B4-BE49-F238E27FC236}">
                <a16:creationId xmlns:a16="http://schemas.microsoft.com/office/drawing/2014/main" id="{91719E9B-3F15-7E48-8740-2FB003DBB8EB}"/>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50662707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histogram&#10;&#10;Description automatically generated">
            <a:extLst>
              <a:ext uri="{FF2B5EF4-FFF2-40B4-BE49-F238E27FC236}">
                <a16:creationId xmlns:a16="http://schemas.microsoft.com/office/drawing/2014/main" id="{73B9FCE3-800C-7EBE-2ECF-43E5AD661BD8}"/>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57048" y="553494"/>
            <a:ext cx="8356600" cy="5085306"/>
          </a:xfrm>
        </p:spPr>
      </p:pic>
      <p:sp>
        <p:nvSpPr>
          <p:cNvPr id="3" name="Title 2">
            <a:extLst>
              <a:ext uri="{FF2B5EF4-FFF2-40B4-BE49-F238E27FC236}">
                <a16:creationId xmlns:a16="http://schemas.microsoft.com/office/drawing/2014/main" id="{A8EB73B3-8FF8-7377-B8F3-830C9504F2F5}"/>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A7A4912F-6EEF-96D6-62FB-CE4922635B7C}"/>
              </a:ext>
            </a:extLst>
          </p:cNvPr>
          <p:cNvSpPr>
            <a:spLocks noGrp="1"/>
          </p:cNvSpPr>
          <p:nvPr>
            <p:ph type="sldNum" sz="quarter" idx="10"/>
          </p:nvPr>
        </p:nvSpPr>
        <p:spPr/>
        <p:txBody>
          <a:bodyPr/>
          <a:lstStyle/>
          <a:p>
            <a:fld id="{7B3E355C-57B9-BC4B-95D8-406A1F834537}" type="slidenum">
              <a:rPr lang="en-US" altLang="en-US" smtClean="0"/>
              <a:pPr/>
              <a:t>22</a:t>
            </a:fld>
            <a:endParaRPr lang="en-US" altLang="en-US" dirty="0"/>
          </a:p>
        </p:txBody>
      </p:sp>
      <p:sp>
        <p:nvSpPr>
          <p:cNvPr id="5" name="Footer Placeholder 4">
            <a:extLst>
              <a:ext uri="{FF2B5EF4-FFF2-40B4-BE49-F238E27FC236}">
                <a16:creationId xmlns:a16="http://schemas.microsoft.com/office/drawing/2014/main" id="{C53CDE8F-75A9-0D01-DA5B-B4F17116206D}"/>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ECD6B3C6-B357-AEF3-337F-2DA088874C2F}"/>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280725119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descr="Chart, line chart&#10;&#10;Description automatically generated">
            <a:extLst>
              <a:ext uri="{FF2B5EF4-FFF2-40B4-BE49-F238E27FC236}">
                <a16:creationId xmlns:a16="http://schemas.microsoft.com/office/drawing/2014/main" id="{90AFA703-C365-11D1-38CF-E54D14A63C6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02397" y="778669"/>
            <a:ext cx="8432800" cy="5170898"/>
          </a:xfrm>
        </p:spPr>
      </p:pic>
      <p:sp>
        <p:nvSpPr>
          <p:cNvPr id="3" name="Title 2">
            <a:extLst>
              <a:ext uri="{FF2B5EF4-FFF2-40B4-BE49-F238E27FC236}">
                <a16:creationId xmlns:a16="http://schemas.microsoft.com/office/drawing/2014/main" id="{9CBCD06F-0A84-A142-2A09-59FDA34031D2}"/>
              </a:ext>
            </a:extLst>
          </p:cNvPr>
          <p:cNvSpPr>
            <a:spLocks noGrp="1"/>
          </p:cNvSpPr>
          <p:nvPr>
            <p:ph type="title"/>
          </p:nvPr>
        </p:nvSpPr>
        <p:spPr/>
        <p:txBody>
          <a:bodyPr/>
          <a:lstStyle/>
          <a:p>
            <a:r>
              <a:rPr lang="en-US" dirty="0"/>
              <a:t>Status of Appraisal Arbitrage</a:t>
            </a:r>
          </a:p>
        </p:txBody>
      </p:sp>
      <p:sp>
        <p:nvSpPr>
          <p:cNvPr id="4" name="Slide Number Placeholder 3">
            <a:extLst>
              <a:ext uri="{FF2B5EF4-FFF2-40B4-BE49-F238E27FC236}">
                <a16:creationId xmlns:a16="http://schemas.microsoft.com/office/drawing/2014/main" id="{1A225299-F320-7AD6-13B6-3493F8725CDB}"/>
              </a:ext>
            </a:extLst>
          </p:cNvPr>
          <p:cNvSpPr>
            <a:spLocks noGrp="1"/>
          </p:cNvSpPr>
          <p:nvPr>
            <p:ph type="sldNum" sz="quarter" idx="10"/>
          </p:nvPr>
        </p:nvSpPr>
        <p:spPr/>
        <p:txBody>
          <a:bodyPr/>
          <a:lstStyle/>
          <a:p>
            <a:fld id="{7B3E355C-57B9-BC4B-95D8-406A1F834537}" type="slidenum">
              <a:rPr lang="en-US" altLang="en-US" smtClean="0"/>
              <a:pPr/>
              <a:t>23</a:t>
            </a:fld>
            <a:endParaRPr lang="en-US" altLang="en-US" dirty="0"/>
          </a:p>
        </p:txBody>
      </p:sp>
      <p:sp>
        <p:nvSpPr>
          <p:cNvPr id="5" name="Footer Placeholder 4">
            <a:extLst>
              <a:ext uri="{FF2B5EF4-FFF2-40B4-BE49-F238E27FC236}">
                <a16:creationId xmlns:a16="http://schemas.microsoft.com/office/drawing/2014/main" id="{38F75D58-56EB-7CDE-B1BF-90CDEDBC85C0}"/>
              </a:ext>
            </a:extLst>
          </p:cNvPr>
          <p:cNvSpPr>
            <a:spLocks noGrp="1"/>
          </p:cNvSpPr>
          <p:nvPr>
            <p:ph type="ftr" sz="quarter" idx="11"/>
          </p:nvPr>
        </p:nvSpPr>
        <p:spPr/>
        <p:txBody>
          <a:bodyPr/>
          <a:lstStyle/>
          <a:p>
            <a:pPr>
              <a:defRPr/>
            </a:pPr>
            <a:r>
              <a:rPr lang="en-US"/>
              <a:t>Valuation Delaware</a:t>
            </a:r>
            <a:endParaRPr lang="en-US" dirty="0"/>
          </a:p>
        </p:txBody>
      </p:sp>
      <p:sp>
        <p:nvSpPr>
          <p:cNvPr id="8" name="TextBox 7">
            <a:extLst>
              <a:ext uri="{FF2B5EF4-FFF2-40B4-BE49-F238E27FC236}">
                <a16:creationId xmlns:a16="http://schemas.microsoft.com/office/drawing/2014/main" id="{7EB98510-BF02-1ABA-9D77-45C423DCDADB}"/>
              </a:ext>
            </a:extLst>
          </p:cNvPr>
          <p:cNvSpPr txBox="1"/>
          <p:nvPr/>
        </p:nvSpPr>
        <p:spPr>
          <a:xfrm>
            <a:off x="3124200" y="6096000"/>
            <a:ext cx="2565126" cy="200055"/>
          </a:xfrm>
          <a:prstGeom prst="rect">
            <a:avLst/>
          </a:prstGeom>
          <a:noFill/>
        </p:spPr>
        <p:txBody>
          <a:bodyPr wrap="none" rtlCol="0">
            <a:spAutoFit/>
          </a:bodyPr>
          <a:lstStyle/>
          <a:p>
            <a:r>
              <a:rPr lang="en-US" sz="700" dirty="0"/>
              <a:t>Jang et. al., Long Rise and Quick Fall of Appraisal Arbitrage</a:t>
            </a:r>
          </a:p>
        </p:txBody>
      </p:sp>
    </p:spTree>
    <p:extLst>
      <p:ext uri="{BB962C8B-B14F-4D97-AF65-F5344CB8AC3E}">
        <p14:creationId xmlns:p14="http://schemas.microsoft.com/office/powerpoint/2010/main" val="38870896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A613E012-5597-9643-0821-5786603C209F}"/>
              </a:ext>
            </a:extLst>
          </p:cNvPr>
          <p:cNvSpPr>
            <a:spLocks noGrp="1"/>
          </p:cNvSpPr>
          <p:nvPr>
            <p:ph idx="1"/>
          </p:nvPr>
        </p:nvSpPr>
        <p:spPr/>
        <p:txBody>
          <a:bodyPr/>
          <a:lstStyle/>
          <a:p>
            <a:r>
              <a:rPr lang="en-US" sz="2800" i="1" dirty="0"/>
              <a:t>Manti Holdings, LLC v. </a:t>
            </a:r>
            <a:r>
              <a:rPr lang="en-US" sz="2800" i="1" dirty="0" err="1"/>
              <a:t>Authentix</a:t>
            </a:r>
            <a:r>
              <a:rPr lang="en-US" sz="2800" i="1" dirty="0"/>
              <a:t> </a:t>
            </a:r>
            <a:r>
              <a:rPr lang="en-US" sz="2800" i="1" dirty="0" err="1"/>
              <a:t>Acq</a:t>
            </a:r>
            <a:r>
              <a:rPr lang="en-US" sz="2800" i="1" dirty="0"/>
              <a:t>. Co. </a:t>
            </a:r>
            <a:r>
              <a:rPr lang="en-US" sz="2800" dirty="0"/>
              <a:t>(Del. St. Ct. 2021)</a:t>
            </a:r>
          </a:p>
          <a:p>
            <a:pPr lvl="1"/>
            <a:r>
              <a:rPr lang="en-US" sz="2400" dirty="0"/>
              <a:t>Ct. upheld waiver of appraisal rights in shareholder drag along agreement:</a:t>
            </a:r>
          </a:p>
          <a:p>
            <a:pPr lvl="2"/>
            <a:r>
              <a:rPr lang="en-US" sz="2400" dirty="0">
                <a:solidFill>
                  <a:srgbClr val="000000"/>
                </a:solidFill>
                <a:latin typeface="lato" panose="020F0502020204030203" pitchFamily="34" charset="0"/>
              </a:rPr>
              <a:t>Neither public policy nor DGCL 262 </a:t>
            </a:r>
            <a:r>
              <a:rPr lang="en-US" sz="2400" dirty="0" err="1">
                <a:solidFill>
                  <a:srgbClr val="000000"/>
                </a:solidFill>
                <a:latin typeface="lato" panose="020F0502020204030203" pitchFamily="34" charset="0"/>
              </a:rPr>
              <a:t>prohibts</a:t>
            </a:r>
            <a:r>
              <a:rPr lang="en-US" sz="2400" b="0" i="0" dirty="0">
                <a:solidFill>
                  <a:srgbClr val="000000"/>
                </a:solidFill>
                <a:effectLst/>
                <a:latin typeface="lato" panose="020F0502020204030203" pitchFamily="34" charset="0"/>
              </a:rPr>
              <a:t> “sophisticated and informed stockholders, who were represented by counsel and had bargaining power, from voluntarily agreeing to waive their appraisal rights in exchange for valuable consideration.” </a:t>
            </a:r>
            <a:endParaRPr lang="en-US" sz="2400" dirty="0"/>
          </a:p>
        </p:txBody>
      </p:sp>
      <p:sp>
        <p:nvSpPr>
          <p:cNvPr id="3" name="Title 2">
            <a:extLst>
              <a:ext uri="{FF2B5EF4-FFF2-40B4-BE49-F238E27FC236}">
                <a16:creationId xmlns:a16="http://schemas.microsoft.com/office/drawing/2014/main" id="{2EFC955A-4F98-7AEA-4FDA-68F261DDB8A9}"/>
              </a:ext>
            </a:extLst>
          </p:cNvPr>
          <p:cNvSpPr>
            <a:spLocks noGrp="1"/>
          </p:cNvSpPr>
          <p:nvPr>
            <p:ph type="title"/>
          </p:nvPr>
        </p:nvSpPr>
        <p:spPr/>
        <p:txBody>
          <a:bodyPr/>
          <a:lstStyle/>
          <a:p>
            <a:r>
              <a:rPr lang="en-US" dirty="0"/>
              <a:t>Waiver of Appraisal Rights:  </a:t>
            </a:r>
            <a:r>
              <a:rPr lang="en-US" i="1" dirty="0"/>
              <a:t>Manti Holdings</a:t>
            </a:r>
            <a:endParaRPr lang="en-US" dirty="0"/>
          </a:p>
        </p:txBody>
      </p:sp>
      <p:sp>
        <p:nvSpPr>
          <p:cNvPr id="4" name="Slide Number Placeholder 3">
            <a:extLst>
              <a:ext uri="{FF2B5EF4-FFF2-40B4-BE49-F238E27FC236}">
                <a16:creationId xmlns:a16="http://schemas.microsoft.com/office/drawing/2014/main" id="{E6376D1A-70CD-629A-FE57-1CA74A1D0911}"/>
              </a:ext>
            </a:extLst>
          </p:cNvPr>
          <p:cNvSpPr>
            <a:spLocks noGrp="1"/>
          </p:cNvSpPr>
          <p:nvPr>
            <p:ph type="sldNum" sz="quarter" idx="10"/>
          </p:nvPr>
        </p:nvSpPr>
        <p:spPr/>
        <p:txBody>
          <a:bodyPr/>
          <a:lstStyle/>
          <a:p>
            <a:fld id="{7B3E355C-57B9-BC4B-95D8-406A1F834537}" type="slidenum">
              <a:rPr lang="en-US" altLang="en-US" smtClean="0"/>
              <a:pPr/>
              <a:t>24</a:t>
            </a:fld>
            <a:endParaRPr lang="en-US" altLang="en-US" dirty="0"/>
          </a:p>
        </p:txBody>
      </p:sp>
      <p:sp>
        <p:nvSpPr>
          <p:cNvPr id="5" name="Footer Placeholder 4">
            <a:extLst>
              <a:ext uri="{FF2B5EF4-FFF2-40B4-BE49-F238E27FC236}">
                <a16:creationId xmlns:a16="http://schemas.microsoft.com/office/drawing/2014/main" id="{7E34AFB7-2C01-1D8B-A14C-7DA4BC47941D}"/>
              </a:ext>
            </a:extLst>
          </p:cNvPr>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44948861"/>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059FC41B-71AD-E79B-3EEB-B4289A11CD1B}"/>
              </a:ext>
            </a:extLst>
          </p:cNvPr>
          <p:cNvSpPr>
            <a:spLocks noGrp="1"/>
          </p:cNvSpPr>
          <p:nvPr>
            <p:ph idx="1"/>
          </p:nvPr>
        </p:nvSpPr>
        <p:spPr/>
        <p:txBody>
          <a:bodyPr>
            <a:normAutofit fontScale="92500" lnSpcReduction="10000"/>
          </a:bodyPr>
          <a:lstStyle/>
          <a:p>
            <a:r>
              <a:rPr lang="en-US" i="1" dirty="0"/>
              <a:t>Cellular Telephone Partnership Litigation </a:t>
            </a:r>
            <a:r>
              <a:rPr lang="en-US" dirty="0"/>
              <a:t>(2022)</a:t>
            </a:r>
          </a:p>
          <a:p>
            <a:pPr lvl="1"/>
            <a:r>
              <a:rPr lang="en-US" dirty="0"/>
              <a:t>Freeze out transaction; unfair process; used DCF (3xs firm’s valuation!)</a:t>
            </a:r>
          </a:p>
          <a:p>
            <a:r>
              <a:rPr lang="en-US" i="1" dirty="0"/>
              <a:t>In re Appraisal of Regal Entertainment Grp </a:t>
            </a:r>
            <a:r>
              <a:rPr lang="en-US" dirty="0"/>
              <a:t>(Del. Ch. Ct. 2021)</a:t>
            </a:r>
          </a:p>
          <a:p>
            <a:pPr lvl="1"/>
            <a:r>
              <a:rPr lang="en-US" dirty="0"/>
              <a:t>Deal price ($23) less synergies ($23.60) best indicator or fair value</a:t>
            </a:r>
          </a:p>
          <a:p>
            <a:pPr lvl="2"/>
            <a:r>
              <a:rPr lang="en-US" dirty="0"/>
              <a:t>Regal publicly traded and widely held; Arm’s length transaction; Post-signing market check</a:t>
            </a:r>
          </a:p>
          <a:p>
            <a:pPr lvl="2"/>
            <a:r>
              <a:rPr lang="en-US" dirty="0"/>
              <a:t>Subtracted synergies of $3.77, but adjusted for post-signing change in corporate rate rate ($4.37); discussion of synergies (</a:t>
            </a:r>
            <a:r>
              <a:rPr lang="en-US" dirty="0" err="1"/>
              <a:t>oper</a:t>
            </a:r>
            <a:r>
              <a:rPr lang="en-US" dirty="0"/>
              <a:t> &amp; fin)</a:t>
            </a:r>
          </a:p>
          <a:p>
            <a:r>
              <a:rPr lang="en-US" i="1" dirty="0"/>
              <a:t>BCIM Strategic Value Master Fund </a:t>
            </a:r>
            <a:r>
              <a:rPr lang="en-US" dirty="0"/>
              <a:t>(Del. Ch. 2022)</a:t>
            </a:r>
          </a:p>
          <a:p>
            <a:pPr lvl="1"/>
            <a:r>
              <a:rPr lang="en-US" dirty="0"/>
              <a:t>Deal price less synergies and post signing change in value</a:t>
            </a:r>
          </a:p>
          <a:p>
            <a:r>
              <a:rPr lang="en-US" i="1" dirty="0"/>
              <a:t>Kruse v. Synapse Wireless </a:t>
            </a:r>
            <a:r>
              <a:rPr lang="en-US" dirty="0"/>
              <a:t>(Del. Ch. Ct. 2020)</a:t>
            </a:r>
          </a:p>
          <a:p>
            <a:pPr lvl="1"/>
            <a:r>
              <a:rPr lang="en-US" dirty="0"/>
              <a:t>DCF used to value private company-–resulting value about 50% less than deal price </a:t>
            </a:r>
          </a:p>
          <a:p>
            <a:r>
              <a:rPr lang="en-US" i="1" dirty="0" err="1"/>
              <a:t>Manichaen</a:t>
            </a:r>
            <a:r>
              <a:rPr lang="en-US" i="1" dirty="0"/>
              <a:t> Capital v. </a:t>
            </a:r>
            <a:r>
              <a:rPr lang="en-US" i="1" dirty="0" err="1"/>
              <a:t>Sourchehov</a:t>
            </a:r>
            <a:r>
              <a:rPr lang="en-US" i="1" dirty="0"/>
              <a:t> </a:t>
            </a:r>
            <a:r>
              <a:rPr lang="en-US" dirty="0"/>
              <a:t>(2020) </a:t>
            </a:r>
          </a:p>
          <a:p>
            <a:pPr lvl="1"/>
            <a:r>
              <a:rPr lang="en-US" dirty="0"/>
              <a:t>DCF used for value private company—respondent disagreed w/ own expert!</a:t>
            </a:r>
          </a:p>
          <a:p>
            <a:r>
              <a:rPr lang="en-US" i="1" dirty="0"/>
              <a:t>Panera Bread </a:t>
            </a:r>
            <a:r>
              <a:rPr lang="en-US" dirty="0"/>
              <a:t>(2020)</a:t>
            </a:r>
          </a:p>
          <a:p>
            <a:pPr lvl="1"/>
            <a:r>
              <a:rPr lang="en-US" dirty="0"/>
              <a:t>Deal price less synergies, but Panera had prepaid deal price; </a:t>
            </a:r>
            <a:r>
              <a:rPr lang="en-US" b="1" dirty="0"/>
              <a:t>no refund</a:t>
            </a:r>
            <a:r>
              <a:rPr lang="en-US" dirty="0"/>
              <a:t>!!</a:t>
            </a:r>
          </a:p>
        </p:txBody>
      </p:sp>
      <p:sp>
        <p:nvSpPr>
          <p:cNvPr id="3" name="Title 2">
            <a:extLst>
              <a:ext uri="{FF2B5EF4-FFF2-40B4-BE49-F238E27FC236}">
                <a16:creationId xmlns:a16="http://schemas.microsoft.com/office/drawing/2014/main" id="{88F15691-5740-0F65-07CB-BF7627C3F68C}"/>
              </a:ext>
            </a:extLst>
          </p:cNvPr>
          <p:cNvSpPr>
            <a:spLocks noGrp="1"/>
          </p:cNvSpPr>
          <p:nvPr>
            <p:ph type="title"/>
          </p:nvPr>
        </p:nvSpPr>
        <p:spPr/>
        <p:txBody>
          <a:bodyPr/>
          <a:lstStyle/>
          <a:p>
            <a:r>
              <a:rPr lang="en-US" dirty="0"/>
              <a:t>Some Other Recent Appraisal Cases</a:t>
            </a:r>
          </a:p>
        </p:txBody>
      </p:sp>
      <p:sp>
        <p:nvSpPr>
          <p:cNvPr id="4" name="Slide Number Placeholder 3">
            <a:extLst>
              <a:ext uri="{FF2B5EF4-FFF2-40B4-BE49-F238E27FC236}">
                <a16:creationId xmlns:a16="http://schemas.microsoft.com/office/drawing/2014/main" id="{D86BDA42-67BB-8A2F-3B49-94A2E68C2108}"/>
              </a:ext>
            </a:extLst>
          </p:cNvPr>
          <p:cNvSpPr>
            <a:spLocks noGrp="1"/>
          </p:cNvSpPr>
          <p:nvPr>
            <p:ph type="sldNum" sz="quarter" idx="10"/>
          </p:nvPr>
        </p:nvSpPr>
        <p:spPr/>
        <p:txBody>
          <a:bodyPr/>
          <a:lstStyle/>
          <a:p>
            <a:fld id="{7B3E355C-57B9-BC4B-95D8-406A1F834537}" type="slidenum">
              <a:rPr lang="en-US" altLang="en-US" smtClean="0"/>
              <a:pPr/>
              <a:t>25</a:t>
            </a:fld>
            <a:endParaRPr lang="en-US" altLang="en-US" dirty="0"/>
          </a:p>
        </p:txBody>
      </p:sp>
      <p:sp>
        <p:nvSpPr>
          <p:cNvPr id="5" name="Footer Placeholder 4">
            <a:extLst>
              <a:ext uri="{FF2B5EF4-FFF2-40B4-BE49-F238E27FC236}">
                <a16:creationId xmlns:a16="http://schemas.microsoft.com/office/drawing/2014/main" id="{83E3E83B-5991-259A-549C-403135D958B3}"/>
              </a:ext>
            </a:extLst>
          </p:cNvPr>
          <p:cNvSpPr>
            <a:spLocks noGrp="1"/>
          </p:cNvSpPr>
          <p:nvPr>
            <p:ph type="ftr" sz="quarter" idx="11"/>
          </p:nvPr>
        </p:nvSpPr>
        <p:spPr/>
        <p:txBody>
          <a:bodyPr/>
          <a:lstStyle/>
          <a:p>
            <a:pPr>
              <a:defRPr/>
            </a:pPr>
            <a:r>
              <a:rPr lang="en-US" dirty="0"/>
              <a:t>Valuation Delaware</a:t>
            </a:r>
          </a:p>
        </p:txBody>
      </p:sp>
    </p:spTree>
    <p:extLst>
      <p:ext uri="{BB962C8B-B14F-4D97-AF65-F5344CB8AC3E}">
        <p14:creationId xmlns:p14="http://schemas.microsoft.com/office/powerpoint/2010/main" val="3999335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dirty="0"/>
              <a:t>Market Out Exception (appraisal </a:t>
            </a:r>
            <a:r>
              <a:rPr lang="en-US" i="1" dirty="0"/>
              <a:t>not</a:t>
            </a:r>
            <a:r>
              <a:rPr lang="en-US" dirty="0"/>
              <a:t> available):</a:t>
            </a:r>
          </a:p>
          <a:p>
            <a:pPr lvl="1"/>
            <a:r>
              <a:rPr lang="en-US" dirty="0"/>
              <a:t>Listed on national securities exchange, or</a:t>
            </a:r>
          </a:p>
          <a:p>
            <a:pPr lvl="1"/>
            <a:r>
              <a:rPr lang="en-US" dirty="0"/>
              <a:t>Held by more than 2,000 holders</a:t>
            </a:r>
          </a:p>
          <a:p>
            <a:pPr lvl="1"/>
            <a:r>
              <a:rPr lang="en-US" dirty="0"/>
              <a:t>No appraisal for shareholders of surviving corporation in a merger if shareholders of surviving did not have to vote for approval.  </a:t>
            </a:r>
            <a:r>
              <a:rPr lang="en-US" dirty="0">
                <a:ea typeface="ＭＳ Ｐゴシック" pitchFamily="34" charset="-128"/>
              </a:rPr>
              <a:t>DGCL </a:t>
            </a:r>
            <a:r>
              <a:rPr lang="en-US" dirty="0"/>
              <a:t>§ </a:t>
            </a:r>
            <a:r>
              <a:rPr lang="en-US" dirty="0">
                <a:ea typeface="ＭＳ Ｐゴシック" pitchFamily="34" charset="-128"/>
              </a:rPr>
              <a:t>262(b).</a:t>
            </a:r>
            <a:r>
              <a:rPr lang="en-US" i="1" dirty="0">
                <a:ea typeface="ＭＳ Ｐゴシック" pitchFamily="34" charset="-128"/>
              </a:rPr>
              <a:t> </a:t>
            </a:r>
            <a:endParaRPr lang="en-US" dirty="0"/>
          </a:p>
          <a:p>
            <a:pPr lvl="1"/>
            <a:endParaRPr lang="en-US" dirty="0"/>
          </a:p>
          <a:p>
            <a:r>
              <a:rPr lang="en-US" dirty="0"/>
              <a:t>Exceptions to Market Out Exception (appraisal </a:t>
            </a:r>
            <a:r>
              <a:rPr lang="en-US" i="1" dirty="0"/>
              <a:t>is</a:t>
            </a:r>
            <a:r>
              <a:rPr lang="en-US" dirty="0"/>
              <a:t> available) if shareholders receive anything except:</a:t>
            </a:r>
          </a:p>
          <a:p>
            <a:pPr lvl="1"/>
            <a:r>
              <a:rPr lang="en-US" dirty="0"/>
              <a:t>Stock of surviving</a:t>
            </a:r>
          </a:p>
          <a:p>
            <a:pPr lvl="1"/>
            <a:r>
              <a:rPr lang="en-US" dirty="0"/>
              <a:t>Stock of any other corporation whose shares will be listed on a national securities exchange or held by more than 2,000 holders. </a:t>
            </a:r>
            <a:r>
              <a:rPr lang="en-US" dirty="0">
                <a:ea typeface="ＭＳ Ｐゴシック" pitchFamily="34" charset="-128"/>
              </a:rPr>
              <a:t>DGCL </a:t>
            </a:r>
            <a:r>
              <a:rPr lang="en-US" dirty="0"/>
              <a:t>§ </a:t>
            </a:r>
            <a:r>
              <a:rPr lang="en-US" dirty="0">
                <a:ea typeface="ＭＳ Ｐゴシック" pitchFamily="34" charset="-128"/>
              </a:rPr>
              <a:t>262(c)</a:t>
            </a:r>
            <a:r>
              <a:rPr lang="en-US" i="1" dirty="0">
                <a:ea typeface="ＭＳ Ｐゴシック" pitchFamily="34" charset="-128"/>
              </a:rPr>
              <a:t>.</a:t>
            </a:r>
            <a:endParaRPr lang="en-US" dirty="0"/>
          </a:p>
          <a:p>
            <a:pPr lvl="1"/>
            <a:endParaRPr lang="en-US" dirty="0"/>
          </a:p>
        </p:txBody>
      </p:sp>
      <p:sp>
        <p:nvSpPr>
          <p:cNvPr id="3" name="Title 2"/>
          <p:cNvSpPr>
            <a:spLocks noGrp="1"/>
          </p:cNvSpPr>
          <p:nvPr>
            <p:ph type="title"/>
          </p:nvPr>
        </p:nvSpPr>
        <p:spPr/>
        <p:txBody>
          <a:bodyPr/>
          <a:lstStyle/>
          <a:p>
            <a:r>
              <a:rPr lang="en-US" dirty="0"/>
              <a:t>Delaware: Appraisal Rights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3</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2270686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0" y="533400"/>
            <a:ext cx="8763000" cy="5811838"/>
          </a:xfrm>
        </p:spPr>
      </p:pic>
      <p:sp>
        <p:nvSpPr>
          <p:cNvPr id="3" name="Title 2"/>
          <p:cNvSpPr>
            <a:spLocks noGrp="1"/>
          </p:cNvSpPr>
          <p:nvPr>
            <p:ph type="title"/>
          </p:nvPr>
        </p:nvSpPr>
        <p:spPr/>
        <p:txBody>
          <a:bodyPr/>
          <a:lstStyle/>
          <a:p>
            <a:r>
              <a:rPr lang="en-US" b="1" dirty="0"/>
              <a:t>Some Appraisal Decisions (‘10-’17)</a:t>
            </a:r>
            <a:endParaRPr lang="en-US" dirty="0"/>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4</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6665224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Some Appraisal Decisions (‘10-’17)</a:t>
            </a:r>
          </a:p>
        </p:txBody>
      </p:sp>
      <p:sp>
        <p:nvSpPr>
          <p:cNvPr id="5" name="Slide Number Placeholder 4"/>
          <p:cNvSpPr>
            <a:spLocks noGrp="1"/>
          </p:cNvSpPr>
          <p:nvPr>
            <p:ph type="sldNum" sz="quarter" idx="10"/>
          </p:nvPr>
        </p:nvSpPr>
        <p:spPr/>
        <p:txBody>
          <a:bodyPr/>
          <a:lstStyle/>
          <a:p>
            <a:pPr>
              <a:defRPr/>
            </a:pPr>
            <a:endParaRPr lang="en-US" dirty="0">
              <a:latin typeface="Calibri" pitchFamily="34" charset="0"/>
            </a:endParaRPr>
          </a:p>
          <a:p>
            <a:pPr>
              <a:defRPr/>
            </a:pPr>
            <a:fld id="{AA148A6B-0753-47DD-85B6-E3470AECA717}" type="slidenum">
              <a:rPr lang="en-US" smtClean="0">
                <a:latin typeface="Calibri" pitchFamily="34" charset="0"/>
              </a:rPr>
              <a:pPr>
                <a:defRPr/>
              </a:pPr>
              <a:t>5</a:t>
            </a:fld>
            <a:endParaRPr lang="en-US" dirty="0">
              <a:latin typeface="Calibri" pitchFamily="34" charset="0"/>
            </a:endParaRPr>
          </a:p>
        </p:txBody>
      </p:sp>
      <p:sp>
        <p:nvSpPr>
          <p:cNvPr id="4" name="Footer Placeholder 3"/>
          <p:cNvSpPr>
            <a:spLocks noGrp="1"/>
          </p:cNvSpPr>
          <p:nvPr>
            <p:ph type="ftr" sz="quarter" idx="11"/>
          </p:nvPr>
        </p:nvSpPr>
        <p:spPr/>
        <p:txBody>
          <a:bodyPr/>
          <a:lstStyle/>
          <a:p>
            <a:pPr>
              <a:defRPr/>
            </a:pPr>
            <a:r>
              <a:rPr lang="en-US"/>
              <a:t>Valuation Delaware</a:t>
            </a:r>
            <a:endParaRPr lang="en-US" dirty="0"/>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0" y="457200"/>
            <a:ext cx="8686800" cy="5791200"/>
          </a:xfrm>
          <a:prstGeom prst="rect">
            <a:avLst/>
          </a:prstGeom>
        </p:spPr>
      </p:pic>
    </p:spTree>
    <p:extLst>
      <p:ext uri="{BB962C8B-B14F-4D97-AF65-F5344CB8AC3E}">
        <p14:creationId xmlns:p14="http://schemas.microsoft.com/office/powerpoint/2010/main" val="42469165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lstStyle/>
          <a:p>
            <a:r>
              <a:rPr lang="en-US" i="1" dirty="0"/>
              <a:t>Contrary to the critics of appraisal, we find no evidence that bidders lower their up-front price so they can afford to pay off dissenting shareholders post-sale. Furthermore, threat of appraisal does not appear to impact method of payment, likelihood of closing, or limit the amount of takeover activity. Instead, we find that shareholders of Delaware targets receive marginally higher acquisition premiums following events that strengthen the appraisal remedy in Delaware. In general, our results are consistent with appraisal providing ex-ante protection in settings where public investors are most at risk.</a:t>
            </a:r>
          </a:p>
        </p:txBody>
      </p:sp>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6</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4343400"/>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53931622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04801" y="533400"/>
            <a:ext cx="8537448" cy="5638800"/>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7</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7" name="TextBox 6"/>
          <p:cNvSpPr txBox="1"/>
          <p:nvPr/>
        </p:nvSpPr>
        <p:spPr>
          <a:xfrm>
            <a:off x="3429000" y="615083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3114406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Content Placeholder 6"/>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84175" y="504085"/>
            <a:ext cx="8458200" cy="5148639"/>
          </a:xfrm>
        </p:spPr>
      </p:pic>
      <p:sp>
        <p:nvSpPr>
          <p:cNvPr id="3" name="Title 2"/>
          <p:cNvSpPr>
            <a:spLocks noGrp="1"/>
          </p:cNvSpPr>
          <p:nvPr>
            <p:ph type="title"/>
          </p:nvPr>
        </p:nvSpPr>
        <p:spPr/>
        <p:txBody>
          <a:bodyPr/>
          <a:lstStyle/>
          <a:p>
            <a:r>
              <a:rPr lang="en-US" dirty="0"/>
              <a:t>Delaware Appraisal</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8</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
        <p:nvSpPr>
          <p:cNvPr id="6" name="TextBox 5"/>
          <p:cNvSpPr txBox="1"/>
          <p:nvPr/>
        </p:nvSpPr>
        <p:spPr>
          <a:xfrm>
            <a:off x="2590800" y="6068465"/>
            <a:ext cx="5114605" cy="276999"/>
          </a:xfrm>
          <a:prstGeom prst="rect">
            <a:avLst/>
          </a:prstGeom>
          <a:noFill/>
        </p:spPr>
        <p:txBody>
          <a:bodyPr wrap="none" rtlCol="0">
            <a:spAutoFit/>
          </a:bodyPr>
          <a:lstStyle/>
          <a:p>
            <a:r>
              <a:rPr lang="en-US" sz="1200" dirty="0"/>
              <a:t>Boone, </a:t>
            </a:r>
            <a:r>
              <a:rPr lang="en-US" sz="1200" i="1" dirty="0"/>
              <a:t>Mergers Negotiations in the Shadow of Judicial Appraisal </a:t>
            </a:r>
            <a:r>
              <a:rPr lang="en-US" sz="1200" dirty="0"/>
              <a:t>(2017)</a:t>
            </a:r>
          </a:p>
        </p:txBody>
      </p:sp>
    </p:spTree>
    <p:extLst>
      <p:ext uri="{BB962C8B-B14F-4D97-AF65-F5344CB8AC3E}">
        <p14:creationId xmlns:p14="http://schemas.microsoft.com/office/powerpoint/2010/main" val="12693254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p:cNvSpPr>
            <a:spLocks noGrp="1"/>
          </p:cNvSpPr>
          <p:nvPr>
            <p:ph idx="1"/>
          </p:nvPr>
        </p:nvSpPr>
        <p:spPr/>
        <p:txBody>
          <a:bodyPr>
            <a:normAutofit/>
          </a:bodyPr>
          <a:lstStyle/>
          <a:p>
            <a:r>
              <a:rPr lang="en-US" dirty="0"/>
              <a:t>If the target shares were publicly traded, there is no appraisal remedy unless:</a:t>
            </a:r>
          </a:p>
          <a:p>
            <a:pPr lvl="1"/>
            <a:r>
              <a:rPr lang="en-US" dirty="0"/>
              <a:t>(1) The total number of shares entitled to appraisal exceeds 1% of the outstanding shares of the class or series eligible for appraisal, </a:t>
            </a:r>
          </a:p>
          <a:p>
            <a:pPr lvl="1"/>
            <a:r>
              <a:rPr lang="en-US" dirty="0"/>
              <a:t>(2) the value of the consideration provided in the merger or consolidation for such total number of shares exceeds $1 million, or </a:t>
            </a:r>
          </a:p>
          <a:p>
            <a:pPr lvl="1"/>
            <a:r>
              <a:rPr lang="en-US" dirty="0"/>
              <a:t>(3) the merger was approved pursuant to § 253 or § 267.  DGCL § 262(g).</a:t>
            </a:r>
          </a:p>
          <a:p>
            <a:pPr lvl="1"/>
            <a:endParaRPr lang="en-US" dirty="0"/>
          </a:p>
          <a:p>
            <a:pPr marL="171450" lvl="1" defTabSz="685800">
              <a:buFont typeface="Wingdings 2" pitchFamily="18" charset="2"/>
              <a:buChar char=""/>
            </a:pPr>
            <a:r>
              <a:rPr lang="en-US" sz="2400" dirty="0"/>
              <a:t>A surviving corporation to pay cash to the dissenting shareholders before judgment, thus stopping the accrual of interest on the amount paid.  Interest will only accrue on the sum of (a) the difference, if any, between the amount so paid and the fair value of the shares as determined by the Court of Chancery, and (b) interest already accrued at the time of the payment. DGCL </a:t>
            </a:r>
            <a:r>
              <a:rPr kumimoji="0" lang="en-US" sz="2400" b="0" i="0" u="none" strike="noStrike" kern="1200" cap="none" spc="0" normalizeH="0" baseline="0" noProof="0" dirty="0">
                <a:ln>
                  <a:noFill/>
                </a:ln>
                <a:solidFill>
                  <a:prstClr val="black"/>
                </a:solidFill>
                <a:effectLst/>
                <a:uLnTx/>
                <a:uFillTx/>
                <a:latin typeface="Calibri" charset="0"/>
                <a:cs typeface="Calibri" charset="0"/>
              </a:rPr>
              <a:t>§ </a:t>
            </a:r>
            <a:r>
              <a:rPr lang="en-US" sz="2400" dirty="0"/>
              <a:t>262(h).</a:t>
            </a:r>
          </a:p>
          <a:p>
            <a:endParaRPr lang="en-US" dirty="0"/>
          </a:p>
        </p:txBody>
      </p:sp>
      <p:sp>
        <p:nvSpPr>
          <p:cNvPr id="3" name="Title 2"/>
          <p:cNvSpPr>
            <a:spLocks noGrp="1"/>
          </p:cNvSpPr>
          <p:nvPr>
            <p:ph type="title"/>
          </p:nvPr>
        </p:nvSpPr>
        <p:spPr/>
        <p:txBody>
          <a:bodyPr/>
          <a:lstStyle/>
          <a:p>
            <a:r>
              <a:rPr lang="en-US" dirty="0"/>
              <a:t>Delaware Appraisal: 2016 Changes</a:t>
            </a:r>
          </a:p>
        </p:txBody>
      </p:sp>
      <p:sp>
        <p:nvSpPr>
          <p:cNvPr id="4" name="Slide Number Placeholder 3"/>
          <p:cNvSpPr>
            <a:spLocks noGrp="1"/>
          </p:cNvSpPr>
          <p:nvPr>
            <p:ph type="sldNum" sz="quarter" idx="10"/>
          </p:nvPr>
        </p:nvSpPr>
        <p:spPr/>
        <p:txBody>
          <a:bodyPr/>
          <a:lstStyle/>
          <a:p>
            <a:fld id="{7B3E355C-57B9-BC4B-95D8-406A1F834537}" type="slidenum">
              <a:rPr lang="en-US" altLang="en-US" smtClean="0"/>
              <a:pPr/>
              <a:t>9</a:t>
            </a:fld>
            <a:endParaRPr lang="en-US" altLang="en-US" dirty="0"/>
          </a:p>
        </p:txBody>
      </p:sp>
      <p:sp>
        <p:nvSpPr>
          <p:cNvPr id="5" name="Footer Placeholder 4"/>
          <p:cNvSpPr>
            <a:spLocks noGrp="1"/>
          </p:cNvSpPr>
          <p:nvPr>
            <p:ph type="ftr" sz="quarter" idx="11"/>
          </p:nvPr>
        </p:nvSpPr>
        <p:spPr/>
        <p:txBody>
          <a:bodyPr/>
          <a:lstStyle/>
          <a:p>
            <a:pPr>
              <a:defRPr/>
            </a:pPr>
            <a:r>
              <a:rPr lang="en-US"/>
              <a:t>Valuation Delaware</a:t>
            </a:r>
            <a:endParaRPr lang="en-US" dirty="0"/>
          </a:p>
        </p:txBody>
      </p:sp>
    </p:spTree>
    <p:extLst>
      <p:ext uri="{BB962C8B-B14F-4D97-AF65-F5344CB8AC3E}">
        <p14:creationId xmlns:p14="http://schemas.microsoft.com/office/powerpoint/2010/main" val="897612146"/>
      </p:ext>
    </p:extLst>
  </p:cSld>
  <p:clrMapOvr>
    <a:masterClrMapping/>
  </p:clrMapOvr>
</p:sld>
</file>

<file path=ppt/theme/theme1.xml><?xml version="1.0" encoding="utf-8"?>
<a:theme xmlns:a="http://schemas.openxmlformats.org/drawingml/2006/main" name="CG Body - Standard">
  <a:themeElements>
    <a:clrScheme name="CGSH">
      <a:dk1>
        <a:sysClr val="windowText" lastClr="000000"/>
      </a:dk1>
      <a:lt1>
        <a:sysClr val="window" lastClr="FFFFFF"/>
      </a:lt1>
      <a:dk2>
        <a:srgbClr val="000000"/>
      </a:dk2>
      <a:lt2>
        <a:srgbClr val="FFFFFF"/>
      </a:lt2>
      <a:accent1>
        <a:srgbClr val="B01C2E"/>
      </a:accent1>
      <a:accent2>
        <a:srgbClr val="4B2942"/>
      </a:accent2>
      <a:accent3>
        <a:srgbClr val="002F5F"/>
      </a:accent3>
      <a:accent4>
        <a:srgbClr val="495B25"/>
      </a:accent4>
      <a:accent5>
        <a:srgbClr val="E66402"/>
      </a:accent5>
      <a:accent6>
        <a:srgbClr val="FF9933"/>
      </a:accent6>
      <a:hlink>
        <a:srgbClr val="0000FF"/>
      </a:hlink>
      <a:folHlink>
        <a:srgbClr val="800080"/>
      </a:folHlink>
    </a:clrScheme>
    <a:fontScheme name="Calibri">
      <a:maj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alibri" panose="020F0502020204030204"/>
        <a:ea typeface=""/>
        <a:cs typeface=""/>
        <a:font script="Jpan" typeface="メイリオ"/>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CT_COE_16" id="{671586AA-9BBF-BE44-880F-D824A4D8FE5E}" vid="{5A5CEC7A-9E78-BE40-8F14-2D245F9926EC}"/>
    </a:ext>
  </a:ext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11454</TotalTime>
  <Words>1884</Words>
  <Application>Microsoft Macintosh PowerPoint</Application>
  <PresentationFormat>On-screen Show (4:3)</PresentationFormat>
  <Paragraphs>219</Paragraphs>
  <Slides>25</Slides>
  <Notes>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25</vt:i4>
      </vt:variant>
    </vt:vector>
  </HeadingPairs>
  <TitlesOfParts>
    <vt:vector size="35" baseType="lpstr">
      <vt:lpstr>ＭＳ Ｐゴシック</vt:lpstr>
      <vt:lpstr>NSimSun</vt:lpstr>
      <vt:lpstr>Arial</vt:lpstr>
      <vt:lpstr>Calibri</vt:lpstr>
      <vt:lpstr>Courier New</vt:lpstr>
      <vt:lpstr>lato</vt:lpstr>
      <vt:lpstr>Times New Roman</vt:lpstr>
      <vt:lpstr>Wingdings</vt:lpstr>
      <vt:lpstr>Wingdings 2</vt:lpstr>
      <vt:lpstr>CG Body - Standard</vt:lpstr>
      <vt:lpstr>Corporate Acquisition Alternatives: Merger v. Stock Acquisition</vt:lpstr>
      <vt:lpstr>Valuation in Delaware</vt:lpstr>
      <vt:lpstr>Delaware: Appraisal Rights</vt:lpstr>
      <vt:lpstr>Some Appraisal Decisions (‘10-’17)</vt:lpstr>
      <vt:lpstr>Some Appraisal Decisions (‘10-’17)</vt:lpstr>
      <vt:lpstr>Delaware Appraisal</vt:lpstr>
      <vt:lpstr>Delaware Appraisal</vt:lpstr>
      <vt:lpstr>Delaware Appraisal</vt:lpstr>
      <vt:lpstr>Delaware Appraisal: 2016 Changes</vt:lpstr>
      <vt:lpstr>Delaware Appraisal: 2016 Changes</vt:lpstr>
      <vt:lpstr>Delaware Appraisal: 2022 Changes</vt:lpstr>
      <vt:lpstr>Valuation in Delaware</vt:lpstr>
      <vt:lpstr>Valuation in Delaware</vt:lpstr>
      <vt:lpstr>Measure of Fair Value in Delaware</vt:lpstr>
      <vt:lpstr>Valuation Techniques in Delaware</vt:lpstr>
      <vt:lpstr>Merion Capital v. 3M Cogent</vt:lpstr>
      <vt:lpstr>FCF Analysis: Owen v. ESG, Del. Ch. Ct. 2015</vt:lpstr>
      <vt:lpstr>Dell v. Magnetar (Del. S. Ct. 2017)</vt:lpstr>
      <vt:lpstr>DFC Global v. Muirfield (Del. S. Ct. 2017)</vt:lpstr>
      <vt:lpstr>Verition v. Aruba (Del. S. Ct. 2019)</vt:lpstr>
      <vt:lpstr>Fir Tree v. Jarden (Del. S. Ct. 2020) </vt:lpstr>
      <vt:lpstr>Status of Appraisal Arbitrage</vt:lpstr>
      <vt:lpstr>Status of Appraisal Arbitrage</vt:lpstr>
      <vt:lpstr>Waiver of Appraisal Rights:  Manti Holdings</vt:lpstr>
      <vt:lpstr>Some Other Recent Appraisal Cases</vt:lpstr>
    </vt:vector>
  </TitlesOfParts>
  <Company>Fordham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XPUser</dc:creator>
  <cp:lastModifiedBy>Jeffrey M. Colon</cp:lastModifiedBy>
  <cp:revision>237</cp:revision>
  <cp:lastPrinted>2016-10-20T13:52:22Z</cp:lastPrinted>
  <dcterms:created xsi:type="dcterms:W3CDTF">2010-03-23T23:56:31Z</dcterms:created>
  <dcterms:modified xsi:type="dcterms:W3CDTF">2024-10-30T12:29:04Z</dcterms:modified>
</cp:coreProperties>
</file>