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304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98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9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300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01" r:id="rId43"/>
    <p:sldId id="294" r:id="rId44"/>
    <p:sldId id="295" r:id="rId45"/>
    <p:sldId id="29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3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1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CF_Ch2_TVM_24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7" r:id="rId56"/>
    <p:sldLayoutId id="2147483718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208840"/>
            <a:ext cx="5310130" cy="40837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July 2024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736C666D-0833-EDDD-36E9-B04608E65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2208839"/>
            <a:ext cx="5855686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15121</TotalTime>
  <Words>3538</Words>
  <Application>Microsoft Macintosh PowerPoint</Application>
  <PresentationFormat>Widescreen</PresentationFormat>
  <Paragraphs>490</Paragraphs>
  <Slides>45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Colon, Jeffrey M.</cp:lastModifiedBy>
  <cp:revision>94</cp:revision>
  <dcterms:created xsi:type="dcterms:W3CDTF">2016-08-01T04:04:31Z</dcterms:created>
  <dcterms:modified xsi:type="dcterms:W3CDTF">2024-07-09T15:06:36Z</dcterms:modified>
</cp:coreProperties>
</file>