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60" r:id="rId1"/>
  </p:sldMasterIdLst>
  <p:notesMasterIdLst>
    <p:notesMasterId r:id="rId23"/>
  </p:notesMasterIdLst>
  <p:sldIdLst>
    <p:sldId id="256" r:id="rId2"/>
    <p:sldId id="296" r:id="rId3"/>
    <p:sldId id="293" r:id="rId4"/>
    <p:sldId id="297" r:id="rId5"/>
    <p:sldId id="278" r:id="rId6"/>
    <p:sldId id="282" r:id="rId7"/>
    <p:sldId id="284" r:id="rId8"/>
    <p:sldId id="257" r:id="rId9"/>
    <p:sldId id="259" r:id="rId10"/>
    <p:sldId id="290" r:id="rId11"/>
    <p:sldId id="295" r:id="rId12"/>
    <p:sldId id="287" r:id="rId13"/>
    <p:sldId id="288" r:id="rId14"/>
    <p:sldId id="289" r:id="rId15"/>
    <p:sldId id="275" r:id="rId16"/>
    <p:sldId id="285" r:id="rId17"/>
    <p:sldId id="262" r:id="rId18"/>
    <p:sldId id="280" r:id="rId19"/>
    <p:sldId id="283" r:id="rId20"/>
    <p:sldId id="281" r:id="rId21"/>
    <p:sldId id="276" r:id="rId22"/>
  </p:sldIdLst>
  <p:sldSz cx="12192000" cy="6858000"/>
  <p:notesSz cx="7010400" cy="9236075"/>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271"/>
    <p:restoredTop sz="95442"/>
  </p:normalViewPr>
  <p:slideViewPr>
    <p:cSldViewPr snapToGrid="0" snapToObjects="1">
      <p:cViewPr varScale="1">
        <p:scale>
          <a:sx n="110" d="100"/>
          <a:sy n="110" d="100"/>
        </p:scale>
        <p:origin x="200" y="11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1"/>
            <a:ext cx="3037840" cy="463408"/>
          </a:xfrm>
          <a:prstGeom prst="rect">
            <a:avLst/>
          </a:prstGeom>
        </p:spPr>
        <p:txBody>
          <a:bodyPr vert="horz" lIns="92830" tIns="46415" rIns="92830" bIns="46415" rtlCol="0"/>
          <a:lstStyle>
            <a:lvl1pPr algn="l">
              <a:defRPr sz="1200"/>
            </a:lvl1pPr>
          </a:lstStyle>
          <a:p>
            <a:endParaRPr lang="en-US"/>
          </a:p>
        </p:txBody>
      </p:sp>
      <p:sp>
        <p:nvSpPr>
          <p:cNvPr id="3" name="Date Placeholder 2"/>
          <p:cNvSpPr>
            <a:spLocks noGrp="1"/>
          </p:cNvSpPr>
          <p:nvPr>
            <p:ph type="dt" idx="1"/>
          </p:nvPr>
        </p:nvSpPr>
        <p:spPr>
          <a:xfrm>
            <a:off x="3970938" y="1"/>
            <a:ext cx="3037840" cy="463408"/>
          </a:xfrm>
          <a:prstGeom prst="rect">
            <a:avLst/>
          </a:prstGeom>
        </p:spPr>
        <p:txBody>
          <a:bodyPr vert="horz" lIns="92830" tIns="46415" rIns="92830" bIns="46415" rtlCol="0"/>
          <a:lstStyle>
            <a:lvl1pPr algn="r">
              <a:defRPr sz="1200"/>
            </a:lvl1pPr>
          </a:lstStyle>
          <a:p>
            <a:fld id="{83BC67FA-3E26-304D-BDBD-530C6272A0E0}" type="datetimeFigureOut">
              <a:rPr lang="en-US" smtClean="0"/>
              <a:t>11/25/22</a:t>
            </a:fld>
            <a:endParaRPr lang="en-US"/>
          </a:p>
        </p:txBody>
      </p:sp>
      <p:sp>
        <p:nvSpPr>
          <p:cNvPr id="4" name="Slide Image Placeholder 3"/>
          <p:cNvSpPr>
            <a:spLocks noGrp="1" noRot="1" noChangeAspect="1"/>
          </p:cNvSpPr>
          <p:nvPr>
            <p:ph type="sldImg" idx="2"/>
          </p:nvPr>
        </p:nvSpPr>
        <p:spPr>
          <a:xfrm>
            <a:off x="733425" y="1154113"/>
            <a:ext cx="5543550" cy="3117850"/>
          </a:xfrm>
          <a:prstGeom prst="rect">
            <a:avLst/>
          </a:prstGeom>
          <a:noFill/>
          <a:ln w="12700">
            <a:solidFill>
              <a:prstClr val="black"/>
            </a:solidFill>
          </a:ln>
        </p:spPr>
        <p:txBody>
          <a:bodyPr vert="horz" lIns="92830" tIns="46415" rIns="92830" bIns="46415" rtlCol="0" anchor="ctr"/>
          <a:lstStyle/>
          <a:p>
            <a:endParaRPr lang="en-US"/>
          </a:p>
        </p:txBody>
      </p:sp>
      <p:sp>
        <p:nvSpPr>
          <p:cNvPr id="5" name="Notes Placeholder 4"/>
          <p:cNvSpPr>
            <a:spLocks noGrp="1"/>
          </p:cNvSpPr>
          <p:nvPr>
            <p:ph type="body" sz="quarter" idx="3"/>
          </p:nvPr>
        </p:nvSpPr>
        <p:spPr>
          <a:xfrm>
            <a:off x="701040" y="4444862"/>
            <a:ext cx="5608320" cy="3636705"/>
          </a:xfrm>
          <a:prstGeom prst="rect">
            <a:avLst/>
          </a:prstGeom>
        </p:spPr>
        <p:txBody>
          <a:bodyPr vert="horz" lIns="92830" tIns="46415" rIns="92830" bIns="46415"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772670"/>
            <a:ext cx="3037840" cy="463407"/>
          </a:xfrm>
          <a:prstGeom prst="rect">
            <a:avLst/>
          </a:prstGeom>
        </p:spPr>
        <p:txBody>
          <a:bodyPr vert="horz" lIns="92830" tIns="46415" rIns="92830" bIns="46415" rtlCol="0" anchor="b"/>
          <a:lstStyle>
            <a:lvl1pPr algn="l">
              <a:defRPr sz="1200"/>
            </a:lvl1pPr>
          </a:lstStyle>
          <a:p>
            <a:endParaRPr lang="en-US"/>
          </a:p>
        </p:txBody>
      </p:sp>
      <p:sp>
        <p:nvSpPr>
          <p:cNvPr id="7" name="Slide Number Placeholder 6"/>
          <p:cNvSpPr>
            <a:spLocks noGrp="1"/>
          </p:cNvSpPr>
          <p:nvPr>
            <p:ph type="sldNum" sz="quarter" idx="5"/>
          </p:nvPr>
        </p:nvSpPr>
        <p:spPr>
          <a:xfrm>
            <a:off x="3970938" y="8772670"/>
            <a:ext cx="3037840" cy="463407"/>
          </a:xfrm>
          <a:prstGeom prst="rect">
            <a:avLst/>
          </a:prstGeom>
        </p:spPr>
        <p:txBody>
          <a:bodyPr vert="horz" lIns="92830" tIns="46415" rIns="92830" bIns="46415" rtlCol="0" anchor="b"/>
          <a:lstStyle>
            <a:lvl1pPr algn="r">
              <a:defRPr sz="1200"/>
            </a:lvl1pPr>
          </a:lstStyle>
          <a:p>
            <a:fld id="{BF72E6F7-09F5-B04E-8141-9A4144300CC5}" type="slidenum">
              <a:rPr lang="en-US" smtClean="0"/>
              <a:t>‹#›</a:t>
            </a:fld>
            <a:endParaRPr lang="en-US"/>
          </a:p>
        </p:txBody>
      </p:sp>
    </p:spTree>
    <p:extLst>
      <p:ext uri="{BB962C8B-B14F-4D97-AF65-F5344CB8AC3E}">
        <p14:creationId xmlns:p14="http://schemas.microsoft.com/office/powerpoint/2010/main" val="131969052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BF72E6F7-09F5-B04E-8141-9A4144300CC5}" type="slidenum">
              <a:rPr lang="en-US" smtClean="0"/>
              <a:t>1</a:t>
            </a:fld>
            <a:endParaRPr lang="en-US" dirty="0"/>
          </a:p>
        </p:txBody>
      </p:sp>
    </p:spTree>
    <p:extLst>
      <p:ext uri="{BB962C8B-B14F-4D97-AF65-F5344CB8AC3E}">
        <p14:creationId xmlns:p14="http://schemas.microsoft.com/office/powerpoint/2010/main" val="14364339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12192000" cy="369888"/>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800">
              <a:latin typeface="Arial"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a:p>
        </p:txBody>
      </p:sp>
      <p:sp>
        <p:nvSpPr>
          <p:cNvPr id="4" name="Footer Placeholder 3"/>
          <p:cNvSpPr>
            <a:spLocks noGrp="1"/>
          </p:cNvSpPr>
          <p:nvPr>
            <p:ph type="ftr" sz="quarter" idx="11"/>
          </p:nvPr>
        </p:nvSpPr>
        <p:spPr>
          <a:xfrm>
            <a:off x="4165600" y="6474733"/>
            <a:ext cx="3860800" cy="288925"/>
          </a:xfrm>
        </p:spPr>
        <p:txBody>
          <a:bodyPr/>
          <a:lstStyle>
            <a:lvl1pPr>
              <a:defRPr smtClean="0"/>
            </a:lvl1pPr>
          </a:lstStyle>
          <a:p>
            <a:pPr>
              <a:defRPr/>
            </a:pPr>
            <a:r>
              <a:rPr lang="en-US" dirty="0"/>
              <a:t>Buybacks</a:t>
            </a:r>
          </a:p>
        </p:txBody>
      </p:sp>
    </p:spTree>
    <p:extLst>
      <p:ext uri="{BB962C8B-B14F-4D97-AF65-F5344CB8AC3E}">
        <p14:creationId xmlns:p14="http://schemas.microsoft.com/office/powerpoint/2010/main" val="1355925115"/>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5359125" y="2692959"/>
            <a:ext cx="1326383"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2" name="Right Arrow 11"/>
          <p:cNvSpPr/>
          <p:nvPr userDrawn="1"/>
        </p:nvSpPr>
        <p:spPr bwMode="auto">
          <a:xfrm rot="10800000">
            <a:off x="5427337" y="3778176"/>
            <a:ext cx="1353183"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6705600"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mn-cs"/>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121011248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4479952"/>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180753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141732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4114800"/>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5076972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5768941" y="3106216"/>
            <a:ext cx="654118" cy="136305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800">
              <a:latin typeface="Arial" charset="0"/>
              <a:ea typeface="+mn-ea"/>
            </a:endParaRPr>
          </a:p>
        </p:txBody>
      </p:sp>
      <p:sp>
        <p:nvSpPr>
          <p:cNvPr id="11" name="Content Placeholder 10"/>
          <p:cNvSpPr>
            <a:spLocks noGrp="1"/>
          </p:cNvSpPr>
          <p:nvPr>
            <p:ph sz="quarter" idx="16"/>
          </p:nvPr>
        </p:nvSpPr>
        <p:spPr>
          <a:xfrm>
            <a:off x="6096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400800" y="1783080"/>
            <a:ext cx="5181600" cy="1645920"/>
          </a:xfrm>
          <a:prstGeom prst="rect">
            <a:avLst/>
          </a:prstGeom>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609600" y="4505014"/>
            <a:ext cx="10972800" cy="164592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609600" y="4114800"/>
            <a:ext cx="109728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096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0"/>
          </p:nvPr>
        </p:nvSpPr>
        <p:spPr>
          <a:xfrm>
            <a:off x="6400800" y="1417928"/>
            <a:ext cx="5181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127606138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61912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501651" y="4627745"/>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5016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6191251" y="3015622"/>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61912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501651" y="1403499"/>
            <a:ext cx="5181600" cy="274320"/>
          </a:xfrm>
          <a:prstGeom prst="rect">
            <a:avLst/>
          </a:prstGeom>
          <a:solidFill>
            <a:srgbClr val="B01C2E"/>
          </a:solidFill>
          <a:ln>
            <a:solidFill>
              <a:srgbClr val="B01C2E"/>
            </a:solidFill>
          </a:ln>
        </p:spPr>
        <p:txBody>
          <a:bodyPr/>
          <a:lstStyle>
            <a:lvl1pPr marL="0" marR="0" indent="0" algn="l" defTabSz="914400" rtl="0" eaLnBrk="1" fontAlgn="auto" latinLnBrk="0" hangingPunct="1">
              <a:lnSpc>
                <a:spcPct val="100000"/>
              </a:lnSpc>
              <a:spcBef>
                <a:spcPct val="20000"/>
              </a:spcBef>
              <a:spcAft>
                <a:spcPts val="0"/>
              </a:spcAft>
              <a:buClr>
                <a:srgbClr val="C00000"/>
              </a:buClr>
              <a:buSzTx/>
              <a:buFont typeface="Wingdings" pitchFamily="2" charset="2"/>
              <a:buNone/>
              <a:tabLst/>
              <a:defRPr sz="12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016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501651" y="3302419"/>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5016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6191251" y="167640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6191251" y="3302418"/>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6191251" y="4914990"/>
            <a:ext cx="5181600" cy="1252728"/>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211799333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601565"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84480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5130360"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7408972"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9747251" y="1402080"/>
            <a:ext cx="2011680" cy="274320"/>
          </a:xfrm>
          <a:prstGeom prst="rect">
            <a:avLst/>
          </a:prstGeom>
          <a:solidFill>
            <a:srgbClr val="B01C2E"/>
          </a:solidFill>
          <a:ln>
            <a:solidFill>
              <a:srgbClr val="B01C2E"/>
            </a:solidFill>
          </a:ln>
        </p:spPr>
        <p:txBody>
          <a:bodyPr anchor="ctr"/>
          <a:lstStyle>
            <a:lvl1pPr marL="0" marR="0" indent="0" algn="l" defTabSz="914400" rtl="0" eaLnBrk="1" fontAlgn="auto" latinLnBrk="0" hangingPunct="1">
              <a:lnSpc>
                <a:spcPct val="100000"/>
              </a:lnSpc>
              <a:spcBef>
                <a:spcPts val="0"/>
              </a:spcBef>
              <a:spcAft>
                <a:spcPts val="0"/>
              </a:spcAft>
              <a:buClr>
                <a:srgbClr val="C00000"/>
              </a:buClr>
              <a:buSzTx/>
              <a:buFont typeface="Wingdings" pitchFamily="2" charset="2"/>
              <a:buNone/>
              <a:tabLst/>
              <a:defRPr sz="1100"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601565"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84480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5130360"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7408972"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9747251" y="1676400"/>
            <a:ext cx="2011680" cy="4389120"/>
          </a:xfrm>
          <a:prstGeom prst="rect">
            <a:avLst/>
          </a:prstGeom>
          <a:solidFill>
            <a:srgbClr val="FFFFFF"/>
          </a:solidFill>
          <a:ln>
            <a:solidFill>
              <a:srgbClr val="C0C0C0"/>
            </a:solidFill>
          </a:ln>
        </p:spPr>
        <p:txBody>
          <a:bodyPr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100" baseline="0"/>
            </a:lvl1pPr>
            <a:lvl2pPr marL="329184" indent="-164592">
              <a:buClr>
                <a:srgbClr val="B01C2E"/>
              </a:buClr>
              <a:buFont typeface="Arial" pitchFamily="34" charset="0"/>
              <a:buChar char="•"/>
              <a:defRPr sz="1100" baseline="0"/>
            </a:lvl2pPr>
            <a:lvl3pPr marL="438912" indent="-173736">
              <a:buClr>
                <a:srgbClr val="B01C2E"/>
              </a:buClr>
              <a:buFont typeface="Arial" pitchFamily="34" charset="0"/>
              <a:buChar char="‒"/>
              <a:defRPr sz="1100"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24485453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609600" y="1417320"/>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609600" y="3065544"/>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609600" y="4713767"/>
            <a:ext cx="2243328" cy="1508760"/>
          </a:xfrm>
          <a:prstGeom prst="rect">
            <a:avLst/>
          </a:prstGeom>
          <a:solidFill>
            <a:srgbClr val="B01C2E"/>
          </a:solidFill>
          <a:ln>
            <a:solidFill>
              <a:srgbClr val="B01C2E"/>
            </a:solidFill>
          </a:ln>
        </p:spPr>
        <p:txBody>
          <a:bodyPr anchor="ctr"/>
          <a:lstStyle>
            <a:lvl1pPr>
              <a:buNone/>
              <a:defRPr sz="12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44800" y="1417320"/>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844800" y="3065543"/>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844800" y="4713767"/>
            <a:ext cx="8741664" cy="1508760"/>
          </a:xfrm>
          <a:prstGeom prst="rect">
            <a:avLst/>
          </a:prstGeom>
          <a:solidFill>
            <a:srgbClr val="FFFFFF"/>
          </a:solidFill>
          <a:ln>
            <a:solidFill>
              <a:srgbClr val="C0C0C0"/>
            </a:solidFill>
          </a:ln>
        </p:spPr>
        <p:txBody>
          <a:bodyPr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2000" baseline="0"/>
            </a:lvl3pPr>
            <a:lvl4pPr marL="685800">
              <a:buClr>
                <a:srgbClr val="B01C2E"/>
              </a:buClr>
              <a:buFont typeface="Arial" pitchFamily="34" charset="0"/>
              <a:buChar char="–"/>
              <a:defRPr sz="1200"/>
            </a:lvl4pPr>
            <a:lvl5pPr marL="9144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74160523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563034" y="1397000"/>
            <a:ext cx="2317751" cy="1155700"/>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36" name="Text Placeholder 3"/>
          <p:cNvSpPr>
            <a:spLocks noGrp="1"/>
          </p:cNvSpPr>
          <p:nvPr>
            <p:ph type="body" sz="quarter" idx="13"/>
          </p:nvPr>
        </p:nvSpPr>
        <p:spPr>
          <a:xfrm>
            <a:off x="2747434"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7" name="Text Placeholder 4"/>
          <p:cNvSpPr>
            <a:spLocks noGrp="1"/>
          </p:cNvSpPr>
          <p:nvPr>
            <p:ph type="body" sz="quarter" idx="15"/>
          </p:nvPr>
        </p:nvSpPr>
        <p:spPr>
          <a:xfrm>
            <a:off x="7114120" y="1397000"/>
            <a:ext cx="2317749"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38" name="Text Placeholder 5"/>
          <p:cNvSpPr>
            <a:spLocks noGrp="1"/>
          </p:cNvSpPr>
          <p:nvPr>
            <p:ph type="body" sz="quarter" idx="16"/>
          </p:nvPr>
        </p:nvSpPr>
        <p:spPr>
          <a:xfrm>
            <a:off x="4931834" y="1397000"/>
            <a:ext cx="2315633" cy="1155700"/>
          </a:xfrm>
          <a:prstGeom prst="chevron">
            <a:avLst>
              <a:gd name="adj" fmla="val 1868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9298521" y="1397000"/>
            <a:ext cx="2315633"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0" name="Text Placeholder 7"/>
          <p:cNvSpPr>
            <a:spLocks noGrp="1"/>
          </p:cNvSpPr>
          <p:nvPr>
            <p:ph type="body" sz="quarter" idx="18"/>
          </p:nvPr>
        </p:nvSpPr>
        <p:spPr>
          <a:xfrm>
            <a:off x="563033" y="2954338"/>
            <a:ext cx="2863851" cy="1155700"/>
          </a:xfrm>
          <a:prstGeom prst="homePlate">
            <a:avLst>
              <a:gd name="adj" fmla="val 19557"/>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3291418"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2" name="Text Placeholder 9"/>
          <p:cNvSpPr>
            <a:spLocks noGrp="1"/>
          </p:cNvSpPr>
          <p:nvPr>
            <p:ph type="body" sz="quarter" idx="20"/>
          </p:nvPr>
        </p:nvSpPr>
        <p:spPr>
          <a:xfrm>
            <a:off x="8748186"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3" name="Text Placeholder 10"/>
          <p:cNvSpPr>
            <a:spLocks noGrp="1"/>
          </p:cNvSpPr>
          <p:nvPr>
            <p:ph type="body" sz="quarter" idx="21"/>
          </p:nvPr>
        </p:nvSpPr>
        <p:spPr>
          <a:xfrm>
            <a:off x="6019802" y="2954338"/>
            <a:ext cx="2865967" cy="1155700"/>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4" name="Text Placeholder 11"/>
          <p:cNvSpPr>
            <a:spLocks noGrp="1"/>
          </p:cNvSpPr>
          <p:nvPr>
            <p:ph type="body" sz="quarter" idx="22"/>
          </p:nvPr>
        </p:nvSpPr>
        <p:spPr>
          <a:xfrm>
            <a:off x="575734" y="4497388"/>
            <a:ext cx="3754967" cy="1154112"/>
          </a:xfrm>
          <a:prstGeom prst="homePlate">
            <a:avLst>
              <a:gd name="adj" fmla="val 19565"/>
            </a:avLst>
          </a:prstGeom>
          <a:solidFill>
            <a:srgbClr val="D7D7D7"/>
          </a:solidFill>
        </p:spPr>
        <p:txBody>
          <a:bodyPr anchor="ctr"/>
          <a:lstStyle>
            <a:lvl1pPr>
              <a:buNone/>
              <a:defRPr sz="1200"/>
            </a:lvl1pPr>
          </a:lstStyle>
          <a:p>
            <a:pPr lvl="0"/>
            <a:r>
              <a:rPr lang="en-US"/>
              <a:t>Click to edit Master text styles</a:t>
            </a:r>
          </a:p>
        </p:txBody>
      </p:sp>
      <p:sp>
        <p:nvSpPr>
          <p:cNvPr id="45" name="Text Placeholder 12"/>
          <p:cNvSpPr>
            <a:spLocks noGrp="1"/>
          </p:cNvSpPr>
          <p:nvPr>
            <p:ph type="body" sz="quarter" idx="23"/>
          </p:nvPr>
        </p:nvSpPr>
        <p:spPr>
          <a:xfrm>
            <a:off x="4226985" y="4497388"/>
            <a:ext cx="3754967" cy="1154112"/>
          </a:xfrm>
          <a:prstGeom prst="chevron">
            <a:avLst>
              <a:gd name="adj" fmla="val 18696"/>
            </a:avLst>
          </a:prstGeom>
          <a:solidFill>
            <a:srgbClr val="D7D7D7"/>
          </a:solidFill>
        </p:spPr>
        <p:txBody>
          <a:bodyPr anchor="ctr"/>
          <a:lstStyle>
            <a:lvl1pPr>
              <a:buNone/>
              <a:defRPr sz="1200"/>
            </a:lvl1pPr>
          </a:lstStyle>
          <a:p>
            <a:pPr lvl="0"/>
            <a:r>
              <a:rPr lang="en-US"/>
              <a:t>Click to edit Master text styles</a:t>
            </a:r>
          </a:p>
        </p:txBody>
      </p:sp>
      <p:sp>
        <p:nvSpPr>
          <p:cNvPr id="46" name="Text Placeholder 13"/>
          <p:cNvSpPr>
            <a:spLocks noGrp="1"/>
          </p:cNvSpPr>
          <p:nvPr>
            <p:ph type="body" sz="quarter" idx="25"/>
          </p:nvPr>
        </p:nvSpPr>
        <p:spPr>
          <a:xfrm>
            <a:off x="7878234" y="4497388"/>
            <a:ext cx="3754967" cy="1154112"/>
          </a:xfrm>
          <a:prstGeom prst="chevron">
            <a:avLst>
              <a:gd name="adj" fmla="val 1871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334481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844800" y="1344304"/>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6" name="Text Placeholder 5"/>
          <p:cNvSpPr>
            <a:spLocks noGrp="1"/>
          </p:cNvSpPr>
          <p:nvPr>
            <p:ph type="body" sz="quarter" idx="32"/>
          </p:nvPr>
        </p:nvSpPr>
        <p:spPr>
          <a:xfrm>
            <a:off x="2844800" y="2360778"/>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7" name="Text Placeholder 5"/>
          <p:cNvSpPr>
            <a:spLocks noGrp="1"/>
          </p:cNvSpPr>
          <p:nvPr>
            <p:ph type="body" sz="quarter" idx="33"/>
          </p:nvPr>
        </p:nvSpPr>
        <p:spPr>
          <a:xfrm>
            <a:off x="2844800" y="3377252"/>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9" name="Text Placeholder 5"/>
          <p:cNvSpPr>
            <a:spLocks noGrp="1"/>
          </p:cNvSpPr>
          <p:nvPr>
            <p:ph type="body" sz="quarter" idx="34"/>
          </p:nvPr>
        </p:nvSpPr>
        <p:spPr>
          <a:xfrm>
            <a:off x="2844800" y="4393726"/>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0" name="Text Placeholder 5"/>
          <p:cNvSpPr>
            <a:spLocks noGrp="1"/>
          </p:cNvSpPr>
          <p:nvPr>
            <p:ph type="body" sz="quarter" idx="35"/>
          </p:nvPr>
        </p:nvSpPr>
        <p:spPr>
          <a:xfrm>
            <a:off x="2844800" y="5410200"/>
            <a:ext cx="8839200" cy="859536"/>
          </a:xfrm>
          <a:prstGeom prst="rect">
            <a:avLst/>
          </a:prstGeom>
          <a:solidFill>
            <a:srgbClr val="FFFFFF"/>
          </a:solidFill>
          <a:ln>
            <a:solidFill>
              <a:srgbClr val="C0C0C0"/>
            </a:solidFill>
          </a:ln>
        </p:spPr>
        <p:txBody>
          <a:bodyPr lIns="36576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Text Placeholder 19"/>
          <p:cNvSpPr>
            <a:spLocks noGrp="1"/>
          </p:cNvSpPr>
          <p:nvPr>
            <p:ph type="body" sz="quarter" idx="10"/>
          </p:nvPr>
        </p:nvSpPr>
        <p:spPr>
          <a:xfrm>
            <a:off x="609600" y="1344304"/>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609600" y="2357366"/>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609600" y="3370428"/>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609600" y="4383490"/>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609600" y="5396552"/>
            <a:ext cx="2540000" cy="859536"/>
          </a:xfrm>
          <a:prstGeom prst="homePlate">
            <a:avLst>
              <a:gd name="adj" fmla="val 29359"/>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878794286"/>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58928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6" name="Line 115"/>
          <p:cNvSpPr>
            <a:spLocks noChangeShapeType="1"/>
          </p:cNvSpPr>
          <p:nvPr userDrawn="1"/>
        </p:nvSpPr>
        <p:spPr bwMode="gray">
          <a:xfrm>
            <a:off x="30480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17" name="Line 118"/>
          <p:cNvSpPr>
            <a:spLocks noChangeShapeType="1"/>
          </p:cNvSpPr>
          <p:nvPr/>
        </p:nvSpPr>
        <p:spPr bwMode="gray">
          <a:xfrm>
            <a:off x="9004300" y="3632201"/>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grpSp>
        <p:nvGrpSpPr>
          <p:cNvPr id="18" name="Group 123"/>
          <p:cNvGrpSpPr>
            <a:grpSpLocks/>
          </p:cNvGrpSpPr>
          <p:nvPr userDrawn="1"/>
        </p:nvGrpSpPr>
        <p:grpSpPr bwMode="auto">
          <a:xfrm>
            <a:off x="611718" y="3478213"/>
            <a:ext cx="10358967"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66" name="Line 125"/>
          <p:cNvSpPr>
            <a:spLocks noChangeShapeType="1"/>
          </p:cNvSpPr>
          <p:nvPr userDrawn="1"/>
        </p:nvSpPr>
        <p:spPr bwMode="gray">
          <a:xfrm>
            <a:off x="4572000" y="3651251"/>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7" name="Line 4"/>
          <p:cNvSpPr>
            <a:spLocks noChangeShapeType="1"/>
          </p:cNvSpPr>
          <p:nvPr userDrawn="1"/>
        </p:nvSpPr>
        <p:spPr bwMode="gray">
          <a:xfrm>
            <a:off x="2235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8" name="Line 108"/>
          <p:cNvSpPr>
            <a:spLocks noChangeShapeType="1"/>
          </p:cNvSpPr>
          <p:nvPr userDrawn="1"/>
        </p:nvSpPr>
        <p:spPr bwMode="gray">
          <a:xfrm>
            <a:off x="74168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69" name="Line 111"/>
          <p:cNvSpPr>
            <a:spLocks noChangeShapeType="1"/>
          </p:cNvSpPr>
          <p:nvPr userDrawn="1"/>
        </p:nvSpPr>
        <p:spPr bwMode="gray">
          <a:xfrm>
            <a:off x="10261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0" name="Line 139"/>
          <p:cNvSpPr>
            <a:spLocks noChangeShapeType="1"/>
          </p:cNvSpPr>
          <p:nvPr userDrawn="1"/>
        </p:nvSpPr>
        <p:spPr bwMode="gray">
          <a:xfrm>
            <a:off x="4375151"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91440" bIns="91440"/>
          <a:lstStyle/>
          <a:p>
            <a:endParaRPr lang="en-US" sz="1800"/>
          </a:p>
        </p:txBody>
      </p:sp>
      <p:sp>
        <p:nvSpPr>
          <p:cNvPr id="71" name="AutoShape 3"/>
          <p:cNvSpPr>
            <a:spLocks noChangeArrowheads="1"/>
          </p:cNvSpPr>
          <p:nvPr userDrawn="1"/>
        </p:nvSpPr>
        <p:spPr bwMode="gray">
          <a:xfrm>
            <a:off x="603251" y="3413125"/>
            <a:ext cx="10985500"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91440" bIns="9144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1000" b="1">
              <a:solidFill>
                <a:srgbClr val="4D4D4D"/>
              </a:solidFill>
              <a:latin typeface="Arial" charset="0"/>
            </a:endParaRPr>
          </a:p>
        </p:txBody>
      </p:sp>
      <p:grpSp>
        <p:nvGrpSpPr>
          <p:cNvPr id="72" name="Group 123"/>
          <p:cNvGrpSpPr>
            <a:grpSpLocks/>
          </p:cNvGrpSpPr>
          <p:nvPr userDrawn="1"/>
        </p:nvGrpSpPr>
        <p:grpSpPr bwMode="auto">
          <a:xfrm>
            <a:off x="814918" y="3460751"/>
            <a:ext cx="10358967"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800"/>
            </a:p>
          </p:txBody>
        </p:sp>
      </p:grpSp>
      <p:sp>
        <p:nvSpPr>
          <p:cNvPr id="248" name="Text Placeholder 246"/>
          <p:cNvSpPr>
            <a:spLocks noGrp="1"/>
          </p:cNvSpPr>
          <p:nvPr>
            <p:ph type="body" sz="quarter" idx="11"/>
          </p:nvPr>
        </p:nvSpPr>
        <p:spPr>
          <a:xfrm>
            <a:off x="3381155" y="12954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4224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4" name="Text Placeholder 142"/>
          <p:cNvSpPr>
            <a:spLocks noGrp="1"/>
          </p:cNvSpPr>
          <p:nvPr>
            <p:ph type="body" sz="quarter" idx="20"/>
          </p:nvPr>
        </p:nvSpPr>
        <p:spPr>
          <a:xfrm>
            <a:off x="477520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6" name="Text Placeholder 142"/>
          <p:cNvSpPr>
            <a:spLocks noGrp="1"/>
          </p:cNvSpPr>
          <p:nvPr>
            <p:ph type="body" sz="quarter" idx="21"/>
          </p:nvPr>
        </p:nvSpPr>
        <p:spPr>
          <a:xfrm>
            <a:off x="707136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7" name="Text Placeholder 142"/>
          <p:cNvSpPr>
            <a:spLocks noGrp="1"/>
          </p:cNvSpPr>
          <p:nvPr>
            <p:ph type="body" sz="quarter" idx="22"/>
          </p:nvPr>
        </p:nvSpPr>
        <p:spPr>
          <a:xfrm>
            <a:off x="9631680" y="3733800"/>
            <a:ext cx="609600" cy="137160"/>
          </a:xfrm>
          <a:prstGeom prst="rect">
            <a:avLst/>
          </a:prstGeom>
          <a:ln>
            <a:noFill/>
          </a:ln>
        </p:spPr>
        <p:txBody>
          <a:bodyPr anchor="ctr"/>
          <a:lstStyle>
            <a:lvl1pPr marL="0" indent="0" algn="ctr">
              <a:spcBef>
                <a:spcPts val="0"/>
              </a:spcBef>
              <a:buNone/>
              <a:defRPr sz="900"/>
            </a:lvl1pPr>
          </a:lstStyle>
          <a:p>
            <a:pPr lvl="0"/>
            <a:r>
              <a:rPr lang="en-US"/>
              <a:t>Click to edit Master text styles</a:t>
            </a:r>
          </a:p>
        </p:txBody>
      </p:sp>
      <p:sp>
        <p:nvSpPr>
          <p:cNvPr id="14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12192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92456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20320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6400800" y="2133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3556000" y="51816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79883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4876800" y="4114800"/>
            <a:ext cx="2032000" cy="838200"/>
          </a:xfrm>
          <a:prstGeom prst="rect">
            <a:avLst/>
          </a:prstGeom>
          <a:solidFill>
            <a:schemeClr val="bg1"/>
          </a:solidFill>
          <a:ln>
            <a:solidFill>
              <a:srgbClr val="C0C0C0"/>
            </a:solidFill>
          </a:ln>
        </p:spPr>
        <p:txBody>
          <a:bodyPr/>
          <a:lstStyle>
            <a:lvl1pPr marL="0" indent="0">
              <a:buFont typeface="NSimSun" pitchFamily="49" charset="-122"/>
              <a:buChar char=" "/>
              <a:defRPr sz="1000" b="1">
                <a:solidFill>
                  <a:srgbClr val="B01C2E"/>
                </a:solidFill>
              </a:defRPr>
            </a:lvl1pPr>
            <a:lvl2pPr marL="0" indent="0">
              <a:buFont typeface="NSimSun" pitchFamily="49" charset="-122"/>
              <a:buChar char=" "/>
              <a:tabLst/>
              <a:defRPr sz="900" baseline="0"/>
            </a:lvl2pPr>
            <a:lvl3pPr>
              <a:buNone/>
              <a:defRPr sz="1000"/>
            </a:lvl3pPr>
            <a:lvl4pPr>
              <a:buNone/>
              <a:defRPr sz="1000"/>
            </a:lvl4pPr>
            <a:lvl5pPr>
              <a:buNone/>
              <a:defRPr sz="100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131703678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1219201" y="129540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0" name="Text Placeholder 27"/>
          <p:cNvSpPr>
            <a:spLocks noGrp="1"/>
          </p:cNvSpPr>
          <p:nvPr>
            <p:ph type="body" sz="quarter" idx="22"/>
          </p:nvPr>
        </p:nvSpPr>
        <p:spPr>
          <a:xfrm>
            <a:off x="1219201" y="1800013"/>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1" name="Text Placeholder 27"/>
          <p:cNvSpPr>
            <a:spLocks noGrp="1"/>
          </p:cNvSpPr>
          <p:nvPr>
            <p:ph type="body" sz="quarter" idx="23"/>
          </p:nvPr>
        </p:nvSpPr>
        <p:spPr>
          <a:xfrm>
            <a:off x="1219201" y="2304626"/>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2" name="Text Placeholder 27"/>
          <p:cNvSpPr>
            <a:spLocks noGrp="1"/>
          </p:cNvSpPr>
          <p:nvPr>
            <p:ph type="body" sz="quarter" idx="24"/>
          </p:nvPr>
        </p:nvSpPr>
        <p:spPr>
          <a:xfrm>
            <a:off x="1219201" y="2809239"/>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3" name="Text Placeholder 27"/>
          <p:cNvSpPr>
            <a:spLocks noGrp="1"/>
          </p:cNvSpPr>
          <p:nvPr>
            <p:ph type="body" sz="quarter" idx="25"/>
          </p:nvPr>
        </p:nvSpPr>
        <p:spPr>
          <a:xfrm>
            <a:off x="1219201" y="3313852"/>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4" name="Text Placeholder 27"/>
          <p:cNvSpPr>
            <a:spLocks noGrp="1"/>
          </p:cNvSpPr>
          <p:nvPr>
            <p:ph type="body" sz="quarter" idx="26"/>
          </p:nvPr>
        </p:nvSpPr>
        <p:spPr>
          <a:xfrm>
            <a:off x="1219201" y="3818465"/>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5" name="Text Placeholder 27"/>
          <p:cNvSpPr>
            <a:spLocks noGrp="1"/>
          </p:cNvSpPr>
          <p:nvPr>
            <p:ph type="body" sz="quarter" idx="27"/>
          </p:nvPr>
        </p:nvSpPr>
        <p:spPr>
          <a:xfrm>
            <a:off x="1219201" y="4323078"/>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36" name="Text Placeholder 27"/>
          <p:cNvSpPr>
            <a:spLocks noGrp="1"/>
          </p:cNvSpPr>
          <p:nvPr>
            <p:ph type="body" sz="quarter" idx="28"/>
          </p:nvPr>
        </p:nvSpPr>
        <p:spPr>
          <a:xfrm>
            <a:off x="1219201" y="4827691"/>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23" name="Text Placeholder 22"/>
          <p:cNvSpPr>
            <a:spLocks noGrp="1"/>
          </p:cNvSpPr>
          <p:nvPr>
            <p:ph type="body" sz="quarter" idx="29"/>
          </p:nvPr>
        </p:nvSpPr>
        <p:spPr>
          <a:xfrm>
            <a:off x="609600" y="129540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609600" y="1800013"/>
            <a:ext cx="609600" cy="411480"/>
          </a:xfrm>
          <a:prstGeom prst="rect">
            <a:avLst/>
          </a:prstGeom>
          <a:solidFill>
            <a:srgbClr val="B01C2E"/>
          </a:solidFill>
          <a:ln>
            <a:solidFill>
              <a:srgbClr val="999999"/>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40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609600" y="2304626"/>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609600" y="2809239"/>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609600" y="3313852"/>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609600" y="3818465"/>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609600" y="4323078"/>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609600" y="4827691"/>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10972800" y="129540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10972800" y="1800013"/>
            <a:ext cx="609600" cy="411480"/>
          </a:xfrm>
          <a:prstGeom prst="rect">
            <a:avLst/>
          </a:prstGeom>
          <a:noFill/>
          <a:ln>
            <a:solidFill>
              <a:srgbClr val="C0C0C0"/>
            </a:solidFill>
          </a:ln>
        </p:spPr>
        <p:txBody>
          <a:bodyPr anchor="ct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2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10972800" y="2304626"/>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10972800" y="2809239"/>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10972800" y="3313852"/>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10972800" y="3818465"/>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10972800" y="4323078"/>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10972800" y="4827691"/>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1215702" y="5332304"/>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47" name="Text Placeholder 22"/>
          <p:cNvSpPr>
            <a:spLocks noGrp="1"/>
          </p:cNvSpPr>
          <p:nvPr>
            <p:ph type="body" sz="quarter" idx="46"/>
          </p:nvPr>
        </p:nvSpPr>
        <p:spPr>
          <a:xfrm>
            <a:off x="606100" y="5332304"/>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10969300" y="5332304"/>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1215702" y="5836920"/>
            <a:ext cx="9566031" cy="411480"/>
          </a:xfrm>
          <a:prstGeom prst="rect">
            <a:avLst/>
          </a:prstGeom>
          <a:ln>
            <a:solidFill>
              <a:srgbClr val="C0C0C0"/>
            </a:solidFill>
          </a:ln>
        </p:spPr>
        <p:txBody>
          <a:bodyPr anchor="ctr"/>
          <a:lstStyle>
            <a:lvl1pPr>
              <a:buNone/>
              <a:defRPr sz="1200"/>
            </a:lvl1pPr>
          </a:lstStyle>
          <a:p>
            <a:pPr lvl="0"/>
            <a:r>
              <a:rPr lang="en-US"/>
              <a:t>Click to edit Master text styles</a:t>
            </a:r>
          </a:p>
        </p:txBody>
      </p:sp>
      <p:sp>
        <p:nvSpPr>
          <p:cNvPr id="50" name="Text Placeholder 22"/>
          <p:cNvSpPr>
            <a:spLocks noGrp="1"/>
          </p:cNvSpPr>
          <p:nvPr>
            <p:ph type="body" sz="quarter" idx="49"/>
          </p:nvPr>
        </p:nvSpPr>
        <p:spPr>
          <a:xfrm>
            <a:off x="606100" y="5836920"/>
            <a:ext cx="609600" cy="411480"/>
          </a:xfrm>
          <a:prstGeom prst="rect">
            <a:avLst/>
          </a:prstGeom>
          <a:solidFill>
            <a:srgbClr val="B01C2E"/>
          </a:solidFill>
          <a:ln>
            <a:solidFill>
              <a:srgbClr val="999999"/>
            </a:solidFill>
          </a:ln>
        </p:spPr>
        <p:txBody>
          <a:bodyPr anchor="ctr"/>
          <a:lstStyle>
            <a:lvl1pPr marL="0" indent="0" algn="ctr">
              <a:spcBef>
                <a:spcPts val="0"/>
              </a:spcBef>
              <a:buNone/>
              <a:defRPr sz="140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10969300" y="5836920"/>
            <a:ext cx="609600" cy="411480"/>
          </a:xfrm>
          <a:prstGeom prst="rect">
            <a:avLst/>
          </a:prstGeom>
          <a:noFill/>
          <a:ln>
            <a:solidFill>
              <a:srgbClr val="C0C0C0"/>
            </a:solidFill>
          </a:ln>
        </p:spPr>
        <p:txBody>
          <a:bodyPr anchor="ctr"/>
          <a:lstStyle>
            <a:lvl1pPr marL="0" indent="0" algn="ctr">
              <a:spcBef>
                <a:spcPts val="0"/>
              </a:spcBef>
              <a:buNone/>
              <a:defRPr sz="12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445545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512064" y="533400"/>
            <a:ext cx="11277600" cy="5812064"/>
          </a:xfrm>
          <a:prstGeom prst="rect">
            <a:avLst/>
          </a:prstGeom>
        </p:spPr>
        <p:txBody>
          <a:bodyPr/>
          <a:lstStyle>
            <a:lvl1pPr marL="228600" indent="-228600" algn="just" defTabSz="9144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457200" indent="-228600" algn="just">
              <a:buClr>
                <a:srgbClr val="B01C2E"/>
              </a:buClr>
              <a:buSzPct val="60000"/>
              <a:buFont typeface="Wingdings" charset="2"/>
              <a:buChar char="Ø"/>
              <a:defRPr lang="en-US" sz="2200" kern="1200" dirty="0" smtClean="0">
                <a:solidFill>
                  <a:schemeClr val="tx1"/>
                </a:solidFill>
                <a:latin typeface="Calibri" charset="0"/>
                <a:ea typeface="Calibri" charset="0"/>
                <a:cs typeface="Calibri" charset="0"/>
              </a:defRPr>
            </a:lvl2pPr>
            <a:lvl3pPr marL="685800" indent="-228600" algn="just">
              <a:buClr>
                <a:srgbClr val="B01C2E"/>
              </a:buClr>
              <a:buSzPct val="60000"/>
              <a:buFont typeface="Courier New" charset="0"/>
              <a:buChar char="o"/>
              <a:defRPr lang="en-US" sz="2200" kern="1200" baseline="0" dirty="0" smtClean="0">
                <a:solidFill>
                  <a:schemeClr val="tx1"/>
                </a:solidFill>
                <a:latin typeface="Calibri" charset="0"/>
                <a:ea typeface="Calibri" charset="0"/>
                <a:cs typeface="Calibri" charset="0"/>
              </a:defRPr>
            </a:lvl3pPr>
            <a:lvl4pPr marL="914400" indent="-228600" algn="just">
              <a:buClr>
                <a:srgbClr val="B01C2E"/>
              </a:buClr>
              <a:buSzPct val="60000"/>
              <a:buFont typeface="Arial" charset="0"/>
              <a:buChar char="•"/>
              <a:defRPr lang="en-US" sz="2000" kern="1200" baseline="0" dirty="0" smtClean="0">
                <a:solidFill>
                  <a:schemeClr val="tx1"/>
                </a:solidFill>
                <a:latin typeface="Calibri" charset="0"/>
                <a:ea typeface="Calibri" charset="0"/>
                <a:cs typeface="Calibri" charset="0"/>
              </a:defRPr>
            </a:lvl4pPr>
            <a:lvl5pPr marL="1143000" algn="just">
              <a:buClr>
                <a:srgbClr val="B01C2E"/>
              </a:buClr>
              <a:buSzPct val="60000"/>
              <a:buFont typeface="Calibri" pitchFamily="34" charset="0"/>
              <a:buChar char="–"/>
              <a:defRPr lang="en-US" sz="20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512064" y="41933"/>
            <a:ext cx="112776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395288" algn="l"/>
              </a:tabLst>
              <a:defRPr sz="2200" b="1"/>
            </a:lvl1pPr>
          </a:lstStyle>
          <a:p>
            <a:pPr lvl="0"/>
            <a:r>
              <a:rPr lang="en-US" dirty="0"/>
              <a:t>Click to edit Master title style</a:t>
            </a:r>
          </a:p>
        </p:txBody>
      </p:sp>
      <p:sp>
        <p:nvSpPr>
          <p:cNvPr id="5" name="Slide Number Placeholder 9"/>
          <p:cNvSpPr>
            <a:spLocks noGrp="1"/>
          </p:cNvSpPr>
          <p:nvPr>
            <p:ph type="sldNum" sz="quarter" idx="10"/>
          </p:nvPr>
        </p:nvSpPr>
        <p:spPr>
          <a:xfrm>
            <a:off x="11180064" y="6471105"/>
            <a:ext cx="609600" cy="365125"/>
          </a:xfrm>
        </p:spPr>
        <p:txBody>
          <a:bodyPr/>
          <a:lstStyle>
            <a:lvl1pPr algn="r">
              <a:defRPr/>
            </a:lvl1pPr>
          </a:lstStyle>
          <a:p>
            <a:fld id="{7B3E355C-57B9-BC4B-95D8-406A1F834537}" type="slidenum">
              <a:rPr lang="en-US" altLang="en-US" smtClean="0"/>
              <a:pPr/>
              <a:t>‹#›</a:t>
            </a:fld>
            <a:endParaRPr lang="en-US" altLang="en-US"/>
          </a:p>
        </p:txBody>
      </p:sp>
      <p:sp>
        <p:nvSpPr>
          <p:cNvPr id="6" name="Footer Placeholder 4"/>
          <p:cNvSpPr>
            <a:spLocks noGrp="1"/>
          </p:cNvSpPr>
          <p:nvPr>
            <p:ph type="ftr" sz="quarter" idx="11"/>
          </p:nvPr>
        </p:nvSpPr>
        <p:spPr/>
        <p:txBody>
          <a:bodyPr/>
          <a:lstStyle>
            <a:lvl1pPr>
              <a:defRPr sz="1000" b="1" smtClean="0"/>
            </a:lvl1pPr>
          </a:lstStyle>
          <a:p>
            <a:pPr>
              <a:defRPr/>
            </a:pPr>
            <a:r>
              <a:rPr lang="en-US" dirty="0"/>
              <a:t>Buybacks</a:t>
            </a:r>
          </a:p>
        </p:txBody>
      </p:sp>
      <p:sp>
        <p:nvSpPr>
          <p:cNvPr id="8" name="Rectangle 7"/>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105671305"/>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609600" y="1335024"/>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609600" y="3744363"/>
            <a:ext cx="1828800" cy="2322576"/>
          </a:xfrm>
          <a:prstGeom prst="rect">
            <a:avLst/>
          </a:prstGeom>
          <a:solidFill>
            <a:srgbClr val="B01C2E"/>
          </a:solidFill>
        </p:spPr>
        <p:txBody>
          <a:bodyPr anchor="ctr"/>
          <a:lstStyle>
            <a:lvl1pPr marL="0" indent="0">
              <a:buNone/>
              <a:defRPr sz="12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2540000" y="1348565"/>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2540000" y="3763963"/>
            <a:ext cx="1219200" cy="7772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2540000" y="2199167"/>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2540000" y="4619625"/>
            <a:ext cx="1219200" cy="1463040"/>
          </a:xfrm>
          <a:prstGeom prst="rect">
            <a:avLst/>
          </a:prstGeom>
          <a:solidFill>
            <a:srgbClr val="8E8E8E"/>
          </a:solidFill>
          <a:ln>
            <a:solidFill>
              <a:srgbClr val="8E8E8E"/>
            </a:solidFill>
          </a:ln>
        </p:spPr>
        <p:txBody>
          <a:bodyPr rIns="45720" anchor="ctr"/>
          <a:lstStyle>
            <a:lvl1pPr marL="0" indent="0">
              <a:buNone/>
              <a:defRPr sz="12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3759200" y="1348565"/>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2" name="Text Placeholder 5"/>
          <p:cNvSpPr>
            <a:spLocks noGrp="1"/>
          </p:cNvSpPr>
          <p:nvPr>
            <p:ph type="body" sz="quarter" idx="32"/>
          </p:nvPr>
        </p:nvSpPr>
        <p:spPr>
          <a:xfrm>
            <a:off x="3759200" y="3763963"/>
            <a:ext cx="7827264" cy="7772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6" name="Text Placeholder 5"/>
          <p:cNvSpPr>
            <a:spLocks noGrp="1"/>
          </p:cNvSpPr>
          <p:nvPr>
            <p:ph type="body" sz="quarter" idx="33"/>
          </p:nvPr>
        </p:nvSpPr>
        <p:spPr>
          <a:xfrm>
            <a:off x="3759200" y="2199167"/>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28" name="Text Placeholder 5"/>
          <p:cNvSpPr>
            <a:spLocks noGrp="1"/>
          </p:cNvSpPr>
          <p:nvPr>
            <p:ph type="body" sz="quarter" idx="34"/>
          </p:nvPr>
        </p:nvSpPr>
        <p:spPr>
          <a:xfrm>
            <a:off x="3759200" y="4619625"/>
            <a:ext cx="7827264" cy="1463040"/>
          </a:xfrm>
          <a:prstGeom prst="rect">
            <a:avLst/>
          </a:prstGeom>
          <a:solidFill>
            <a:srgbClr val="FFFFFF"/>
          </a:solidFill>
          <a:ln>
            <a:solidFill>
              <a:srgbClr val="C0C0C0"/>
            </a:solidFill>
          </a:ln>
        </p:spPr>
        <p:txBody>
          <a:bodyPr lIns="91440" rIns="45720" anchor="ctr"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174447638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6195484"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8" name="Freeform 4"/>
          <p:cNvSpPr>
            <a:spLocks/>
          </p:cNvSpPr>
          <p:nvPr userDrawn="1"/>
        </p:nvSpPr>
        <p:spPr bwMode="auto">
          <a:xfrm>
            <a:off x="1003300" y="1914525"/>
            <a:ext cx="48768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82880" tIns="365760" rIns="182880" bIns="182880"/>
          <a:lstStyle/>
          <a:p>
            <a:endParaRPr lang="en-US" sz="1800"/>
          </a:p>
        </p:txBody>
      </p:sp>
      <p:sp>
        <p:nvSpPr>
          <p:cNvPr id="9" name="Text Placeholder 8"/>
          <p:cNvSpPr>
            <a:spLocks noGrp="1"/>
          </p:cNvSpPr>
          <p:nvPr>
            <p:ph type="body" sz="quarter" idx="21"/>
          </p:nvPr>
        </p:nvSpPr>
        <p:spPr>
          <a:xfrm rot="5400000">
            <a:off x="3122762"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2" name="Text Placeholder 8"/>
          <p:cNvSpPr>
            <a:spLocks noGrp="1"/>
          </p:cNvSpPr>
          <p:nvPr>
            <p:ph type="body" sz="quarter" idx="25"/>
          </p:nvPr>
        </p:nvSpPr>
        <p:spPr>
          <a:xfrm rot="5400000">
            <a:off x="8315844" y="-699446"/>
            <a:ext cx="636898" cy="4876800"/>
          </a:xfrm>
          <a:prstGeom prst="homePlate">
            <a:avLst>
              <a:gd name="adj" fmla="val 35000"/>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1002811"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6195893" y="2282953"/>
            <a:ext cx="4876800" cy="3813048"/>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1200"/>
            </a:lvl5pPr>
            <a:lvl6pPr marL="1143000">
              <a:buClr>
                <a:srgbClr val="B01C2E"/>
              </a:buClr>
              <a:buFont typeface="Arial" pitchFamily="34" charset="0"/>
              <a:buChar char="–"/>
              <a:defRPr sz="12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32402631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588434"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2" name="Freeform 4"/>
          <p:cNvSpPr>
            <a:spLocks/>
          </p:cNvSpPr>
          <p:nvPr userDrawn="1"/>
        </p:nvSpPr>
        <p:spPr bwMode="auto">
          <a:xfrm>
            <a:off x="3403600" y="1911351"/>
            <a:ext cx="2559051"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3" name="Freeform 4"/>
          <p:cNvSpPr>
            <a:spLocks/>
          </p:cNvSpPr>
          <p:nvPr userDrawn="1"/>
        </p:nvSpPr>
        <p:spPr bwMode="auto">
          <a:xfrm>
            <a:off x="6197601"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4" name="Freeform 4"/>
          <p:cNvSpPr>
            <a:spLocks/>
          </p:cNvSpPr>
          <p:nvPr userDrawn="1"/>
        </p:nvSpPr>
        <p:spPr bwMode="auto">
          <a:xfrm>
            <a:off x="9027585" y="1911351"/>
            <a:ext cx="2561167"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74320" bIns="91440"/>
          <a:lstStyle/>
          <a:p>
            <a:endParaRPr lang="en-US" sz="1800"/>
          </a:p>
        </p:txBody>
      </p:sp>
      <p:sp>
        <p:nvSpPr>
          <p:cNvPr id="17" name="Text Placeholder 8"/>
          <p:cNvSpPr>
            <a:spLocks noGrp="1"/>
          </p:cNvSpPr>
          <p:nvPr>
            <p:ph type="body" sz="quarter" idx="21"/>
          </p:nvPr>
        </p:nvSpPr>
        <p:spPr>
          <a:xfrm rot="5400000">
            <a:off x="1563115"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8"/>
          <p:cNvSpPr>
            <a:spLocks noGrp="1"/>
          </p:cNvSpPr>
          <p:nvPr>
            <p:ph type="body" sz="quarter" idx="27"/>
          </p:nvPr>
        </p:nvSpPr>
        <p:spPr>
          <a:xfrm rot="5400000">
            <a:off x="4377013"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3" name="Text Placeholder 8"/>
          <p:cNvSpPr>
            <a:spLocks noGrp="1"/>
          </p:cNvSpPr>
          <p:nvPr>
            <p:ph type="body" sz="quarter" idx="28"/>
          </p:nvPr>
        </p:nvSpPr>
        <p:spPr>
          <a:xfrm rot="5400000">
            <a:off x="7171436"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4" name="Text Placeholder 8"/>
          <p:cNvSpPr>
            <a:spLocks noGrp="1"/>
          </p:cNvSpPr>
          <p:nvPr>
            <p:ph type="body" sz="quarter" idx="29"/>
          </p:nvPr>
        </p:nvSpPr>
        <p:spPr>
          <a:xfrm rot="5400000">
            <a:off x="10002267" y="473964"/>
            <a:ext cx="612648" cy="2560320"/>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589279"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3403177"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6197600"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9028431" y="2155123"/>
            <a:ext cx="2560320" cy="3959352"/>
          </a:xfrm>
          <a:prstGeom prst="rect">
            <a:avLst/>
          </a:prstGeom>
          <a:solidFill>
            <a:srgbClr val="FFFFFF"/>
          </a:solidFill>
          <a:ln>
            <a:no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25252670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451104" y="1450181"/>
            <a:ext cx="3462528"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11" name="Text Placeholder 13"/>
          <p:cNvSpPr>
            <a:spLocks noGrp="1"/>
          </p:cNvSpPr>
          <p:nvPr>
            <p:ph type="body" sz="quarter" idx="17"/>
          </p:nvPr>
        </p:nvSpPr>
        <p:spPr>
          <a:xfrm>
            <a:off x="4364739"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8278372" y="1447805"/>
            <a:ext cx="3534833" cy="461963"/>
          </a:xfrm>
          <a:prstGeom prst="chevron">
            <a:avLst>
              <a:gd name="adj" fmla="val 34831"/>
            </a:avLst>
          </a:prstGeom>
          <a:solidFill>
            <a:srgbClr val="B01C2E"/>
          </a:solidFill>
        </p:spPr>
        <p:txBody>
          <a:bodyPr anchor="ctr"/>
          <a:lstStyle>
            <a:lvl1pPr>
              <a:buNone/>
              <a:defRPr sz="12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4364736"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8278368" y="2057400"/>
            <a:ext cx="3364992" cy="3108960"/>
          </a:xfrm>
          <a:prstGeom prst="rect">
            <a:avLst/>
          </a:prstGeom>
          <a:solidFill>
            <a:srgbClr val="FFFFFF"/>
          </a:solidFill>
          <a:ln>
            <a:solidFill>
              <a:srgbClr val="C0C0C0"/>
            </a:solidFill>
          </a:ln>
        </p:spPr>
        <p:txBody>
          <a:bodyPr lIns="91440" anchor="t" anchorCtr="0"/>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451104" y="2057402"/>
            <a:ext cx="3364992" cy="276999"/>
          </a:xfrm>
          <a:prstGeom prst="rect">
            <a:avLst/>
          </a:prstGeom>
          <a:solidFill>
            <a:srgbClr val="FFFFFF"/>
          </a:solidFill>
          <a:ln>
            <a:solidFill>
              <a:srgbClr val="C0C0C0"/>
            </a:solidFill>
          </a:ln>
        </p:spPr>
        <p:txBody>
          <a:bodyPr lIns="91440" anchor="t" anchorCtr="0">
            <a:spAutoFit/>
          </a:bodyP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73736">
              <a:buClr>
                <a:srgbClr val="B01C2E"/>
              </a:buClr>
              <a:buFont typeface="Arial" pitchFamily="34" charset="0"/>
              <a:buChar char="‒"/>
              <a:defRPr sz="1200" baseline="0"/>
            </a:lvl3pPr>
            <a:lvl4pPr marL="685800">
              <a:buClr>
                <a:srgbClr val="B01C2E"/>
              </a:buClr>
              <a:buFont typeface="Arial" pitchFamily="34" charset="0"/>
              <a:buChar char="–"/>
              <a:defRPr sz="1200"/>
            </a:lvl4pPr>
            <a:lvl5pPr marL="914400">
              <a:buClr>
                <a:srgbClr val="B01C2E"/>
              </a:buClr>
              <a:buFont typeface="Arial" pitchFamily="34" charset="0"/>
              <a:buChar char="–"/>
              <a:defRPr sz="2000"/>
            </a:lvl5pPr>
            <a:lvl6pPr marL="114300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1778478257"/>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9505696" y="1493520"/>
            <a:ext cx="1975104" cy="4754880"/>
          </a:xfrm>
          <a:prstGeom prst="rect">
            <a:avLst/>
          </a:prstGeom>
          <a:ln>
            <a:solidFill>
              <a:srgbClr val="C0C0C0"/>
            </a:solidFill>
          </a:ln>
        </p:spPr>
        <p:txBody>
          <a:bodyPr lIns="45720" anchor="t"/>
          <a:lstStyle>
            <a:lvl1pPr marL="164592" indent="-164592" algn="l">
              <a:lnSpc>
                <a:spcPts val="1400"/>
              </a:lnSpc>
              <a:spcBef>
                <a:spcPts val="0"/>
              </a:spcBef>
              <a:buClr>
                <a:schemeClr val="accent1"/>
              </a:buClr>
              <a:buFont typeface="Wingdings" pitchFamily="2" charset="2"/>
              <a:buChar char="§"/>
              <a:defRPr sz="1200" b="0">
                <a:solidFill>
                  <a:srgbClr val="000000"/>
                </a:solidFill>
              </a:defRPr>
            </a:lvl1pPr>
            <a:lvl2pPr marL="164592" indent="0" algn="l">
              <a:spcBef>
                <a:spcPts val="700"/>
              </a:spcBef>
              <a:buNone/>
              <a:defRPr sz="1200" b="0"/>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22" name="Text Placeholder 5"/>
          <p:cNvSpPr>
            <a:spLocks noGrp="1"/>
          </p:cNvSpPr>
          <p:nvPr>
            <p:ph type="body" sz="quarter" idx="21"/>
          </p:nvPr>
        </p:nvSpPr>
        <p:spPr>
          <a:xfrm>
            <a:off x="609600" y="16002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rgbClr val="C0C0C0"/>
              </a:buClr>
              <a:buSzTx/>
              <a:buFont typeface="Wingdings 2" pitchFamily="18" charset="2"/>
              <a:buChar char="¡"/>
              <a:tabLst/>
              <a:defRPr sz="1200" b="1" baseline="0">
                <a:solidFill>
                  <a:srgbClr val="FFFFFF"/>
                </a:solidFill>
              </a:defRPr>
            </a:lvl1pPr>
            <a:lvl2pPr marL="117475" indent="0">
              <a:buFontTx/>
              <a:buNone/>
              <a:defRPr sz="1000"/>
            </a:lvl2pPr>
          </a:lstStyle>
          <a:p>
            <a:pPr lvl="0"/>
            <a:r>
              <a:rPr lang="en-US"/>
              <a:t>Click to edit Master text styles</a:t>
            </a:r>
          </a:p>
        </p:txBody>
      </p:sp>
      <p:sp>
        <p:nvSpPr>
          <p:cNvPr id="24" name="Text Placeholder 5"/>
          <p:cNvSpPr>
            <a:spLocks noGrp="1"/>
          </p:cNvSpPr>
          <p:nvPr>
            <p:ph type="body" sz="quarter" idx="23"/>
          </p:nvPr>
        </p:nvSpPr>
        <p:spPr>
          <a:xfrm>
            <a:off x="609600" y="48768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25" name="Text Placeholder 5"/>
          <p:cNvSpPr>
            <a:spLocks noGrp="1"/>
          </p:cNvSpPr>
          <p:nvPr>
            <p:ph type="body" sz="quarter" idx="24"/>
          </p:nvPr>
        </p:nvSpPr>
        <p:spPr>
          <a:xfrm>
            <a:off x="609600" y="3238500"/>
            <a:ext cx="2133600" cy="1280160"/>
          </a:xfrm>
          <a:prstGeom prst="rect">
            <a:avLst/>
          </a:prstGeom>
          <a:solidFill>
            <a:srgbClr val="B01C2E"/>
          </a:solidFill>
          <a:ln>
            <a:solidFill>
              <a:srgbClr val="C0C0C0"/>
            </a:solidFill>
          </a:ln>
        </p:spPr>
        <p:txBody>
          <a:bodyPr anchor="ctr"/>
          <a:lstStyle>
            <a:lvl1pPr marL="118872" marR="0" indent="-11887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1200" b="1" kern="1200" baseline="0" dirty="0" smtClean="0">
                <a:solidFill>
                  <a:srgbClr val="FFFFFF"/>
                </a:solidFill>
                <a:latin typeface="+mn-lt"/>
                <a:ea typeface="+mn-ea"/>
                <a:cs typeface="+mn-cs"/>
              </a:defRPr>
            </a:lvl1pPr>
            <a:lvl2pPr marL="117475" indent="0">
              <a:buFontTx/>
              <a:buNone/>
              <a:defRPr sz="1000"/>
            </a:lvl2pPr>
          </a:lstStyle>
          <a:p>
            <a:pPr lvl="0"/>
            <a:r>
              <a:rPr lang="en-US"/>
              <a:t>Click to edit Master text styles</a:t>
            </a:r>
          </a:p>
        </p:txBody>
      </p:sp>
      <p:sp>
        <p:nvSpPr>
          <p:cNvPr id="12" name="Text Placeholder 5"/>
          <p:cNvSpPr>
            <a:spLocks noGrp="1"/>
          </p:cNvSpPr>
          <p:nvPr>
            <p:ph type="body" sz="quarter" idx="30"/>
          </p:nvPr>
        </p:nvSpPr>
        <p:spPr>
          <a:xfrm>
            <a:off x="2922016" y="16002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922016" y="32385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922016" y="4876800"/>
            <a:ext cx="6486144" cy="1280160"/>
          </a:xfrm>
          <a:prstGeom prst="homePlate">
            <a:avLst>
              <a:gd name="adj" fmla="val 25111"/>
            </a:avLst>
          </a:prstGeom>
          <a:solidFill>
            <a:srgbClr val="FFFFFF"/>
          </a:solidFill>
          <a:ln>
            <a:solidFill>
              <a:srgbClr val="C0C0C0"/>
            </a:solidFill>
          </a:ln>
        </p:spPr>
        <p:txBody>
          <a:bodyPr rIns="45720" anchor="ctr"/>
          <a:lstStyle>
            <a:lvl1pPr marL="164592" marR="0" indent="-164592" algn="l" defTabSz="914400" rtl="0" eaLnBrk="1" fontAlgn="auto" latinLnBrk="0" hangingPunct="1">
              <a:lnSpc>
                <a:spcPct val="100000"/>
              </a:lnSpc>
              <a:spcBef>
                <a:spcPct val="20000"/>
              </a:spcBef>
              <a:spcAft>
                <a:spcPts val="0"/>
              </a:spcAft>
              <a:buClr>
                <a:schemeClr val="accent1"/>
              </a:buClr>
              <a:buSzTx/>
              <a:buFont typeface="Wingdings 2" pitchFamily="18" charset="2"/>
              <a:buChar char=""/>
              <a:tabLst/>
              <a:defRPr sz="1200" baseline="0"/>
            </a:lvl1pPr>
            <a:lvl2pPr marL="329184" indent="-164592">
              <a:buClr>
                <a:srgbClr val="B01C2E"/>
              </a:buClr>
              <a:buFont typeface="Arial" pitchFamily="34" charset="0"/>
              <a:buChar char="•"/>
              <a:defRPr sz="1200" baseline="0"/>
            </a:lvl2pPr>
            <a:lvl3pPr marL="438912" indent="-164592">
              <a:buClr>
                <a:srgbClr val="B01C2E"/>
              </a:buClr>
              <a:buFont typeface="Arial" pitchFamily="34" charset="0"/>
              <a:buChar char="‒"/>
              <a:defRPr sz="1200" baseline="0"/>
            </a:lvl3pPr>
            <a:lvl4pPr marL="603504" indent="-164592">
              <a:buClr>
                <a:srgbClr val="B01C2E"/>
              </a:buClr>
              <a:buFont typeface="Arial" pitchFamily="34" charset="0"/>
              <a:buChar char="–"/>
              <a:defRPr sz="1200"/>
            </a:lvl4pPr>
            <a:lvl5pPr marL="768096" indent="-164592">
              <a:buClr>
                <a:srgbClr val="B01C2E"/>
              </a:buClr>
              <a:buFont typeface="Arial" pitchFamily="34" charset="0"/>
              <a:buChar char="–"/>
              <a:defRPr sz="1200"/>
            </a:lvl5pPr>
            <a:lvl6pPr marL="914400" indent="-164592">
              <a:buClr>
                <a:srgbClr val="B01C2E"/>
              </a:buClr>
              <a:buFont typeface="Arial" pitchFamily="34" charset="0"/>
              <a:buChar char="–"/>
              <a:defRPr sz="12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40049188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912284" y="2635250"/>
            <a:ext cx="10369549"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91440" bIns="9144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800">
              <a:latin typeface="Arial" charset="0"/>
            </a:endParaRPr>
          </a:p>
        </p:txBody>
      </p:sp>
      <p:sp>
        <p:nvSpPr>
          <p:cNvPr id="18" name="Text Placeholder 17"/>
          <p:cNvSpPr>
            <a:spLocks noGrp="1"/>
          </p:cNvSpPr>
          <p:nvPr>
            <p:ph type="body" sz="quarter" idx="21"/>
          </p:nvPr>
        </p:nvSpPr>
        <p:spPr>
          <a:xfrm>
            <a:off x="140208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6096000" y="1417320"/>
            <a:ext cx="4389120"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4" name="Content Placeholder 10"/>
          <p:cNvSpPr>
            <a:spLocks noGrp="1"/>
          </p:cNvSpPr>
          <p:nvPr>
            <p:ph sz="quarter" idx="20"/>
          </p:nvPr>
        </p:nvSpPr>
        <p:spPr>
          <a:xfrm>
            <a:off x="140208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6096000" y="1874520"/>
            <a:ext cx="4389120" cy="36576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42098441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5846233" y="3341688"/>
            <a:ext cx="501651"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72000" tIns="72000" rIns="72000" bIns="72000" anchor="ctr"/>
          <a:lstStyle/>
          <a:p>
            <a:endParaRPr lang="en-US" sz="1800"/>
          </a:p>
        </p:txBody>
      </p:sp>
      <p:sp>
        <p:nvSpPr>
          <p:cNvPr id="18" name="Text Placeholder 17"/>
          <p:cNvSpPr>
            <a:spLocks noGrp="1"/>
          </p:cNvSpPr>
          <p:nvPr>
            <p:ph type="body" sz="quarter" idx="21"/>
          </p:nvPr>
        </p:nvSpPr>
        <p:spPr>
          <a:xfrm>
            <a:off x="1113536" y="1417320"/>
            <a:ext cx="4047744" cy="457200"/>
          </a:xfrm>
          <a:prstGeom prst="rect">
            <a:avLst/>
          </a:prstGeom>
          <a:solidFill>
            <a:srgbClr val="B01C2E"/>
          </a:solidFill>
          <a:ln>
            <a:solidFill>
              <a:srgbClr val="C0C0C0"/>
            </a:solidFill>
          </a:ln>
        </p:spPr>
        <p:txBody>
          <a:bodyPr anchor="ctr"/>
          <a:lstStyle>
            <a:lvl1pPr algn="ctr">
              <a:buNone/>
              <a:defRPr sz="12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7022169" y="1417320"/>
            <a:ext cx="4072128" cy="457200"/>
          </a:xfrm>
          <a:prstGeom prst="rect">
            <a:avLst/>
          </a:prstGeom>
          <a:solidFill>
            <a:srgbClr val="B01C2E"/>
          </a:solidFill>
          <a:ln>
            <a:solidFill>
              <a:srgbClr val="C0C0C0"/>
            </a:solidFill>
          </a:ln>
        </p:spPr>
        <p:txBody>
          <a:bodyPr anchor="ctr"/>
          <a:lstStyle>
            <a:lvl1pPr algn="ctr">
              <a:buNone/>
              <a:defRPr sz="12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Content Placeholder 10"/>
          <p:cNvSpPr>
            <a:spLocks noGrp="1"/>
          </p:cNvSpPr>
          <p:nvPr>
            <p:ph sz="quarter" idx="20"/>
          </p:nvPr>
        </p:nvSpPr>
        <p:spPr>
          <a:xfrm>
            <a:off x="1113536" y="1874520"/>
            <a:ext cx="4389120" cy="4343400"/>
          </a:xfrm>
          <a:prstGeom prst="homePlate">
            <a:avLst>
              <a:gd name="adj" fmla="val 7684"/>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6705177" y="1874520"/>
            <a:ext cx="4389120" cy="4343400"/>
          </a:xfrm>
          <a:prstGeom prst="homePlate">
            <a:avLst>
              <a:gd name="adj" fmla="val 7343"/>
            </a:avLst>
          </a:prstGeom>
          <a:solidFill>
            <a:srgbClr val="FFFFFF"/>
          </a:solidFill>
          <a:ln>
            <a:solidFill>
              <a:srgbClr val="C0C0C0"/>
            </a:solidFill>
          </a:ln>
        </p:spPr>
        <p:txBody>
          <a:bodyPr lIns="2286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117940560"/>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8242300" y="1577977"/>
            <a:ext cx="3316224" cy="3931920"/>
          </a:xfrm>
          <a:prstGeom prst="rect">
            <a:avLst/>
          </a:prstGeom>
          <a:solidFill>
            <a:srgbClr val="FFFFFF"/>
          </a:solidFill>
          <a:ln>
            <a:solidFill>
              <a:srgbClr val="C0C0C0"/>
            </a:solidFill>
          </a:ln>
        </p:spPr>
        <p:txBody>
          <a:bodyPr lIns="457200" rIns="9144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646176" y="1577977"/>
            <a:ext cx="3316224" cy="393192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3556000" y="18288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1" name="Text Placeholder 23"/>
          <p:cNvSpPr>
            <a:spLocks noGrp="1"/>
          </p:cNvSpPr>
          <p:nvPr>
            <p:ph type="body" sz="quarter" idx="21"/>
          </p:nvPr>
        </p:nvSpPr>
        <p:spPr>
          <a:xfrm>
            <a:off x="3556000" y="242316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2" name="Text Placeholder 23"/>
          <p:cNvSpPr>
            <a:spLocks noGrp="1"/>
          </p:cNvSpPr>
          <p:nvPr>
            <p:ph type="body" sz="quarter" idx="22"/>
          </p:nvPr>
        </p:nvSpPr>
        <p:spPr>
          <a:xfrm>
            <a:off x="3556000" y="301752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3" name="Text Placeholder 23"/>
          <p:cNvSpPr>
            <a:spLocks noGrp="1"/>
          </p:cNvSpPr>
          <p:nvPr>
            <p:ph type="body" sz="quarter" idx="23"/>
          </p:nvPr>
        </p:nvSpPr>
        <p:spPr>
          <a:xfrm>
            <a:off x="3556000" y="361188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4" name="Text Placeholder 23"/>
          <p:cNvSpPr>
            <a:spLocks noGrp="1"/>
          </p:cNvSpPr>
          <p:nvPr>
            <p:ph type="body" sz="quarter" idx="24"/>
          </p:nvPr>
        </p:nvSpPr>
        <p:spPr>
          <a:xfrm>
            <a:off x="3556000" y="420624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5" name="Text Placeholder 23"/>
          <p:cNvSpPr>
            <a:spLocks noGrp="1"/>
          </p:cNvSpPr>
          <p:nvPr>
            <p:ph type="body" sz="quarter" idx="25"/>
          </p:nvPr>
        </p:nvSpPr>
        <p:spPr>
          <a:xfrm>
            <a:off x="3556000" y="4800600"/>
            <a:ext cx="5242560" cy="484632"/>
          </a:xfrm>
          <a:prstGeom prst="homePlate">
            <a:avLst>
              <a:gd name="adj" fmla="val 16207"/>
            </a:avLst>
          </a:prstGeom>
          <a:solidFill>
            <a:srgbClr val="FFFFFF"/>
          </a:solidFill>
          <a:ln>
            <a:solidFill>
              <a:srgbClr val="B01C2E"/>
            </a:solidFill>
          </a:ln>
        </p:spPr>
        <p:txBody>
          <a:bodyPr anchor="ctr"/>
          <a:lstStyle>
            <a:lvl1pPr marL="177800" indent="0">
              <a:spcBef>
                <a:spcPts val="0"/>
              </a:spcBef>
              <a:buNone/>
              <a:defRPr sz="1200"/>
            </a:lvl1pPr>
          </a:lstStyle>
          <a:p>
            <a:pPr lvl="0"/>
            <a:r>
              <a:rPr lang="en-US"/>
              <a:t>Click to edit Master text styles</a:t>
            </a:r>
          </a:p>
        </p:txBody>
      </p:sp>
      <p:sp>
        <p:nvSpPr>
          <p:cNvPr id="36" name="Text Placeholder 22"/>
          <p:cNvSpPr>
            <a:spLocks noGrp="1"/>
          </p:cNvSpPr>
          <p:nvPr>
            <p:ph type="body" sz="quarter" idx="29"/>
          </p:nvPr>
        </p:nvSpPr>
        <p:spPr>
          <a:xfrm>
            <a:off x="3352800" y="1981200"/>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3352800" y="2570074"/>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3352800" y="315894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3352800" y="3747822"/>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3352800" y="4336696"/>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3352800" y="4925568"/>
            <a:ext cx="316992"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6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84775436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528320" y="1600200"/>
            <a:ext cx="2438400" cy="1051560"/>
          </a:xfrm>
          <a:prstGeom prst="homePlate">
            <a:avLst>
              <a:gd name="adj" fmla="val 24892"/>
            </a:avLst>
          </a:prstGeom>
          <a:solidFill>
            <a:srgbClr val="B01C2E"/>
          </a:solidFill>
          <a:ln>
            <a:solidFill>
              <a:srgbClr val="B01C2E"/>
            </a:solidFill>
          </a:ln>
        </p:spPr>
        <p:txBody>
          <a:bodyPr anchor="ctr"/>
          <a:lstStyle>
            <a:lvl1pPr marL="0" indent="0">
              <a:buNone/>
              <a:defRPr sz="12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3495040" y="160020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528320" y="274828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3495040" y="274828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28320" y="389636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3495040" y="389636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536355" y="5044440"/>
            <a:ext cx="2438400" cy="1051560"/>
          </a:xfrm>
          <a:prstGeom prst="homePlate">
            <a:avLst>
              <a:gd name="adj" fmla="val 24892"/>
            </a:avLst>
          </a:prstGeom>
          <a:solidFill>
            <a:srgbClr val="B01C2E"/>
          </a:solidFill>
          <a:ln>
            <a:solidFill>
              <a:srgbClr val="B01C2E"/>
            </a:solidFill>
          </a:ln>
        </p:spPr>
        <p:txBody>
          <a:bodyPr anchor="ctr"/>
          <a:lstStyle>
            <a:lvl1pPr marL="0" indent="0">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3503075" y="5044440"/>
            <a:ext cx="816864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86570538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1187196" y="794005"/>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3149600" y="1371600"/>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3149600" y="2474977"/>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3149600" y="3578353"/>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3149600" y="4681728"/>
            <a:ext cx="8290560" cy="1051560"/>
          </a:xfrm>
          <a:prstGeom prst="rect">
            <a:avLst/>
          </a:prstGeom>
          <a:solidFill>
            <a:srgbClr val="FFFFFF"/>
          </a:solidFill>
          <a:ln>
            <a:no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1187196" y="1897381"/>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1187196" y="3000757"/>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1187196" y="4104132"/>
            <a:ext cx="1271016" cy="2426208"/>
          </a:xfrm>
          <a:prstGeom prst="chevron">
            <a:avLst>
              <a:gd name="adj" fmla="val 18344"/>
            </a:avLst>
          </a:prstGeom>
          <a:solidFill>
            <a:srgbClr val="B01C2E"/>
          </a:solidFill>
        </p:spPr>
        <p:txBody>
          <a:bodyPr vert="vert270" anchor="ctr"/>
          <a:lstStyle>
            <a:lvl1pPr algn="ctr">
              <a:buNone/>
              <a:defRPr sz="12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1131279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9" name="Content Placeholder 10"/>
          <p:cNvSpPr>
            <a:spLocks noGrp="1"/>
          </p:cNvSpPr>
          <p:nvPr>
            <p:ph sz="quarter" idx="16"/>
          </p:nvPr>
        </p:nvSpPr>
        <p:spPr>
          <a:xfrm>
            <a:off x="5080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Content Placeholder 10"/>
          <p:cNvSpPr>
            <a:spLocks noGrp="1"/>
          </p:cNvSpPr>
          <p:nvPr>
            <p:ph sz="quarter" idx="17"/>
          </p:nvPr>
        </p:nvSpPr>
        <p:spPr>
          <a:xfrm>
            <a:off x="6197600" y="1417320"/>
            <a:ext cx="5486400" cy="4572000"/>
          </a:xfrm>
          <a:prstGeom prst="rect">
            <a:avLst/>
          </a:prstGeom>
        </p:spPr>
        <p:txBody>
          <a:bodyPr/>
          <a:lstStyle>
            <a:lvl1pPr marL="228600" marR="0" indent="-228600" algn="l" defTabSz="9144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600">
                <a:latin typeface="Calibri" charset="0"/>
                <a:ea typeface="Calibri" charset="0"/>
                <a:cs typeface="Calibri" charset="0"/>
              </a:defRPr>
            </a:lvl1pPr>
            <a:lvl2pPr marL="457200" indent="-228600">
              <a:buClr>
                <a:schemeClr val="accent1"/>
              </a:buClr>
              <a:buSzPct val="60000"/>
              <a:buFont typeface="Wingdings" charset="2"/>
              <a:buChar char="Ø"/>
              <a:defRPr lang="en-US" sz="1600" kern="1200" dirty="0" smtClean="0">
                <a:solidFill>
                  <a:schemeClr val="tx1"/>
                </a:solidFill>
                <a:latin typeface="Calibri" charset="0"/>
                <a:ea typeface="Calibri" charset="0"/>
                <a:cs typeface="Calibri" charset="0"/>
              </a:defRPr>
            </a:lvl2pPr>
            <a:lvl3pPr marL="685800" indent="-228600">
              <a:buClr>
                <a:schemeClr val="accent1"/>
              </a:buClr>
              <a:buSzPct val="60000"/>
              <a:buFont typeface="Courier New" charset="0"/>
              <a:buChar char="o"/>
              <a:defRPr sz="1600">
                <a:latin typeface="Calibri" charset="0"/>
                <a:ea typeface="Calibri" charset="0"/>
                <a:cs typeface="Calibri" charset="0"/>
              </a:defRPr>
            </a:lvl3pPr>
            <a:lvl4pPr marL="914400" indent="-228600">
              <a:buClr>
                <a:schemeClr val="accent1"/>
              </a:buClr>
              <a:buSzPct val="60000"/>
              <a:buFont typeface="Arial" charset="0"/>
              <a:buChar char="•"/>
              <a:defRPr sz="1600">
                <a:latin typeface="Calibri" charset="0"/>
                <a:ea typeface="Calibri" charset="0"/>
                <a:cs typeface="Calibri" charset="0"/>
              </a:defRPr>
            </a:lvl4pPr>
            <a:lvl5pPr marL="1143000">
              <a:buClr>
                <a:schemeClr val="accent1"/>
              </a:buClr>
              <a:buSzPct val="60000"/>
              <a:buFont typeface="Arial" pitchFamily="34" charset="0"/>
              <a:buChar char="–"/>
              <a:defRPr sz="1600">
                <a:latin typeface="Calibri" charset="0"/>
                <a:ea typeface="Calibri" charset="0"/>
                <a:cs typeface="Calibri"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a:p>
        </p:txBody>
      </p:sp>
      <p:sp>
        <p:nvSpPr>
          <p:cNvPr id="6" name="Footer Placeholder 12"/>
          <p:cNvSpPr>
            <a:spLocks noGrp="1"/>
          </p:cNvSpPr>
          <p:nvPr>
            <p:ph type="ftr" sz="quarter" idx="19"/>
          </p:nvPr>
        </p:nvSpPr>
        <p:spPr/>
        <p:txBody>
          <a:bodyPr/>
          <a:lstStyle>
            <a:lvl1pPr>
              <a:defRPr/>
            </a:lvl1pPr>
          </a:lstStyle>
          <a:p>
            <a:pPr>
              <a:defRPr/>
            </a:pPr>
            <a:r>
              <a:rPr lang="en-US"/>
              <a:t>Buybacks</a:t>
            </a:r>
          </a:p>
        </p:txBody>
      </p:sp>
      <p:sp>
        <p:nvSpPr>
          <p:cNvPr id="2" name="TextBox 1"/>
          <p:cNvSpPr txBox="1"/>
          <p:nvPr userDrawn="1"/>
        </p:nvSpPr>
        <p:spPr>
          <a:xfrm>
            <a:off x="2748039" y="537029"/>
            <a:ext cx="184731" cy="369332"/>
          </a:xfrm>
          <a:prstGeom prst="rect">
            <a:avLst/>
          </a:prstGeom>
          <a:noFill/>
        </p:spPr>
        <p:txBody>
          <a:bodyPr wrap="none" rtlCol="0">
            <a:spAutoFit/>
          </a:bodyPr>
          <a:lstStyle/>
          <a:p>
            <a:endParaRPr lang="en-US" sz="1800"/>
          </a:p>
        </p:txBody>
      </p:sp>
    </p:spTree>
    <p:extLst>
      <p:ext uri="{BB962C8B-B14F-4D97-AF65-F5344CB8AC3E}">
        <p14:creationId xmlns:p14="http://schemas.microsoft.com/office/powerpoint/2010/main" val="187489956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7797801" y="3117850"/>
            <a:ext cx="4406900"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2" name="AutoShape 4"/>
          <p:cNvSpPr>
            <a:spLocks noChangeArrowheads="1"/>
          </p:cNvSpPr>
          <p:nvPr userDrawn="1"/>
        </p:nvSpPr>
        <p:spPr bwMode="auto">
          <a:xfrm rot="5400000">
            <a:off x="-277813"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3" name="AutoShape 5"/>
          <p:cNvSpPr>
            <a:spLocks noChangeArrowheads="1"/>
          </p:cNvSpPr>
          <p:nvPr userDrawn="1"/>
        </p:nvSpPr>
        <p:spPr bwMode="auto">
          <a:xfrm rot="5400000">
            <a:off x="1741488"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4" name="AutoShape 6"/>
          <p:cNvSpPr>
            <a:spLocks noChangeArrowheads="1"/>
          </p:cNvSpPr>
          <p:nvPr userDrawn="1"/>
        </p:nvSpPr>
        <p:spPr bwMode="auto">
          <a:xfrm rot="5400000">
            <a:off x="3758672" y="3122613"/>
            <a:ext cx="4416425" cy="18288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5" name="AutoShape 7"/>
          <p:cNvSpPr>
            <a:spLocks noChangeArrowheads="1"/>
          </p:cNvSpPr>
          <p:nvPr userDrawn="1"/>
        </p:nvSpPr>
        <p:spPr bwMode="auto">
          <a:xfrm rot="5400000">
            <a:off x="5777972" y="3122613"/>
            <a:ext cx="4416425" cy="18288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72000" tIns="72000" rIns="72000" bIns="72000" anchor="ctr"/>
          <a:lstStyle/>
          <a:p>
            <a:pPr>
              <a:defRPr/>
            </a:pPr>
            <a:endParaRPr lang="en-US" sz="1800">
              <a:latin typeface="Arial" charset="0"/>
              <a:ea typeface="+mn-ea"/>
            </a:endParaRPr>
          </a:p>
        </p:txBody>
      </p:sp>
      <p:sp>
        <p:nvSpPr>
          <p:cNvPr id="17" name="Text Placeholder 16"/>
          <p:cNvSpPr>
            <a:spLocks noGrp="1"/>
          </p:cNvSpPr>
          <p:nvPr>
            <p:ph type="body" sz="quarter" idx="10"/>
          </p:nvPr>
        </p:nvSpPr>
        <p:spPr>
          <a:xfrm>
            <a:off x="1016000" y="1417320"/>
            <a:ext cx="1828800" cy="457200"/>
          </a:xfrm>
          <a:prstGeom prst="rect">
            <a:avLst/>
          </a:prstGeom>
          <a:solidFill>
            <a:srgbClr val="4D4D4D"/>
          </a:solidFill>
        </p:spPr>
        <p:txBody>
          <a:bodyPr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3035300"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50524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7071784"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9086851" y="1417320"/>
            <a:ext cx="1828800" cy="457200"/>
          </a:xfrm>
          <a:prstGeom prst="rect">
            <a:avLst/>
          </a:prstGeom>
          <a:solidFill>
            <a:srgbClr val="4D4D4D"/>
          </a:solidFill>
        </p:spPr>
        <p:txBody>
          <a:bodyPr anchor="ctr"/>
          <a:lstStyle>
            <a:lvl1pPr marL="0" indent="0" algn="ctr">
              <a:spcBef>
                <a:spcPts val="0"/>
              </a:spcBef>
              <a:buNone/>
              <a:defRPr lang="en-US" sz="12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812800" y="21336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marL="685800">
              <a:buClr>
                <a:srgbClr val="B01C2E"/>
              </a:buClr>
              <a:buFont typeface="Arial" pitchFamily="34" charset="0"/>
              <a:buChar char="–"/>
              <a:defRPr sz="12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812800" y="3390901"/>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812800" y="4648200"/>
            <a:ext cx="10521696"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vl4pPr>
              <a:defRPr lang="en-US" sz="12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1871942132"/>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4364736" y="1444752"/>
            <a:ext cx="3462528" cy="3968496"/>
          </a:xfrm>
          <a:prstGeom prst="rect">
            <a:avLst/>
          </a:prstGeom>
        </p:spPr>
        <p:txBody>
          <a:bodyPr wrap="square" lIns="640080" rIns="640080" anchor="ctr" anchorCtr="1">
            <a:noAutofit/>
          </a:bodyPr>
          <a:lstStyle>
            <a:lvl1pPr marL="0" indent="0" algn="ctr">
              <a:spcBef>
                <a:spcPts val="0"/>
              </a:spcBef>
              <a:spcAft>
                <a:spcPts val="0"/>
              </a:spcAft>
              <a:buNone/>
              <a:defRPr sz="1200" b="1"/>
            </a:lvl1pPr>
          </a:lstStyle>
          <a:p>
            <a:pPr lvl="0"/>
            <a:r>
              <a:rPr lang="en-US"/>
              <a:t>Click to edit Master text styles</a:t>
            </a:r>
          </a:p>
        </p:txBody>
      </p:sp>
      <p:sp>
        <p:nvSpPr>
          <p:cNvPr id="14" name="Text Placeholder 19"/>
          <p:cNvSpPr>
            <a:spLocks noGrp="1"/>
          </p:cNvSpPr>
          <p:nvPr>
            <p:ph type="body" sz="quarter" idx="15"/>
          </p:nvPr>
        </p:nvSpPr>
        <p:spPr>
          <a:xfrm>
            <a:off x="7160768" y="152400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812800" y="152400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7160768" y="255016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812800" y="255016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7160768" y="357632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812800" y="357632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7160768" y="4602480"/>
            <a:ext cx="4218432" cy="731520"/>
          </a:xfrm>
          <a:prstGeom prst="homePlate">
            <a:avLst>
              <a:gd name="adj" fmla="val 33249"/>
            </a:avLst>
          </a:prstGeom>
          <a:noFill/>
          <a:ln>
            <a:solidFill>
              <a:srgbClr val="B01C2E"/>
            </a:solidFill>
          </a:ln>
        </p:spPr>
        <p:txBody>
          <a:bodyPr wrap="square" lIns="91440" tIns="45720" rIns="18288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812800" y="4602480"/>
            <a:ext cx="4218432" cy="731520"/>
          </a:xfrm>
          <a:prstGeom prst="homePlate">
            <a:avLst>
              <a:gd name="adj" fmla="val 33249"/>
            </a:avLst>
          </a:prstGeom>
          <a:noFill/>
          <a:ln>
            <a:solidFill>
              <a:srgbClr val="B01C2E"/>
            </a:solidFill>
          </a:ln>
        </p:spPr>
        <p:txBody>
          <a:bodyPr wrap="square" lIns="182880" tIns="45720" rIns="91440" bIns="45720" anchor="ctr">
            <a:noAutofit/>
          </a:bodyPr>
          <a:lstStyle>
            <a:lvl1pPr marL="118872" indent="-118872">
              <a:spcBef>
                <a:spcPts val="20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1235410699"/>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8331200" y="1420504"/>
            <a:ext cx="3450336" cy="48006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vl6pPr marL="1115568">
              <a:buClr>
                <a:srgbClr val="B01C1A"/>
              </a:buClr>
              <a:buFont typeface="Arial" pitchFamily="34" charset="0"/>
              <a:buChar char="–"/>
              <a:defRPr sz="12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670560" y="15544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670560" y="27482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670560" y="39420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670560" y="5135880"/>
            <a:ext cx="737616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118872" indent="-118872">
              <a:spcBef>
                <a:spcPts val="0"/>
              </a:spcBef>
              <a:buClr>
                <a:schemeClr val="accent1"/>
              </a:buClr>
              <a:buFont typeface="Wingdings 2" pitchFamily="18" charset="2"/>
              <a:buChar char=""/>
              <a:defRPr sz="1200"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1706955121"/>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406400" y="2362200"/>
            <a:ext cx="8156448"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3" name="Text Placeholder 19"/>
          <p:cNvSpPr>
            <a:spLocks noGrp="1"/>
          </p:cNvSpPr>
          <p:nvPr>
            <p:ph type="body" sz="quarter" idx="33"/>
          </p:nvPr>
        </p:nvSpPr>
        <p:spPr>
          <a:xfrm>
            <a:off x="406400" y="3491484"/>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36" name="Text Placeholder 19"/>
          <p:cNvSpPr>
            <a:spLocks noGrp="1"/>
          </p:cNvSpPr>
          <p:nvPr>
            <p:ph type="body" sz="quarter" idx="34"/>
          </p:nvPr>
        </p:nvSpPr>
        <p:spPr>
          <a:xfrm>
            <a:off x="406400" y="4620768"/>
            <a:ext cx="8128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1000" b="1" baseline="0">
                <a:solidFill>
                  <a:schemeClr val="tx1"/>
                </a:solidFill>
              </a:defRPr>
            </a:lvl1pPr>
            <a:lvl2pPr marL="347472" indent="-164592">
              <a:spcBef>
                <a:spcPts val="300"/>
              </a:spcBef>
              <a:buClr>
                <a:srgbClr val="B01C2E"/>
              </a:buClr>
              <a:buFont typeface="Arial" pitchFamily="34" charset="0"/>
              <a:buChar char="•"/>
              <a:defRPr sz="1200" baseline="0"/>
            </a:lvl2pPr>
            <a:lvl3pPr marL="530352" indent="-173736">
              <a:buClr>
                <a:srgbClr val="B01C2E"/>
              </a:buClr>
              <a:buFont typeface="Arial" pitchFamily="34" charset="0"/>
              <a:buChar char="‒"/>
              <a:defRPr sz="1200"/>
            </a:lvl3pPr>
          </a:lstStyle>
          <a:p>
            <a:pPr lvl="0"/>
            <a:r>
              <a:rPr lang="en-US"/>
              <a:t>Click to edit Master text styles</a:t>
            </a:r>
          </a:p>
        </p:txBody>
      </p:sp>
      <p:sp>
        <p:nvSpPr>
          <p:cNvPr id="26" name="Text Placeholder 25"/>
          <p:cNvSpPr>
            <a:spLocks noGrp="1"/>
          </p:cNvSpPr>
          <p:nvPr>
            <p:ph type="body" sz="quarter" idx="21"/>
          </p:nvPr>
        </p:nvSpPr>
        <p:spPr>
          <a:xfrm>
            <a:off x="8548577" y="1417320"/>
            <a:ext cx="2804160" cy="429768"/>
          </a:xfrm>
          <a:prstGeom prst="rect">
            <a:avLst/>
          </a:prstGeom>
          <a:solidFill>
            <a:srgbClr val="B01C2E"/>
          </a:solidFill>
          <a:ln>
            <a:solidFill>
              <a:srgbClr val="B01C2E"/>
            </a:solidFill>
          </a:ln>
        </p:spPr>
        <p:txBody>
          <a:bodyPr anchor="ctr"/>
          <a:lstStyle>
            <a:lvl1pPr algn="ctr">
              <a:buNone/>
              <a:defRPr sz="12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5854700"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3698748"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542796" y="2136788"/>
            <a:ext cx="1975104" cy="3657600"/>
          </a:xfrm>
          <a:prstGeom prst="rect">
            <a:avLst/>
          </a:prstGeom>
          <a:solidFill>
            <a:srgbClr val="FFFFFF"/>
          </a:solidFill>
          <a:ln>
            <a:solidFill>
              <a:srgbClr val="C0C0C0"/>
            </a:solidFill>
          </a:ln>
        </p:spPr>
        <p:txBody>
          <a:bodyPr wrap="square" lIns="91440" anchor="t" anchorCtr="0">
            <a:noAutofit/>
          </a:bodyPr>
          <a:lstStyle>
            <a:lvl1pPr marL="233363" indent="-233363" algn="l">
              <a:spcBef>
                <a:spcPts val="200"/>
              </a:spcBef>
              <a:buClr>
                <a:srgbClr val="B01C2E"/>
              </a:buClr>
              <a:buFont typeface="Wingdings 2" pitchFamily="18" charset="2"/>
              <a:buChar char=""/>
              <a:defRPr sz="1000" baseline="0"/>
            </a:lvl1pPr>
            <a:lvl2pPr marL="338138" indent="-173038">
              <a:spcBef>
                <a:spcPts val="200"/>
              </a:spcBef>
              <a:buClr>
                <a:srgbClr val="B01C2E"/>
              </a:buClr>
              <a:buFont typeface="Arial" pitchFamily="34" charset="0"/>
              <a:buChar char="•"/>
              <a:tabLst/>
              <a:defRPr sz="1000" baseline="0"/>
            </a:lvl2pPr>
            <a:lvl3pPr marL="502920" indent="-173038">
              <a:spcBef>
                <a:spcPts val="200"/>
              </a:spcBef>
              <a:buClr>
                <a:srgbClr val="B01C2E"/>
              </a:buClr>
              <a:buFont typeface="Arial" pitchFamily="34" charset="0"/>
              <a:buChar char="–"/>
              <a:defRPr sz="1000" baseline="0"/>
            </a:lvl3pPr>
            <a:lvl4pPr marL="685800" indent="-173736">
              <a:spcBef>
                <a:spcPts val="200"/>
              </a:spcBef>
              <a:buClr>
                <a:srgbClr val="B01C2E"/>
              </a:buClr>
              <a:buFont typeface="Arial" pitchFamily="34" charset="0"/>
              <a:buChar char="–"/>
              <a:tabLst/>
              <a:defRPr sz="1000"/>
            </a:lvl4pPr>
            <a:lvl5pPr marL="850392" indent="-173736">
              <a:spcBef>
                <a:spcPts val="200"/>
              </a:spcBef>
              <a:buClr>
                <a:srgbClr val="B01C2E"/>
              </a:buClr>
              <a:buFont typeface="Arial" pitchFamily="34" charset="0"/>
              <a:buChar char="–"/>
              <a:defRPr sz="10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542796"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3698748"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5854700" y="1738919"/>
            <a:ext cx="1975104" cy="384048"/>
          </a:xfrm>
          <a:prstGeom prst="rect">
            <a:avLst/>
          </a:prstGeom>
          <a:solidFill>
            <a:srgbClr val="4D4D4D"/>
          </a:solidFill>
          <a:ln>
            <a:solidFill>
              <a:srgbClr val="4D4D4D"/>
            </a:solidFill>
          </a:ln>
        </p:spPr>
        <p:txBody>
          <a:bodyPr anchor="ctr"/>
          <a:lstStyle>
            <a:lvl1pPr algn="ctr">
              <a:buNone/>
              <a:defRPr sz="100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Content Placeholder 10"/>
          <p:cNvSpPr>
            <a:spLocks noGrp="1"/>
          </p:cNvSpPr>
          <p:nvPr>
            <p:ph sz="quarter" idx="20"/>
          </p:nvPr>
        </p:nvSpPr>
        <p:spPr>
          <a:xfrm>
            <a:off x="8548577" y="1861185"/>
            <a:ext cx="2804160" cy="4206240"/>
          </a:xfrm>
          <a:prstGeom prst="rect">
            <a:avLst/>
          </a:prstGeom>
          <a:solidFill>
            <a:srgbClr val="FFFFFF"/>
          </a:solidFill>
          <a:ln>
            <a:solidFill>
              <a:srgbClr val="C0C0C0"/>
            </a:solidFill>
          </a:ln>
        </p:spPr>
        <p:txBody>
          <a:bodyPr rIns="457200"/>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sz="1200"/>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16318878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4091518" y="1981201"/>
            <a:ext cx="3382433"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17" name="Freeform 13"/>
          <p:cNvSpPr>
            <a:spLocks/>
          </p:cNvSpPr>
          <p:nvPr userDrawn="1"/>
        </p:nvSpPr>
        <p:spPr bwMode="auto">
          <a:xfrm>
            <a:off x="609601" y="1982789"/>
            <a:ext cx="3373967"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1" name="Freeform 14"/>
          <p:cNvSpPr>
            <a:spLocks/>
          </p:cNvSpPr>
          <p:nvPr userDrawn="1"/>
        </p:nvSpPr>
        <p:spPr bwMode="auto">
          <a:xfrm>
            <a:off x="7579785" y="1981201"/>
            <a:ext cx="3829049"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800"/>
          </a:p>
        </p:txBody>
      </p:sp>
      <p:sp>
        <p:nvSpPr>
          <p:cNvPr id="28" name="Text Placeholder 12"/>
          <p:cNvSpPr>
            <a:spLocks noGrp="1"/>
          </p:cNvSpPr>
          <p:nvPr>
            <p:ph type="body" sz="quarter" idx="16"/>
          </p:nvPr>
        </p:nvSpPr>
        <p:spPr bwMode="gray">
          <a:xfrm>
            <a:off x="7574514" y="1983087"/>
            <a:ext cx="383432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71450" indent="-171450">
              <a:buClr>
                <a:srgbClr val="B01C2E"/>
              </a:buClr>
              <a:buFont typeface="Wingdings 2" pitchFamily="18" charset="2"/>
              <a:buChar char=""/>
              <a:defRPr sz="120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4091412" y="1983087"/>
            <a:ext cx="3565957" cy="1903112"/>
          </a:xfrm>
          <a:prstGeom prst="chevron">
            <a:avLst>
              <a:gd name="adj" fmla="val 10431"/>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609600" y="4038600"/>
            <a:ext cx="10769600" cy="310896"/>
          </a:xfrm>
          <a:prstGeom prst="rect">
            <a:avLst/>
          </a:prstGeom>
          <a:solidFill>
            <a:srgbClr val="4D4D4D"/>
          </a:solidFill>
          <a:ln>
            <a:noFill/>
          </a:ln>
        </p:spPr>
        <p:txBody>
          <a:bodyPr anchor="ctr" anchorCtr="1"/>
          <a:lstStyle>
            <a:lvl1pPr marL="0" indent="0" algn="ctr">
              <a:buNone/>
              <a:defRPr sz="12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609600"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6114371" y="5937504"/>
            <a:ext cx="5266944" cy="310896"/>
          </a:xfrm>
          <a:prstGeom prst="rect">
            <a:avLst/>
          </a:prstGeom>
          <a:solidFill>
            <a:srgbClr val="4D4D4D"/>
          </a:solidFill>
          <a:ln>
            <a:noFill/>
          </a:ln>
        </p:spPr>
        <p:txBody>
          <a:bodyPr anchor="ctr" anchorCtr="1"/>
          <a:lstStyle>
            <a:lvl1pPr marL="0" indent="173736" algn="l">
              <a:buClr>
                <a:schemeClr val="accent1"/>
              </a:buClr>
              <a:buFont typeface="Wingdings" pitchFamily="2" charset="2"/>
              <a:buNone/>
              <a:defRPr sz="12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609600" y="1417320"/>
            <a:ext cx="692505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27" name="Text Placeholder 13"/>
          <p:cNvSpPr>
            <a:spLocks noGrp="1"/>
          </p:cNvSpPr>
          <p:nvPr>
            <p:ph type="body" sz="quarter" idx="17"/>
          </p:nvPr>
        </p:nvSpPr>
        <p:spPr>
          <a:xfrm>
            <a:off x="7541684" y="1417325"/>
            <a:ext cx="4047744" cy="461963"/>
          </a:xfrm>
          <a:prstGeom prst="chevron">
            <a:avLst>
              <a:gd name="adj" fmla="val 34831"/>
            </a:avLst>
          </a:prstGeom>
          <a:solidFill>
            <a:srgbClr val="B01C2E"/>
          </a:solidFill>
        </p:spPr>
        <p:txBody>
          <a:bodyPr anchor="ctr"/>
          <a:lstStyle>
            <a:lvl1pPr marL="342900" marR="0" indent="-34290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609600" y="1983087"/>
            <a:ext cx="3565957" cy="1903112"/>
          </a:xfrm>
          <a:prstGeom prst="homePlate">
            <a:avLst>
              <a:gd name="adj" fmla="val 11448"/>
            </a:avLst>
          </a:prstGeom>
          <a:ln w="6350">
            <a:solidFill>
              <a:srgbClr val="A9A9A9"/>
            </a:solidFill>
          </a:ln>
        </p:spPr>
        <p:txBody>
          <a:bodyPr lIns="137160" tIns="457200" rIns="137160" bIns="137160"/>
          <a:lstStyle>
            <a:lvl1pPr marL="171450" indent="-171450">
              <a:buClr>
                <a:srgbClr val="B01C2E"/>
              </a:buClr>
              <a:buFont typeface="Wingdings 2" pitchFamily="18" charset="2"/>
              <a:buChar char=""/>
              <a:defRPr sz="1200" baseline="0"/>
            </a:lvl1pPr>
            <a:lvl2pPr marL="341313" indent="-169863">
              <a:buClr>
                <a:srgbClr val="B01C2E"/>
              </a:buClr>
              <a:buFont typeface="Arial" pitchFamily="34" charset="0"/>
              <a:buChar char="•"/>
              <a:defRPr sz="1200"/>
            </a:lvl2pPr>
            <a:lvl3pPr marL="512763" indent="-171450">
              <a:buClr>
                <a:srgbClr val="B01C2E"/>
              </a:buClr>
              <a:buFont typeface="Arial" pitchFamily="34" charset="0"/>
              <a:buChar char="–"/>
              <a:defRPr sz="1200"/>
            </a:lvl3pPr>
            <a:lvl4pPr marL="682625" indent="-169863">
              <a:buClr>
                <a:srgbClr val="B01C2E"/>
              </a:buClr>
              <a:defRPr sz="1200"/>
            </a:lvl4pPr>
            <a:lvl5pPr marL="854075" indent="-171450">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609600" y="1981200"/>
            <a:ext cx="3297573"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4192430" y="1988239"/>
            <a:ext cx="3183381"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609600" y="4343400"/>
            <a:ext cx="10769600" cy="1481328"/>
          </a:xfrm>
          <a:prstGeom prst="rect">
            <a:avLst/>
          </a:prstGeom>
          <a:solidFill>
            <a:srgbClr val="FFFFFF"/>
          </a:solidFill>
          <a:ln>
            <a:solidFill>
              <a:srgbClr val="C0C0C0"/>
            </a:solidFill>
          </a:ln>
        </p:spPr>
        <p:txBody>
          <a:bodyPr/>
          <a:lstStyle>
            <a:lvl1pPr marL="173736" indent="-173736">
              <a:lnSpc>
                <a:spcPct val="95000"/>
              </a:lnSpc>
              <a:spcBef>
                <a:spcPts val="720"/>
              </a:spcBef>
              <a:buClr>
                <a:schemeClr val="accent1"/>
              </a:buClr>
              <a:buFont typeface="Wingdings 2" pitchFamily="18" charset="2"/>
              <a:buChar char=""/>
              <a:defRPr sz="1200"/>
            </a:lvl1pPr>
            <a:lvl2pPr marL="347472" indent="-173736">
              <a:lnSpc>
                <a:spcPct val="95000"/>
              </a:lnSpc>
              <a:spcBef>
                <a:spcPts val="300"/>
              </a:spcBef>
              <a:buClr>
                <a:schemeClr val="accent1"/>
              </a:buClr>
              <a:buFont typeface="Arial" pitchFamily="34" charset="0"/>
              <a:buChar char="•"/>
              <a:defRPr sz="1200"/>
            </a:lvl2pPr>
            <a:lvl3pPr marL="521208" indent="-173736">
              <a:lnSpc>
                <a:spcPct val="95000"/>
              </a:lnSpc>
              <a:spcBef>
                <a:spcPts val="300"/>
              </a:spcBef>
              <a:buClr>
                <a:schemeClr val="accent1"/>
              </a:buClr>
              <a:buFont typeface="Arial" pitchFamily="34" charset="0"/>
              <a:buChar char="–"/>
              <a:defRPr sz="1200"/>
            </a:lvl3pPr>
            <a:lvl4pPr marL="685800" indent="-173736">
              <a:lnSpc>
                <a:spcPct val="95000"/>
              </a:lnSpc>
              <a:spcBef>
                <a:spcPts val="300"/>
              </a:spcBef>
              <a:buClr>
                <a:schemeClr val="accent1"/>
              </a:buClr>
              <a:buFont typeface="Arial" pitchFamily="34" charset="0"/>
              <a:buChar char="–"/>
              <a:defRPr sz="1200"/>
            </a:lvl4pPr>
            <a:lvl5pPr marL="914400" indent="-173736">
              <a:lnSpc>
                <a:spcPct val="95000"/>
              </a:lnSpc>
              <a:spcBef>
                <a:spcPts val="300"/>
              </a:spcBef>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7683241" y="1987175"/>
            <a:ext cx="3725596" cy="320988"/>
          </a:xfrm>
          <a:prstGeom prst="rect">
            <a:avLst/>
          </a:prstGeom>
        </p:spPr>
        <p:txBody>
          <a:bodyPr lIns="91440" rIns="91440" anchor="ctr"/>
          <a:lstStyle>
            <a:lvl1pPr marL="0" indent="0" algn="ctr">
              <a:buNone/>
              <a:defRPr sz="12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932131041"/>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7342718" y="1755775"/>
            <a:ext cx="905933"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117475" eaLnBrk="0" hangingPunct="0">
              <a:lnSpc>
                <a:spcPct val="95000"/>
              </a:lnSpc>
              <a:defRPr/>
            </a:pPr>
            <a:endParaRPr lang="en-US" sz="1800">
              <a:latin typeface="Arial" charset="0"/>
              <a:ea typeface="+mn-ea"/>
            </a:endParaRPr>
          </a:p>
        </p:txBody>
      </p:sp>
      <p:sp>
        <p:nvSpPr>
          <p:cNvPr id="6" name="Text Placeholder 2"/>
          <p:cNvSpPr>
            <a:spLocks noGrp="1"/>
          </p:cNvSpPr>
          <p:nvPr>
            <p:ph type="body" idx="38"/>
          </p:nvPr>
        </p:nvSpPr>
        <p:spPr>
          <a:xfrm>
            <a:off x="399164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Text Placeholder 2"/>
          <p:cNvSpPr>
            <a:spLocks noGrp="1"/>
          </p:cNvSpPr>
          <p:nvPr>
            <p:ph type="body" idx="39"/>
          </p:nvPr>
        </p:nvSpPr>
        <p:spPr>
          <a:xfrm>
            <a:off x="637117" y="1290639"/>
            <a:ext cx="316992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5"/>
          </p:nvPr>
        </p:nvSpPr>
        <p:spPr>
          <a:xfrm>
            <a:off x="3991647" y="1290638"/>
            <a:ext cx="316992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9" name="Text Placeholder 2"/>
          <p:cNvSpPr>
            <a:spLocks noGrp="1"/>
          </p:cNvSpPr>
          <p:nvPr>
            <p:ph type="body" idx="22"/>
          </p:nvPr>
        </p:nvSpPr>
        <p:spPr>
          <a:xfrm>
            <a:off x="8400511" y="1290638"/>
            <a:ext cx="316992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0" name="Text Placeholder 2"/>
          <p:cNvSpPr>
            <a:spLocks noGrp="1"/>
          </p:cNvSpPr>
          <p:nvPr>
            <p:ph type="body" idx="30"/>
          </p:nvPr>
        </p:nvSpPr>
        <p:spPr>
          <a:xfrm>
            <a:off x="637117" y="1290638"/>
            <a:ext cx="316992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11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1" name="Text Placeholder 19"/>
          <p:cNvSpPr>
            <a:spLocks noGrp="1"/>
          </p:cNvSpPr>
          <p:nvPr>
            <p:ph type="body" sz="quarter" idx="40"/>
          </p:nvPr>
        </p:nvSpPr>
        <p:spPr>
          <a:xfrm>
            <a:off x="759037" y="1731264"/>
            <a:ext cx="2926080" cy="521208"/>
          </a:xfrm>
          <a:prstGeom prst="flowChartAlternateProcess">
            <a:avLst/>
          </a:prstGeom>
          <a:solidFill>
            <a:srgbClr val="FFFFFF"/>
          </a:solidFill>
          <a:ln>
            <a:solidFill>
              <a:srgbClr val="C0C0C0"/>
            </a:solidFill>
          </a:ln>
        </p:spPr>
        <p:txBody>
          <a:bodyPr lIns="45720" tIns="0" rIns="45720" bIns="0" anchor="ctr" anchorCtr="0"/>
          <a:lstStyle>
            <a:lvl1pPr marL="0" indent="-118872">
              <a:lnSpc>
                <a:spcPct val="95000"/>
              </a:lnSpc>
              <a:spcBef>
                <a:spcPts val="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2" name="Text Placeholder 19"/>
          <p:cNvSpPr>
            <a:spLocks noGrp="1"/>
          </p:cNvSpPr>
          <p:nvPr>
            <p:ph type="body" sz="quarter" idx="41"/>
          </p:nvPr>
        </p:nvSpPr>
        <p:spPr>
          <a:xfrm>
            <a:off x="759037" y="235712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3" name="Text Placeholder 19"/>
          <p:cNvSpPr>
            <a:spLocks noGrp="1"/>
          </p:cNvSpPr>
          <p:nvPr>
            <p:ph type="body" sz="quarter" idx="42"/>
          </p:nvPr>
        </p:nvSpPr>
        <p:spPr>
          <a:xfrm>
            <a:off x="759037" y="2982976"/>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4" name="Text Placeholder 19"/>
          <p:cNvSpPr>
            <a:spLocks noGrp="1"/>
          </p:cNvSpPr>
          <p:nvPr>
            <p:ph type="body" sz="quarter" idx="43"/>
          </p:nvPr>
        </p:nvSpPr>
        <p:spPr>
          <a:xfrm>
            <a:off x="759037" y="3608832"/>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5" name="Text Placeholder 19"/>
          <p:cNvSpPr>
            <a:spLocks noGrp="1"/>
          </p:cNvSpPr>
          <p:nvPr>
            <p:ph type="body" sz="quarter" idx="44"/>
          </p:nvPr>
        </p:nvSpPr>
        <p:spPr>
          <a:xfrm>
            <a:off x="759037" y="4234688"/>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6" name="Text Placeholder 19"/>
          <p:cNvSpPr>
            <a:spLocks noGrp="1"/>
          </p:cNvSpPr>
          <p:nvPr>
            <p:ph type="body" sz="quarter" idx="45"/>
          </p:nvPr>
        </p:nvSpPr>
        <p:spPr>
          <a:xfrm>
            <a:off x="759037" y="5486400"/>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7" name="Text Placeholder 19"/>
          <p:cNvSpPr>
            <a:spLocks noGrp="1"/>
          </p:cNvSpPr>
          <p:nvPr>
            <p:ph type="body" sz="quarter" idx="46"/>
          </p:nvPr>
        </p:nvSpPr>
        <p:spPr>
          <a:xfrm>
            <a:off x="759037" y="4860544"/>
            <a:ext cx="2926080" cy="521208"/>
          </a:xfrm>
          <a:prstGeom prst="flowChartAlternateProcess">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8" name="Text Placeholder 19"/>
          <p:cNvSpPr>
            <a:spLocks noGrp="1"/>
          </p:cNvSpPr>
          <p:nvPr>
            <p:ph type="body" sz="quarter" idx="47"/>
          </p:nvPr>
        </p:nvSpPr>
        <p:spPr>
          <a:xfrm>
            <a:off x="4113567" y="174345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19" name="Text Placeholder 19"/>
          <p:cNvSpPr>
            <a:spLocks noGrp="1"/>
          </p:cNvSpPr>
          <p:nvPr>
            <p:ph type="body" sz="quarter" idx="48"/>
          </p:nvPr>
        </p:nvSpPr>
        <p:spPr>
          <a:xfrm>
            <a:off x="4113567" y="236931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0" name="Text Placeholder 19"/>
          <p:cNvSpPr>
            <a:spLocks noGrp="1"/>
          </p:cNvSpPr>
          <p:nvPr>
            <p:ph type="body" sz="quarter" idx="49"/>
          </p:nvPr>
        </p:nvSpPr>
        <p:spPr>
          <a:xfrm>
            <a:off x="4113567" y="2995168"/>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1" name="Text Placeholder 19"/>
          <p:cNvSpPr>
            <a:spLocks noGrp="1"/>
          </p:cNvSpPr>
          <p:nvPr>
            <p:ph type="body" sz="quarter" idx="50"/>
          </p:nvPr>
        </p:nvSpPr>
        <p:spPr>
          <a:xfrm>
            <a:off x="4113567" y="3621024"/>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2" name="Text Placeholder 19"/>
          <p:cNvSpPr>
            <a:spLocks noGrp="1"/>
          </p:cNvSpPr>
          <p:nvPr>
            <p:ph type="body" sz="quarter" idx="51"/>
          </p:nvPr>
        </p:nvSpPr>
        <p:spPr>
          <a:xfrm>
            <a:off x="4113567" y="4246880"/>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3" name="Text Placeholder 19"/>
          <p:cNvSpPr>
            <a:spLocks noGrp="1"/>
          </p:cNvSpPr>
          <p:nvPr>
            <p:ph type="body" sz="quarter" idx="52"/>
          </p:nvPr>
        </p:nvSpPr>
        <p:spPr>
          <a:xfrm>
            <a:off x="4113567" y="5498592"/>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4" name="Text Placeholder 19"/>
          <p:cNvSpPr>
            <a:spLocks noGrp="1"/>
          </p:cNvSpPr>
          <p:nvPr>
            <p:ph type="body" sz="quarter" idx="53"/>
          </p:nvPr>
        </p:nvSpPr>
        <p:spPr>
          <a:xfrm>
            <a:off x="4113567" y="4872736"/>
            <a:ext cx="292608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5" name="Text Placeholder 19"/>
          <p:cNvSpPr>
            <a:spLocks noGrp="1"/>
          </p:cNvSpPr>
          <p:nvPr>
            <p:ph type="body" sz="quarter" idx="54"/>
          </p:nvPr>
        </p:nvSpPr>
        <p:spPr>
          <a:xfrm>
            <a:off x="8400511" y="174345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6" name="Text Placeholder 19"/>
          <p:cNvSpPr>
            <a:spLocks noGrp="1"/>
          </p:cNvSpPr>
          <p:nvPr>
            <p:ph type="body" sz="quarter" idx="55"/>
          </p:nvPr>
        </p:nvSpPr>
        <p:spPr>
          <a:xfrm>
            <a:off x="8400511" y="236931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7" name="Text Placeholder 19"/>
          <p:cNvSpPr>
            <a:spLocks noGrp="1"/>
          </p:cNvSpPr>
          <p:nvPr>
            <p:ph type="body" sz="quarter" idx="56"/>
          </p:nvPr>
        </p:nvSpPr>
        <p:spPr>
          <a:xfrm>
            <a:off x="8400511" y="2995168"/>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8" name="Text Placeholder 19"/>
          <p:cNvSpPr>
            <a:spLocks noGrp="1"/>
          </p:cNvSpPr>
          <p:nvPr>
            <p:ph type="body" sz="quarter" idx="57"/>
          </p:nvPr>
        </p:nvSpPr>
        <p:spPr>
          <a:xfrm>
            <a:off x="8400511" y="3621024"/>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29" name="Text Placeholder 19"/>
          <p:cNvSpPr>
            <a:spLocks noGrp="1"/>
          </p:cNvSpPr>
          <p:nvPr>
            <p:ph type="body" sz="quarter" idx="58"/>
          </p:nvPr>
        </p:nvSpPr>
        <p:spPr>
          <a:xfrm>
            <a:off x="8400511" y="4246880"/>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0" name="Text Placeholder 19"/>
          <p:cNvSpPr>
            <a:spLocks noGrp="1"/>
          </p:cNvSpPr>
          <p:nvPr>
            <p:ph type="body" sz="quarter" idx="59"/>
          </p:nvPr>
        </p:nvSpPr>
        <p:spPr>
          <a:xfrm>
            <a:off x="8400511" y="5498592"/>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1" name="Text Placeholder 19"/>
          <p:cNvSpPr>
            <a:spLocks noGrp="1"/>
          </p:cNvSpPr>
          <p:nvPr>
            <p:ph type="body" sz="quarter" idx="60"/>
          </p:nvPr>
        </p:nvSpPr>
        <p:spPr>
          <a:xfrm>
            <a:off x="8400511" y="4872736"/>
            <a:ext cx="3169920" cy="521208"/>
          </a:xfrm>
          <a:prstGeom prst="rect">
            <a:avLst/>
          </a:prstGeom>
          <a:solidFill>
            <a:srgbClr val="FFFFFF"/>
          </a:solidFill>
          <a:ln>
            <a:solidFill>
              <a:srgbClr val="C0C0C0"/>
            </a:solidFill>
          </a:ln>
        </p:spPr>
        <p:txBody>
          <a:bodyPr lIns="45720" tIns="45720" rIns="45720" bIns="45720" anchor="ctr" anchorCtr="0"/>
          <a:lstStyle>
            <a:lvl1pPr marL="118872" indent="-118872">
              <a:lnSpc>
                <a:spcPct val="95000"/>
              </a:lnSpc>
              <a:spcBef>
                <a:spcPts val="200"/>
              </a:spcBef>
              <a:buClr>
                <a:srgbClr val="B01C2E"/>
              </a:buClr>
              <a:buFont typeface="Wingdings 2" pitchFamily="18" charset="2"/>
              <a:buChar char=""/>
              <a:defRPr sz="1100" baseline="0">
                <a:solidFill>
                  <a:schemeClr val="tx1"/>
                </a:solidFill>
              </a:defRPr>
            </a:lvl1pPr>
            <a:lvl2pPr marL="118872" indent="0">
              <a:spcBef>
                <a:spcPts val="300"/>
              </a:spcBef>
              <a:buNone/>
              <a:defRPr sz="1200"/>
            </a:lvl2pPr>
          </a:lstStyle>
          <a:p>
            <a:pPr lvl="0"/>
            <a:r>
              <a:rPr lang="en-US"/>
              <a:t>Click to edit Master text styles</a:t>
            </a:r>
          </a:p>
        </p:txBody>
      </p:sp>
      <p:sp>
        <p:nvSpPr>
          <p:cNvPr id="3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843374824"/>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7133167" y="1497014"/>
            <a:ext cx="905933"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8"/>
          <p:cNvSpPr>
            <a:spLocks noGrp="1"/>
          </p:cNvSpPr>
          <p:nvPr>
            <p:ph type="body" sz="quarter" idx="21"/>
          </p:nvPr>
        </p:nvSpPr>
        <p:spPr>
          <a:xfrm rot="5400000">
            <a:off x="9549384" y="-97536"/>
            <a:ext cx="640080" cy="3425952"/>
          </a:xfrm>
          <a:prstGeom prst="homePlate">
            <a:avLst>
              <a:gd name="adj" fmla="val 32482"/>
            </a:avLst>
          </a:prstGeom>
          <a:solidFill>
            <a:srgbClr val="B01C2E"/>
          </a:solidFill>
        </p:spPr>
        <p:txBody>
          <a:bodyPr vert="vert270" anchor="ctr"/>
          <a:lstStyle>
            <a:lvl1pPr marL="0" indent="0" algn="ctr">
              <a:lnSpc>
                <a:spcPts val="1400"/>
              </a:lnSpc>
              <a:spcBef>
                <a:spcPts val="0"/>
              </a:spcBef>
              <a:buNone/>
              <a:defRPr sz="1200" b="1">
                <a:solidFill>
                  <a:schemeClr val="bg1"/>
                </a:solidFill>
              </a:defRPr>
            </a:lvl1pPr>
            <a:lvl2pPr indent="0" algn="ctr">
              <a:spcBef>
                <a:spcPts val="0"/>
              </a:spcBef>
              <a:buNone/>
              <a:defRPr sz="1200" b="1"/>
            </a:lvl2pPr>
            <a:lvl3pPr indent="0" algn="ctr">
              <a:spcBef>
                <a:spcPts val="0"/>
              </a:spcBef>
              <a:buNone/>
              <a:defRPr sz="1200" b="1"/>
            </a:lvl3pPr>
            <a:lvl4pPr indent="0" algn="ctr">
              <a:spcBef>
                <a:spcPts val="0"/>
              </a:spcBef>
              <a:buNone/>
              <a:defRPr sz="1200" b="1"/>
            </a:lvl4pPr>
            <a:lvl5pPr indent="0" algn="ctr">
              <a:spcBef>
                <a:spcPts val="0"/>
              </a:spcBef>
              <a:buNone/>
              <a:defRPr sz="1200" b="1"/>
            </a:lvl5pPr>
          </a:lstStyle>
          <a:p>
            <a:pPr lvl="0"/>
            <a:r>
              <a:rPr lang="en-US"/>
              <a:t>Click to edit Master text styles</a:t>
            </a:r>
          </a:p>
        </p:txBody>
      </p:sp>
      <p:sp>
        <p:nvSpPr>
          <p:cNvPr id="8" name="Text Placeholder 12"/>
          <p:cNvSpPr>
            <a:spLocks noGrp="1"/>
          </p:cNvSpPr>
          <p:nvPr>
            <p:ph type="body" sz="quarter" idx="18"/>
          </p:nvPr>
        </p:nvSpPr>
        <p:spPr>
          <a:xfrm>
            <a:off x="8156448" y="1981200"/>
            <a:ext cx="3425952" cy="4114800"/>
          </a:xfrm>
          <a:prstGeom prst="rect">
            <a:avLst/>
          </a:prstGeom>
          <a:noFill/>
          <a:ln>
            <a:solidFill>
              <a:srgbClr val="C0C0C0"/>
            </a:solidFill>
          </a:ln>
        </p:spPr>
        <p:txBody>
          <a:bodyPr wrap="square" lIns="91440" anchor="t" anchorCtr="0">
            <a:noAutofit/>
          </a:bodyPr>
          <a:lstStyle>
            <a:lvl1pPr marL="233363" indent="-233363" algn="l">
              <a:spcBef>
                <a:spcPts val="200"/>
              </a:spcBef>
              <a:buClr>
                <a:srgbClr val="B01C2E"/>
              </a:buClr>
              <a:buFont typeface="Wingdings" pitchFamily="2" charset="2"/>
              <a:buChar char="§"/>
              <a:defRPr sz="1200" b="1" baseline="0"/>
            </a:lvl1pPr>
            <a:lvl2pPr marL="338138" indent="-173038">
              <a:spcBef>
                <a:spcPts val="200"/>
              </a:spcBef>
              <a:buClr>
                <a:srgbClr val="B01C2E"/>
              </a:buClr>
              <a:buFont typeface="Arial" pitchFamily="34" charset="0"/>
              <a:buChar char="•"/>
              <a:tabLst/>
              <a:defRPr sz="1200" b="1" baseline="0"/>
            </a:lvl2pPr>
            <a:lvl3pPr marL="502920" indent="-173038">
              <a:spcBef>
                <a:spcPts val="200"/>
              </a:spcBef>
              <a:buClr>
                <a:srgbClr val="B01C2E"/>
              </a:buClr>
              <a:buFont typeface="Arial" pitchFamily="34" charset="0"/>
              <a:buChar char="–"/>
              <a:defRPr sz="1200" b="1" baseline="0"/>
            </a:lvl3pPr>
            <a:lvl4pPr marL="685800" indent="-173736">
              <a:spcBef>
                <a:spcPts val="200"/>
              </a:spcBef>
              <a:buClr>
                <a:srgbClr val="B01C2E"/>
              </a:buClr>
              <a:buFont typeface="Arial" pitchFamily="34" charset="0"/>
              <a:buChar char="–"/>
              <a:tabLst/>
              <a:defRPr sz="1200" b="1"/>
            </a:lvl4pPr>
            <a:lvl5pPr marL="850392" indent="-173736">
              <a:spcBef>
                <a:spcPts val="200"/>
              </a:spcBef>
              <a:buClr>
                <a:srgbClr val="B01C2E"/>
              </a:buClr>
              <a:buFont typeface="Arial" pitchFamily="34" charset="0"/>
              <a:buChar char="–"/>
              <a:defRPr sz="12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5080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5080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5080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7432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7432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7432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4978404" y="1497016"/>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4978404" y="298543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4978404" y="4473858"/>
            <a:ext cx="2018337" cy="1376085"/>
          </a:xfrm>
          <a:prstGeom prst="rect">
            <a:avLst/>
          </a:prstGeom>
          <a:solidFill>
            <a:schemeClr val="bg1"/>
          </a:solidFill>
          <a:ln w="6350">
            <a:solidFill>
              <a:srgbClr val="C0C0C0"/>
            </a:solidFill>
          </a:ln>
        </p:spPr>
        <p:txBody>
          <a:bodyPr lIns="91440" tIns="91440" rIns="91440" bIns="91440" anchor="ctr"/>
          <a:lstStyle>
            <a:lvl1pPr marL="176213" indent="-176213">
              <a:lnSpc>
                <a:spcPct val="95000"/>
              </a:lnSpc>
              <a:spcBef>
                <a:spcPts val="0"/>
              </a:spcBef>
              <a:buClr>
                <a:srgbClr val="B01C2E"/>
              </a:buClr>
              <a:buFont typeface="Wingdings 2" pitchFamily="18" charset="2"/>
              <a:buChar char=""/>
              <a:defRPr sz="1200" baseline="0"/>
            </a:lvl1pPr>
            <a:lvl2pPr marL="342900" indent="-166688">
              <a:lnSpc>
                <a:spcPct val="95000"/>
              </a:lnSpc>
              <a:buClr>
                <a:srgbClr val="B01C2E"/>
              </a:buClr>
              <a:buSzPct val="125000"/>
              <a:buFont typeface="Arial" pitchFamily="34" charset="0"/>
              <a:buChar char="–"/>
              <a:defRPr sz="1200"/>
            </a:lvl2pPr>
            <a:lvl3pPr marL="519113" indent="-176213">
              <a:buClr>
                <a:srgbClr val="B01C2E"/>
              </a:buClr>
              <a:buFont typeface="Arial" pitchFamily="34" charset="0"/>
              <a:buChar char="–"/>
              <a:defRPr sz="1200"/>
            </a:lvl3pPr>
            <a:lvl4pPr marL="685800" indent="-166688">
              <a:buClr>
                <a:srgbClr val="B01C2E"/>
              </a:buClr>
              <a:defRPr sz="1200"/>
            </a:lvl4pPr>
            <a:lvl5pPr marL="914400" indent="-166688">
              <a:defRPr sz="12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1985546450"/>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1340909" y="2289175"/>
            <a:ext cx="768350" cy="850900"/>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881313" y="3486680"/>
            <a:ext cx="752475" cy="833967"/>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4429126" y="4714875"/>
            <a:ext cx="698500" cy="793751"/>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5175608" y="4986243"/>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638822" y="1441358"/>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2150310" y="2622986"/>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3674314" y="3804614"/>
            <a:ext cx="6413145" cy="950976"/>
          </a:xfrm>
          <a:prstGeom prst="rect">
            <a:avLst/>
          </a:prstGeom>
          <a:solidFill>
            <a:schemeClr val="bg1"/>
          </a:solidFill>
          <a:ln w="12700">
            <a:solidFill>
              <a:schemeClr val="accent1"/>
            </a:solidFill>
          </a:ln>
        </p:spPr>
        <p:txBody>
          <a:bodyPr lIns="137160" tIns="137160" rIns="137160" bIns="137160" anchor="ctr"/>
          <a:lstStyle>
            <a:lvl1pPr marL="176213" marR="0" indent="-176213" algn="l" defTabSz="914400" rtl="0" eaLnBrk="1" fontAlgn="auto" latinLnBrk="0" hangingPunct="1">
              <a:lnSpc>
                <a:spcPct val="100000"/>
              </a:lnSpc>
              <a:spcBef>
                <a:spcPct val="20000"/>
              </a:spcBef>
              <a:spcAft>
                <a:spcPts val="0"/>
              </a:spcAft>
              <a:buClr>
                <a:srgbClr val="B01C2E"/>
              </a:buClr>
              <a:buSzTx/>
              <a:buFont typeface="Wingdings 2" pitchFamily="18" charset="2"/>
              <a:buChar char=""/>
              <a:tabLst/>
              <a:defRPr sz="1200"/>
            </a:lvl1pPr>
            <a:lvl2pPr marL="342900" indent="-166688">
              <a:buClr>
                <a:srgbClr val="B01C2E"/>
              </a:buClr>
              <a:buSzPct val="125000"/>
              <a:defRPr sz="1200"/>
            </a:lvl2pPr>
            <a:lvl3pPr marL="519113" indent="-176213">
              <a:buClr>
                <a:srgbClr val="B01C2E"/>
              </a:buClr>
              <a:buFont typeface="Arial" pitchFamily="34" charset="0"/>
              <a:buChar char="–"/>
              <a:defRPr sz="12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619583014"/>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950384" y="1782764"/>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8" name="Parallelogram 7"/>
          <p:cNvSpPr/>
          <p:nvPr userDrawn="1"/>
        </p:nvSpPr>
        <p:spPr bwMode="auto">
          <a:xfrm>
            <a:off x="950384" y="5300664"/>
            <a:ext cx="10625667"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4" name="Parallelogram 13"/>
          <p:cNvSpPr/>
          <p:nvPr userDrawn="1"/>
        </p:nvSpPr>
        <p:spPr bwMode="auto">
          <a:xfrm>
            <a:off x="950384" y="4129089"/>
            <a:ext cx="10625667"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15" name="Parallelogram 14"/>
          <p:cNvSpPr/>
          <p:nvPr userDrawn="1"/>
        </p:nvSpPr>
        <p:spPr bwMode="auto">
          <a:xfrm>
            <a:off x="950384" y="2955925"/>
            <a:ext cx="10625667"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9" name="Content Placeholder 3"/>
          <p:cNvSpPr>
            <a:spLocks noGrp="1"/>
          </p:cNvSpPr>
          <p:nvPr>
            <p:ph sz="half" idx="12"/>
          </p:nvPr>
        </p:nvSpPr>
        <p:spPr>
          <a:xfrm>
            <a:off x="944921" y="1501649"/>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0" name="Content Placeholder 3"/>
          <p:cNvSpPr>
            <a:spLocks noGrp="1"/>
          </p:cNvSpPr>
          <p:nvPr>
            <p:ph sz="half" idx="13"/>
          </p:nvPr>
        </p:nvSpPr>
        <p:spPr>
          <a:xfrm>
            <a:off x="944921" y="5019703"/>
            <a:ext cx="9934099" cy="789371"/>
          </a:xfrm>
          <a:prstGeom prst="parallelogram">
            <a:avLst/>
          </a:prstGeom>
          <a:solidFill>
            <a:schemeClr val="accent1"/>
          </a:solidFill>
          <a:ln w="6350">
            <a:noFill/>
          </a:ln>
        </p:spPr>
        <p:txBody>
          <a:bodyPr lIns="137160" tIns="137160" rIns="137160" bIns="137160" anchor="ctr"/>
          <a:lstStyle>
            <a:lvl1pPr marL="176213" marR="0" indent="-176213"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1" name="Content Placeholder 3"/>
          <p:cNvSpPr>
            <a:spLocks noGrp="1"/>
          </p:cNvSpPr>
          <p:nvPr>
            <p:ph sz="half" idx="14"/>
          </p:nvPr>
        </p:nvSpPr>
        <p:spPr>
          <a:xfrm>
            <a:off x="944921" y="3847016"/>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2" name="Content Placeholder 3"/>
          <p:cNvSpPr>
            <a:spLocks noGrp="1"/>
          </p:cNvSpPr>
          <p:nvPr>
            <p:ph sz="half" idx="15"/>
          </p:nvPr>
        </p:nvSpPr>
        <p:spPr>
          <a:xfrm>
            <a:off x="944921" y="2674335"/>
            <a:ext cx="9934099" cy="789371"/>
          </a:xfrm>
          <a:prstGeom prst="parallelogram">
            <a:avLst/>
          </a:prstGeom>
          <a:solidFill>
            <a:schemeClr val="accent1"/>
          </a:solidFill>
          <a:ln w="6350">
            <a:noFill/>
          </a:ln>
        </p:spPr>
        <p:txBody>
          <a:bodyPr lIns="137160" tIns="137160" rIns="137160" bIns="137160" anchor="ctr"/>
          <a:lstStyle>
            <a:lvl1pPr marL="176213" indent="-176213" algn="ctr">
              <a:buNone/>
              <a:defRPr sz="1200" b="1">
                <a:solidFill>
                  <a:schemeClr val="bg1"/>
                </a:solidFill>
              </a:defRPr>
            </a:lvl1pPr>
            <a:lvl2pPr marL="342900" indent="-166688">
              <a:buSzPct val="125000"/>
              <a:defRPr sz="1400"/>
            </a:lvl2pPr>
            <a:lvl3pPr marL="519113" indent="-176213">
              <a:defRPr sz="1400"/>
            </a:lvl3pPr>
            <a:lvl4pPr marL="685800" indent="-166688">
              <a:defRPr sz="1400"/>
            </a:lvl4pPr>
            <a:lvl5pPr marL="914400" indent="-166688">
              <a:defRPr sz="1400"/>
            </a:lvl5pPr>
            <a:lvl6pPr>
              <a:defRPr sz="1600"/>
            </a:lvl6pPr>
            <a:lvl7pPr>
              <a:defRPr sz="1600"/>
            </a:lvl7pPr>
            <a:lvl8pPr>
              <a:defRPr sz="1600"/>
            </a:lvl8pPr>
            <a:lvl9pPr>
              <a:defRPr sz="1600"/>
            </a:lvl9pPr>
          </a:lstStyle>
          <a:p>
            <a:pPr lvl="0"/>
            <a:r>
              <a:rPr lang="en-US"/>
              <a:t>Click to edit Master text styles</a:t>
            </a:r>
          </a:p>
        </p:txBody>
      </p:sp>
      <p:sp>
        <p:nvSpPr>
          <p:cNvPr id="13"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499582873"/>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637117" y="3294064"/>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637117" y="4670425"/>
            <a:ext cx="10651067"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637117" y="6046789"/>
            <a:ext cx="10651067"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2110661" y="1290643"/>
            <a:ext cx="2494291"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6" name="Text Placeholder 12"/>
          <p:cNvSpPr>
            <a:spLocks noGrp="1"/>
          </p:cNvSpPr>
          <p:nvPr>
            <p:ph type="body" sz="quarter" idx="15"/>
          </p:nvPr>
        </p:nvSpPr>
        <p:spPr>
          <a:xfrm>
            <a:off x="9195340"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7" name="Text Placeholder 12"/>
          <p:cNvSpPr>
            <a:spLocks noGrp="1"/>
          </p:cNvSpPr>
          <p:nvPr>
            <p:ph type="body" sz="quarter" idx="30"/>
          </p:nvPr>
        </p:nvSpPr>
        <p:spPr>
          <a:xfrm>
            <a:off x="6819046"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8" name="Text Placeholder 12"/>
          <p:cNvSpPr>
            <a:spLocks noGrp="1"/>
          </p:cNvSpPr>
          <p:nvPr>
            <p:ph type="body" sz="quarter" idx="31"/>
          </p:nvPr>
        </p:nvSpPr>
        <p:spPr>
          <a:xfrm>
            <a:off x="4442752" y="1290643"/>
            <a:ext cx="2538493"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1200" b="1">
                <a:solidFill>
                  <a:schemeClr val="bg1"/>
                </a:solidFill>
              </a:defRPr>
            </a:lvl1pPr>
            <a:lvl2pPr marL="341313" indent="-169863">
              <a:defRPr sz="1200"/>
            </a:lvl2pPr>
            <a:lvl3pPr marL="512763" indent="-171450">
              <a:defRPr sz="1200"/>
            </a:lvl3pPr>
            <a:lvl4pPr marL="682625" indent="-169863">
              <a:defRPr sz="1200"/>
            </a:lvl4pPr>
            <a:lvl5pPr marL="854075" indent="-171450">
              <a:defRPr sz="1200"/>
            </a:lvl5pPr>
          </a:lstStyle>
          <a:p>
            <a:pPr lvl="0"/>
            <a:r>
              <a:rPr lang="en-US"/>
              <a:t>Click to edit Master text styles</a:t>
            </a:r>
          </a:p>
        </p:txBody>
      </p:sp>
      <p:sp>
        <p:nvSpPr>
          <p:cNvPr id="9" name="Text Placeholder 12"/>
          <p:cNvSpPr>
            <a:spLocks noGrp="1"/>
          </p:cNvSpPr>
          <p:nvPr>
            <p:ph type="body" sz="quarter" idx="11"/>
          </p:nvPr>
        </p:nvSpPr>
        <p:spPr>
          <a:xfrm>
            <a:off x="609600" y="2068960"/>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200"/>
            </a:lvl5pPr>
          </a:lstStyle>
          <a:p>
            <a:pPr lvl="0"/>
            <a:r>
              <a:rPr lang="en-US"/>
              <a:t>Click to edit Master text styles</a:t>
            </a:r>
          </a:p>
        </p:txBody>
      </p:sp>
      <p:sp>
        <p:nvSpPr>
          <p:cNvPr id="10" name="Text Placeholder 12"/>
          <p:cNvSpPr>
            <a:spLocks noGrp="1"/>
          </p:cNvSpPr>
          <p:nvPr>
            <p:ph type="body" sz="quarter" idx="32"/>
          </p:nvPr>
        </p:nvSpPr>
        <p:spPr>
          <a:xfrm>
            <a:off x="609600" y="343666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1" name="Text Placeholder 12"/>
          <p:cNvSpPr>
            <a:spLocks noGrp="1"/>
          </p:cNvSpPr>
          <p:nvPr>
            <p:ph type="body" sz="quarter" idx="33"/>
          </p:nvPr>
        </p:nvSpPr>
        <p:spPr>
          <a:xfrm>
            <a:off x="609600" y="4802487"/>
            <a:ext cx="1341120"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2" name="Text Placeholder 12"/>
          <p:cNvSpPr>
            <a:spLocks noGrp="1"/>
          </p:cNvSpPr>
          <p:nvPr>
            <p:ph type="body" sz="quarter" idx="34"/>
          </p:nvPr>
        </p:nvSpPr>
        <p:spPr>
          <a:xfrm>
            <a:off x="2110661" y="2068960"/>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3" name="Text Placeholder 12"/>
          <p:cNvSpPr>
            <a:spLocks noGrp="1"/>
          </p:cNvSpPr>
          <p:nvPr>
            <p:ph type="body" sz="quarter" idx="35"/>
          </p:nvPr>
        </p:nvSpPr>
        <p:spPr>
          <a:xfrm>
            <a:off x="2110661" y="344150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14" name="Text Placeholder 12"/>
          <p:cNvSpPr>
            <a:spLocks noGrp="1"/>
          </p:cNvSpPr>
          <p:nvPr>
            <p:ph type="body" sz="quarter" idx="36"/>
          </p:nvPr>
        </p:nvSpPr>
        <p:spPr>
          <a:xfrm>
            <a:off x="2110661" y="4807328"/>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4442752"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9" name="Text Placeholder 12"/>
          <p:cNvSpPr>
            <a:spLocks noGrp="1"/>
          </p:cNvSpPr>
          <p:nvPr>
            <p:ph type="body" sz="quarter" idx="38"/>
          </p:nvPr>
        </p:nvSpPr>
        <p:spPr>
          <a:xfrm>
            <a:off x="4442752"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0" name="Text Placeholder 12"/>
          <p:cNvSpPr>
            <a:spLocks noGrp="1"/>
          </p:cNvSpPr>
          <p:nvPr>
            <p:ph type="body" sz="quarter" idx="39"/>
          </p:nvPr>
        </p:nvSpPr>
        <p:spPr>
          <a:xfrm>
            <a:off x="4442752"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1" name="Text Placeholder 12"/>
          <p:cNvSpPr>
            <a:spLocks noGrp="1"/>
          </p:cNvSpPr>
          <p:nvPr>
            <p:ph type="body" sz="quarter" idx="40"/>
          </p:nvPr>
        </p:nvSpPr>
        <p:spPr>
          <a:xfrm>
            <a:off x="6819045"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2" name="Text Placeholder 12"/>
          <p:cNvSpPr>
            <a:spLocks noGrp="1"/>
          </p:cNvSpPr>
          <p:nvPr>
            <p:ph type="body" sz="quarter" idx="41"/>
          </p:nvPr>
        </p:nvSpPr>
        <p:spPr>
          <a:xfrm>
            <a:off x="6819045"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3" name="Text Placeholder 12"/>
          <p:cNvSpPr>
            <a:spLocks noGrp="1"/>
          </p:cNvSpPr>
          <p:nvPr>
            <p:ph type="body" sz="quarter" idx="42"/>
          </p:nvPr>
        </p:nvSpPr>
        <p:spPr>
          <a:xfrm>
            <a:off x="6819045"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4" name="Text Placeholder 12"/>
          <p:cNvSpPr>
            <a:spLocks noGrp="1"/>
          </p:cNvSpPr>
          <p:nvPr>
            <p:ph type="body" sz="quarter" idx="43"/>
          </p:nvPr>
        </p:nvSpPr>
        <p:spPr>
          <a:xfrm>
            <a:off x="9195340" y="2066925"/>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5" name="Text Placeholder 12"/>
          <p:cNvSpPr>
            <a:spLocks noGrp="1"/>
          </p:cNvSpPr>
          <p:nvPr>
            <p:ph type="body" sz="quarter" idx="44"/>
          </p:nvPr>
        </p:nvSpPr>
        <p:spPr>
          <a:xfrm>
            <a:off x="9195340" y="343947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36" name="Text Placeholder 12"/>
          <p:cNvSpPr>
            <a:spLocks noGrp="1"/>
          </p:cNvSpPr>
          <p:nvPr>
            <p:ph type="body" sz="quarter" idx="45"/>
          </p:nvPr>
        </p:nvSpPr>
        <p:spPr>
          <a:xfrm>
            <a:off x="9195340" y="4805293"/>
            <a:ext cx="2206752" cy="1124712"/>
          </a:xfrm>
          <a:prstGeom prst="rect">
            <a:avLst/>
          </a:prstGeom>
          <a:ln w="6350">
            <a:solidFill>
              <a:srgbClr val="A9A9A9"/>
            </a:solidFill>
          </a:ln>
        </p:spPr>
        <p:txBody>
          <a:bodyPr lIns="45720" tIns="45720" rIns="45720" bIns="45720" anchor="t" anchorCtr="0"/>
          <a:lstStyle>
            <a:lvl1pPr marL="171450" indent="-171450">
              <a:buClr>
                <a:srgbClr val="B01C2E"/>
              </a:buClr>
              <a:buFont typeface="Wingdings 2" pitchFamily="18" charset="2"/>
              <a:buChar char=""/>
              <a:defRPr sz="1100" baseline="0"/>
            </a:lvl1pPr>
            <a:lvl2pPr marL="341313" indent="-169863">
              <a:buClr>
                <a:srgbClr val="B01C2E"/>
              </a:buClr>
              <a:buFont typeface="Arial" pitchFamily="34" charset="0"/>
              <a:buChar char="•"/>
              <a:defRPr sz="1000"/>
            </a:lvl2pPr>
            <a:lvl3pPr marL="512763" indent="-171450">
              <a:buClr>
                <a:srgbClr val="B01C2E"/>
              </a:buClr>
              <a:buFont typeface="Arial" pitchFamily="34" charset="0"/>
              <a:buChar char="–"/>
              <a:defRPr sz="1000"/>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23327755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61976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508000" y="3886200"/>
            <a:ext cx="111760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a:p>
        </p:txBody>
      </p:sp>
      <p:sp>
        <p:nvSpPr>
          <p:cNvPr id="8" name="Footer Placeholder 12"/>
          <p:cNvSpPr>
            <a:spLocks noGrp="1"/>
          </p:cNvSpPr>
          <p:nvPr>
            <p:ph type="ftr" sz="quarter" idx="20"/>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1937507707"/>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868085" y="1277938"/>
            <a:ext cx="8824383" cy="582612"/>
          </a:xfrm>
          <a:prstGeom prst="homePlate">
            <a:avLst>
              <a:gd name="adj" fmla="val 39286"/>
            </a:avLst>
          </a:prstGeom>
          <a:solidFill>
            <a:schemeClr val="accent1"/>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23" name="Straight Connector 9"/>
          <p:cNvCxnSpPr>
            <a:cxnSpLocks noChangeShapeType="1"/>
          </p:cNvCxnSpPr>
          <p:nvPr userDrawn="1"/>
        </p:nvCxnSpPr>
        <p:spPr bwMode="auto">
          <a:xfrm>
            <a:off x="2880784" y="1568450"/>
            <a:ext cx="8811683"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554302" y="3602303"/>
            <a:ext cx="4665662" cy="16933"/>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3445933" y="1576388"/>
            <a:ext cx="7374467"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624417" y="1860550"/>
            <a:ext cx="10759016"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sp>
        <p:nvSpPr>
          <p:cNvPr id="61" name="Rectangle 31"/>
          <p:cNvSpPr>
            <a:spLocks noChangeArrowheads="1"/>
          </p:cNvSpPr>
          <p:nvPr userDrawn="1"/>
        </p:nvSpPr>
        <p:spPr bwMode="auto">
          <a:xfrm>
            <a:off x="624418" y="1277938"/>
            <a:ext cx="2256367" cy="582612"/>
          </a:xfrm>
          <a:prstGeom prst="rect">
            <a:avLst/>
          </a:prstGeom>
          <a:solidFill>
            <a:srgbClr val="4D4D4D"/>
          </a:solidFill>
          <a:ln w="12700">
            <a:solidFill>
              <a:srgbClr val="A9A9A9"/>
            </a:solidFill>
            <a:miter lim="800000"/>
            <a:headEnd/>
            <a:tailEnd/>
          </a:ln>
        </p:spPr>
        <p:txBody>
          <a:bodyPr lIns="137160" tIns="137160" rIns="228600" bIns="13716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800" b="1">
              <a:solidFill>
                <a:schemeClr val="bg1"/>
              </a:solidFill>
              <a:latin typeface="Arial" charset="0"/>
            </a:endParaRPr>
          </a:p>
        </p:txBody>
      </p:sp>
      <p:cxnSp>
        <p:nvCxnSpPr>
          <p:cNvPr id="62" name="Straight Connector 28"/>
          <p:cNvCxnSpPr>
            <a:cxnSpLocks noChangeShapeType="1"/>
          </p:cNvCxnSpPr>
          <p:nvPr userDrawn="1"/>
        </p:nvCxnSpPr>
        <p:spPr bwMode="auto">
          <a:xfrm>
            <a:off x="630767" y="1277938"/>
            <a:ext cx="22352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879952" y="1282930"/>
            <a:ext cx="8496387" cy="294737"/>
          </a:xfrm>
          <a:prstGeom prst="rect">
            <a:avLst/>
          </a:prstGeom>
          <a:ln w="6350">
            <a:noFill/>
          </a:ln>
        </p:spPr>
        <p:txBody>
          <a:bodyPr anchor="ctr"/>
          <a:lstStyle>
            <a:lvl1pPr marL="0" indent="0">
              <a:lnSpc>
                <a:spcPct val="100000"/>
              </a:lnSpc>
              <a:spcBef>
                <a:spcPts val="0"/>
              </a:spcBef>
              <a:buFontTx/>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7" name="Text Placeholder 12"/>
          <p:cNvSpPr>
            <a:spLocks noGrp="1"/>
          </p:cNvSpPr>
          <p:nvPr>
            <p:ph type="body" sz="quarter" idx="31"/>
          </p:nvPr>
        </p:nvSpPr>
        <p:spPr>
          <a:xfrm>
            <a:off x="402149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8" name="Text Placeholder 12"/>
          <p:cNvSpPr>
            <a:spLocks noGrp="1"/>
          </p:cNvSpPr>
          <p:nvPr>
            <p:ph type="body" sz="quarter" idx="32"/>
          </p:nvPr>
        </p:nvSpPr>
        <p:spPr>
          <a:xfrm>
            <a:off x="4588796"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29" name="Text Placeholder 12"/>
          <p:cNvSpPr>
            <a:spLocks noGrp="1"/>
          </p:cNvSpPr>
          <p:nvPr>
            <p:ph type="body" sz="quarter" idx="33"/>
          </p:nvPr>
        </p:nvSpPr>
        <p:spPr>
          <a:xfrm>
            <a:off x="2886892"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0" name="Text Placeholder 12"/>
          <p:cNvSpPr>
            <a:spLocks noGrp="1"/>
          </p:cNvSpPr>
          <p:nvPr>
            <p:ph type="body" sz="quarter" idx="34"/>
          </p:nvPr>
        </p:nvSpPr>
        <p:spPr>
          <a:xfrm>
            <a:off x="345419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1" name="Text Placeholder 12"/>
          <p:cNvSpPr>
            <a:spLocks noGrp="1"/>
          </p:cNvSpPr>
          <p:nvPr>
            <p:ph type="body" sz="quarter" idx="35"/>
          </p:nvPr>
        </p:nvSpPr>
        <p:spPr>
          <a:xfrm>
            <a:off x="6290700"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2" name="Text Placeholder 12"/>
          <p:cNvSpPr>
            <a:spLocks noGrp="1"/>
          </p:cNvSpPr>
          <p:nvPr>
            <p:ph type="body" sz="quarter" idx="36"/>
          </p:nvPr>
        </p:nvSpPr>
        <p:spPr>
          <a:xfrm>
            <a:off x="685800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3" name="Text Placeholder 12"/>
          <p:cNvSpPr>
            <a:spLocks noGrp="1"/>
          </p:cNvSpPr>
          <p:nvPr>
            <p:ph type="body" sz="quarter" idx="37"/>
          </p:nvPr>
        </p:nvSpPr>
        <p:spPr>
          <a:xfrm>
            <a:off x="515609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4" name="Text Placeholder 12"/>
          <p:cNvSpPr>
            <a:spLocks noGrp="1"/>
          </p:cNvSpPr>
          <p:nvPr>
            <p:ph type="body" sz="quarter" idx="38"/>
          </p:nvPr>
        </p:nvSpPr>
        <p:spPr>
          <a:xfrm>
            <a:off x="572339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5" name="Text Placeholder 12"/>
          <p:cNvSpPr>
            <a:spLocks noGrp="1"/>
          </p:cNvSpPr>
          <p:nvPr>
            <p:ph type="body" sz="quarter" idx="39"/>
          </p:nvPr>
        </p:nvSpPr>
        <p:spPr>
          <a:xfrm>
            <a:off x="8559905"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6" name="Text Placeholder 12"/>
          <p:cNvSpPr>
            <a:spLocks noGrp="1"/>
          </p:cNvSpPr>
          <p:nvPr>
            <p:ph type="body" sz="quarter" idx="40"/>
          </p:nvPr>
        </p:nvSpPr>
        <p:spPr>
          <a:xfrm>
            <a:off x="9127207"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7" name="Text Placeholder 12"/>
          <p:cNvSpPr>
            <a:spLocks noGrp="1"/>
          </p:cNvSpPr>
          <p:nvPr>
            <p:ph type="body" sz="quarter" idx="41"/>
          </p:nvPr>
        </p:nvSpPr>
        <p:spPr>
          <a:xfrm>
            <a:off x="7425303"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8" name="Text Placeholder 12"/>
          <p:cNvSpPr>
            <a:spLocks noGrp="1"/>
          </p:cNvSpPr>
          <p:nvPr>
            <p:ph type="body" sz="quarter" idx="42"/>
          </p:nvPr>
        </p:nvSpPr>
        <p:spPr>
          <a:xfrm>
            <a:off x="7992604"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39" name="Text Placeholder 12"/>
          <p:cNvSpPr>
            <a:spLocks noGrp="1"/>
          </p:cNvSpPr>
          <p:nvPr>
            <p:ph type="body" sz="quarter" idx="43"/>
          </p:nvPr>
        </p:nvSpPr>
        <p:spPr>
          <a:xfrm>
            <a:off x="9694508"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44"/>
          </p:nvPr>
        </p:nvSpPr>
        <p:spPr>
          <a:xfrm>
            <a:off x="10261809"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45"/>
          </p:nvPr>
        </p:nvSpPr>
        <p:spPr>
          <a:xfrm>
            <a:off x="10829111" y="1574557"/>
            <a:ext cx="552995" cy="294737"/>
          </a:xfrm>
          <a:prstGeom prst="rect">
            <a:avLst/>
          </a:prstGeom>
          <a:ln w="6350">
            <a:noFill/>
          </a:ln>
        </p:spPr>
        <p:txBody>
          <a:bodyPr anchor="ctr"/>
          <a:lstStyle>
            <a:lvl1pPr marL="0" indent="0" algn="ctr">
              <a:lnSpc>
                <a:spcPct val="100000"/>
              </a:lnSpc>
              <a:spcBef>
                <a:spcPts val="0"/>
              </a:spcBef>
              <a:buNone/>
              <a:defRPr sz="9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46"/>
          </p:nvPr>
        </p:nvSpPr>
        <p:spPr>
          <a:xfrm>
            <a:off x="730741" y="1548247"/>
            <a:ext cx="860776" cy="280554"/>
          </a:xfrm>
          <a:prstGeom prst="rect">
            <a:avLst/>
          </a:prstGeom>
          <a:ln w="6350">
            <a:noFill/>
          </a:ln>
        </p:spPr>
        <p:txBody>
          <a:bodyPr lIns="0" tIns="0" rIns="0" bIns="0" anchor="ctr"/>
          <a:lstStyle>
            <a:lvl1pPr marL="0" indent="0">
              <a:lnSpc>
                <a:spcPct val="100000"/>
              </a:lnSpc>
              <a:spcBef>
                <a:spcPts val="0"/>
              </a:spcBef>
              <a:buNone/>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47"/>
          </p:nvPr>
        </p:nvSpPr>
        <p:spPr>
          <a:xfrm>
            <a:off x="1868569" y="1278088"/>
            <a:ext cx="860776" cy="561107"/>
          </a:xfrm>
          <a:prstGeom prst="rect">
            <a:avLst/>
          </a:prstGeom>
          <a:ln w="6350">
            <a:noFill/>
          </a:ln>
        </p:spPr>
        <p:txBody>
          <a:bodyPr lIns="0" tIns="0" rIns="0" bIns="0" anchor="ctr"/>
          <a:lstStyle>
            <a:lvl1pPr marL="0" marR="0" indent="0" algn="r" defTabSz="914400" rtl="0" eaLnBrk="1" fontAlgn="auto" latinLnBrk="0" hangingPunct="1">
              <a:lnSpc>
                <a:spcPts val="1700"/>
              </a:lnSpc>
              <a:spcBef>
                <a:spcPts val="0"/>
              </a:spcBef>
              <a:spcAft>
                <a:spcPts val="0"/>
              </a:spcAft>
              <a:buClrTx/>
              <a:buSzTx/>
              <a:buFont typeface="Arial" pitchFamily="34" charset="0"/>
              <a:buNone/>
              <a:tabLst/>
              <a:defRPr sz="1200" b="1">
                <a:solidFill>
                  <a:schemeClr val="bg1"/>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711200" y="1905000"/>
            <a:ext cx="2072640" cy="3977640"/>
          </a:xfrm>
          <a:prstGeom prst="rect">
            <a:avLst/>
          </a:prstGeom>
          <a:noFill/>
          <a:ln>
            <a:noFill/>
          </a:ln>
        </p:spPr>
        <p:txBody>
          <a:bodyPr wrap="square" lIns="91440" anchor="t" anchorCtr="0">
            <a:noAutofit/>
          </a:bodyPr>
          <a:lstStyle>
            <a:lvl1pPr marL="173736" indent="-173736" algn="l">
              <a:spcBef>
                <a:spcPts val="200"/>
              </a:spcBef>
              <a:buClr>
                <a:srgbClr val="B01C2E"/>
              </a:buClr>
              <a:buFont typeface="Wingdings" pitchFamily="2" charset="2"/>
              <a:buChar char="§"/>
              <a:defRPr sz="1200" baseline="0"/>
            </a:lvl1pPr>
            <a:lvl2pPr marL="338138" indent="-173038">
              <a:spcBef>
                <a:spcPts val="200"/>
              </a:spcBef>
              <a:buClr>
                <a:srgbClr val="B01C2E"/>
              </a:buClr>
              <a:buFont typeface="Arial" pitchFamily="34" charset="0"/>
              <a:buChar char="•"/>
              <a:tabLst/>
              <a:defRPr sz="1200" baseline="0"/>
            </a:lvl2pPr>
            <a:lvl3pPr marL="502920" indent="-173038">
              <a:spcBef>
                <a:spcPts val="200"/>
              </a:spcBef>
              <a:buClr>
                <a:srgbClr val="B01C2E"/>
              </a:buClr>
              <a:buFont typeface="Arial" pitchFamily="34" charset="0"/>
              <a:buChar char="–"/>
              <a:defRPr sz="1200" baseline="0"/>
            </a:lvl3pPr>
            <a:lvl4pPr marL="685800" indent="-173736">
              <a:spcBef>
                <a:spcPts val="200"/>
              </a:spcBef>
              <a:buClr>
                <a:srgbClr val="B01C2E"/>
              </a:buClr>
              <a:buFont typeface="Arial" pitchFamily="34" charset="0"/>
              <a:buChar char="–"/>
              <a:tabLst/>
              <a:defRPr sz="1200"/>
            </a:lvl4pPr>
            <a:lvl5pPr marL="850392" indent="-173736">
              <a:spcBef>
                <a:spcPts val="200"/>
              </a:spcBef>
              <a:buClr>
                <a:srgbClr val="B01C2E"/>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1305983184"/>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2074333" y="1828801"/>
            <a:ext cx="9508067"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sp>
        <p:nvSpPr>
          <p:cNvPr id="71" name="Rectangle 13"/>
          <p:cNvSpPr>
            <a:spLocks noChangeArrowheads="1"/>
          </p:cNvSpPr>
          <p:nvPr userDrawn="1"/>
        </p:nvSpPr>
        <p:spPr bwMode="auto">
          <a:xfrm>
            <a:off x="596900" y="2189163"/>
            <a:ext cx="1464733"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800">
              <a:latin typeface="Arial" charset="0"/>
            </a:endParaRPr>
          </a:p>
        </p:txBody>
      </p:sp>
      <p:grpSp>
        <p:nvGrpSpPr>
          <p:cNvPr id="72" name="Group 84"/>
          <p:cNvGrpSpPr>
            <a:grpSpLocks/>
          </p:cNvGrpSpPr>
          <p:nvPr userDrawn="1"/>
        </p:nvGrpSpPr>
        <p:grpSpPr bwMode="auto">
          <a:xfrm>
            <a:off x="590551" y="1819275"/>
            <a:ext cx="10979149"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683685" y="1566864"/>
            <a:ext cx="1178983"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WEEK NUMBER</a:t>
            </a:r>
          </a:p>
        </p:txBody>
      </p:sp>
      <p:sp>
        <p:nvSpPr>
          <p:cNvPr id="96" name="TextBox 37"/>
          <p:cNvSpPr txBox="1">
            <a:spLocks noChangeArrowheads="1"/>
          </p:cNvSpPr>
          <p:nvPr userDrawn="1"/>
        </p:nvSpPr>
        <p:spPr bwMode="auto">
          <a:xfrm>
            <a:off x="683685" y="1939925"/>
            <a:ext cx="1178983"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400"/>
              </a:lnSpc>
              <a:spcBef>
                <a:spcPts val="1500"/>
              </a:spcBef>
              <a:buClr>
                <a:schemeClr val="accent1"/>
              </a:buClr>
              <a:buFont typeface="Wingdings 2" pitchFamily="18" charset="2"/>
              <a:buNone/>
              <a:defRPr/>
            </a:pPr>
            <a:r>
              <a:rPr lang="en-US" sz="800" b="1">
                <a:solidFill>
                  <a:srgbClr val="000000"/>
                </a:solidFill>
                <a:latin typeface="Arial" charset="0"/>
                <a:ea typeface="+mn-ea"/>
              </a:rPr>
              <a:t>STARTS ON</a:t>
            </a:r>
          </a:p>
        </p:txBody>
      </p:sp>
      <p:cxnSp>
        <p:nvCxnSpPr>
          <p:cNvPr id="97" name="Straight Connector 39"/>
          <p:cNvCxnSpPr>
            <a:cxnSpLocks noChangeShapeType="1"/>
          </p:cNvCxnSpPr>
          <p:nvPr userDrawn="1"/>
        </p:nvCxnSpPr>
        <p:spPr bwMode="auto">
          <a:xfrm>
            <a:off x="590551" y="2200275"/>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590551" y="5486400"/>
            <a:ext cx="109728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2074334" y="1468439"/>
            <a:ext cx="9469967"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800"/>
          </a:p>
        </p:txBody>
      </p:sp>
      <p:cxnSp>
        <p:nvCxnSpPr>
          <p:cNvPr id="100" name="Straight Connector 42"/>
          <p:cNvCxnSpPr>
            <a:cxnSpLocks noChangeShapeType="1"/>
          </p:cNvCxnSpPr>
          <p:nvPr userDrawn="1"/>
        </p:nvCxnSpPr>
        <p:spPr bwMode="auto">
          <a:xfrm>
            <a:off x="2061634" y="1828800"/>
            <a:ext cx="865717"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2061633" y="1835813"/>
            <a:ext cx="861216"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0" name="Text Placeholder 12"/>
          <p:cNvSpPr>
            <a:spLocks noGrp="1"/>
          </p:cNvSpPr>
          <p:nvPr>
            <p:ph type="body" sz="quarter" idx="34"/>
          </p:nvPr>
        </p:nvSpPr>
        <p:spPr>
          <a:xfrm>
            <a:off x="2937751" y="1835813"/>
            <a:ext cx="862519"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1" name="Text Placeholder 12"/>
          <p:cNvSpPr>
            <a:spLocks noGrp="1"/>
          </p:cNvSpPr>
          <p:nvPr>
            <p:ph type="body" sz="quarter" idx="35"/>
          </p:nvPr>
        </p:nvSpPr>
        <p:spPr>
          <a:xfrm>
            <a:off x="3800274"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2" name="Text Placeholder 12"/>
          <p:cNvSpPr>
            <a:spLocks noGrp="1"/>
          </p:cNvSpPr>
          <p:nvPr>
            <p:ph type="body" sz="quarter" idx="36"/>
          </p:nvPr>
        </p:nvSpPr>
        <p:spPr>
          <a:xfrm>
            <a:off x="4662791" y="1835813"/>
            <a:ext cx="85603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3" name="Text Placeholder 12"/>
          <p:cNvSpPr>
            <a:spLocks noGrp="1"/>
          </p:cNvSpPr>
          <p:nvPr>
            <p:ph type="body" sz="quarter" idx="37"/>
          </p:nvPr>
        </p:nvSpPr>
        <p:spPr>
          <a:xfrm>
            <a:off x="5518824"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4" name="Text Placeholder 12"/>
          <p:cNvSpPr>
            <a:spLocks noGrp="1"/>
          </p:cNvSpPr>
          <p:nvPr>
            <p:ph type="body" sz="quarter" idx="38"/>
          </p:nvPr>
        </p:nvSpPr>
        <p:spPr>
          <a:xfrm>
            <a:off x="6394315"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5" name="Text Placeholder 12"/>
          <p:cNvSpPr>
            <a:spLocks noGrp="1"/>
          </p:cNvSpPr>
          <p:nvPr>
            <p:ph type="body" sz="quarter" idx="39"/>
          </p:nvPr>
        </p:nvSpPr>
        <p:spPr>
          <a:xfrm>
            <a:off x="7250347"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6" name="Text Placeholder 12"/>
          <p:cNvSpPr>
            <a:spLocks noGrp="1"/>
          </p:cNvSpPr>
          <p:nvPr>
            <p:ph type="body" sz="quarter" idx="40"/>
          </p:nvPr>
        </p:nvSpPr>
        <p:spPr>
          <a:xfrm>
            <a:off x="8112867" y="1835813"/>
            <a:ext cx="869005"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7" name="Text Placeholder 12"/>
          <p:cNvSpPr>
            <a:spLocks noGrp="1"/>
          </p:cNvSpPr>
          <p:nvPr>
            <p:ph type="body" sz="quarter" idx="41"/>
          </p:nvPr>
        </p:nvSpPr>
        <p:spPr>
          <a:xfrm>
            <a:off x="8975387" y="1835813"/>
            <a:ext cx="862520"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8" name="Text Placeholder 12"/>
          <p:cNvSpPr>
            <a:spLocks noGrp="1"/>
          </p:cNvSpPr>
          <p:nvPr>
            <p:ph type="body" sz="quarter" idx="42"/>
          </p:nvPr>
        </p:nvSpPr>
        <p:spPr>
          <a:xfrm>
            <a:off x="9844389" y="1835813"/>
            <a:ext cx="86563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49" name="Text Placeholder 12"/>
          <p:cNvSpPr>
            <a:spLocks noGrp="1"/>
          </p:cNvSpPr>
          <p:nvPr>
            <p:ph type="body" sz="quarter" idx="43"/>
          </p:nvPr>
        </p:nvSpPr>
        <p:spPr>
          <a:xfrm>
            <a:off x="10700427" y="1835813"/>
            <a:ext cx="870892" cy="354728"/>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0" name="Text Placeholder 12"/>
          <p:cNvSpPr>
            <a:spLocks noGrp="1"/>
          </p:cNvSpPr>
          <p:nvPr>
            <p:ph type="body" sz="quarter" idx="45"/>
          </p:nvPr>
        </p:nvSpPr>
        <p:spPr>
          <a:xfrm>
            <a:off x="625653" y="223026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1" name="Text Placeholder 12"/>
          <p:cNvSpPr>
            <a:spLocks noGrp="1"/>
          </p:cNvSpPr>
          <p:nvPr>
            <p:ph type="body" sz="quarter" idx="46"/>
          </p:nvPr>
        </p:nvSpPr>
        <p:spPr>
          <a:xfrm>
            <a:off x="625653" y="259557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2" name="Text Placeholder 12"/>
          <p:cNvSpPr>
            <a:spLocks noGrp="1"/>
          </p:cNvSpPr>
          <p:nvPr>
            <p:ph type="body" sz="quarter" idx="47"/>
          </p:nvPr>
        </p:nvSpPr>
        <p:spPr>
          <a:xfrm>
            <a:off x="625653" y="296088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3" name="Text Placeholder 12"/>
          <p:cNvSpPr>
            <a:spLocks noGrp="1"/>
          </p:cNvSpPr>
          <p:nvPr>
            <p:ph type="body" sz="quarter" idx="48"/>
          </p:nvPr>
        </p:nvSpPr>
        <p:spPr>
          <a:xfrm>
            <a:off x="625653" y="332619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4" name="Text Placeholder 12"/>
          <p:cNvSpPr>
            <a:spLocks noGrp="1"/>
          </p:cNvSpPr>
          <p:nvPr>
            <p:ph type="body" sz="quarter" idx="49"/>
          </p:nvPr>
        </p:nvSpPr>
        <p:spPr>
          <a:xfrm>
            <a:off x="625653" y="369150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5" name="Text Placeholder 12"/>
          <p:cNvSpPr>
            <a:spLocks noGrp="1"/>
          </p:cNvSpPr>
          <p:nvPr>
            <p:ph type="body" sz="quarter" idx="50"/>
          </p:nvPr>
        </p:nvSpPr>
        <p:spPr>
          <a:xfrm>
            <a:off x="625653" y="405681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6" name="Text Placeholder 12"/>
          <p:cNvSpPr>
            <a:spLocks noGrp="1"/>
          </p:cNvSpPr>
          <p:nvPr>
            <p:ph type="body" sz="quarter" idx="51"/>
          </p:nvPr>
        </p:nvSpPr>
        <p:spPr>
          <a:xfrm>
            <a:off x="625653" y="5152742"/>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7" name="Text Placeholder 12"/>
          <p:cNvSpPr>
            <a:spLocks noGrp="1"/>
          </p:cNvSpPr>
          <p:nvPr>
            <p:ph type="body" sz="quarter" idx="52"/>
          </p:nvPr>
        </p:nvSpPr>
        <p:spPr>
          <a:xfrm>
            <a:off x="625653" y="442212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8" name="Text Placeholder 12"/>
          <p:cNvSpPr>
            <a:spLocks noGrp="1"/>
          </p:cNvSpPr>
          <p:nvPr>
            <p:ph type="body" sz="quarter" idx="53"/>
          </p:nvPr>
        </p:nvSpPr>
        <p:spPr>
          <a:xfrm>
            <a:off x="625653" y="4787430"/>
            <a:ext cx="1407236" cy="320040"/>
          </a:xfrm>
          <a:prstGeom prst="rect">
            <a:avLst/>
          </a:prstGeom>
          <a:ln w="6350">
            <a:noFill/>
          </a:ln>
        </p:spPr>
        <p:txBody>
          <a:bodyPr anchor="ctr"/>
          <a:lstStyle>
            <a:lvl1pPr marL="0" indent="0" algn="l">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59" name="Text Placeholder 12"/>
          <p:cNvSpPr>
            <a:spLocks noGrp="1"/>
          </p:cNvSpPr>
          <p:nvPr>
            <p:ph type="body" sz="quarter" idx="54"/>
          </p:nvPr>
        </p:nvSpPr>
        <p:spPr>
          <a:xfrm>
            <a:off x="2083023"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94301C"/>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0" name="Text Placeholder 12"/>
          <p:cNvSpPr>
            <a:spLocks noGrp="1"/>
          </p:cNvSpPr>
          <p:nvPr>
            <p:ph type="body" sz="quarter" idx="55"/>
          </p:nvPr>
        </p:nvSpPr>
        <p:spPr>
          <a:xfrm>
            <a:off x="293775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1" name="Text Placeholder 12"/>
          <p:cNvSpPr>
            <a:spLocks noGrp="1"/>
          </p:cNvSpPr>
          <p:nvPr>
            <p:ph type="body" sz="quarter" idx="56"/>
          </p:nvPr>
        </p:nvSpPr>
        <p:spPr>
          <a:xfrm>
            <a:off x="380027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2" name="Text Placeholder 12"/>
          <p:cNvSpPr>
            <a:spLocks noGrp="1"/>
          </p:cNvSpPr>
          <p:nvPr>
            <p:ph type="body" sz="quarter" idx="57"/>
          </p:nvPr>
        </p:nvSpPr>
        <p:spPr>
          <a:xfrm>
            <a:off x="4662791"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3" name="Text Placeholder 12"/>
          <p:cNvSpPr>
            <a:spLocks noGrp="1"/>
          </p:cNvSpPr>
          <p:nvPr>
            <p:ph type="body" sz="quarter" idx="58"/>
          </p:nvPr>
        </p:nvSpPr>
        <p:spPr>
          <a:xfrm>
            <a:off x="55188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4" name="Text Placeholder 12"/>
          <p:cNvSpPr>
            <a:spLocks noGrp="1"/>
          </p:cNvSpPr>
          <p:nvPr>
            <p:ph type="body" sz="quarter" idx="59"/>
          </p:nvPr>
        </p:nvSpPr>
        <p:spPr>
          <a:xfrm>
            <a:off x="6394315"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5" name="Text Placeholder 12"/>
          <p:cNvSpPr>
            <a:spLocks noGrp="1"/>
          </p:cNvSpPr>
          <p:nvPr>
            <p:ph type="body" sz="quarter" idx="60"/>
          </p:nvPr>
        </p:nvSpPr>
        <p:spPr>
          <a:xfrm>
            <a:off x="725034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6" name="Text Placeholder 12"/>
          <p:cNvSpPr>
            <a:spLocks noGrp="1"/>
          </p:cNvSpPr>
          <p:nvPr>
            <p:ph type="body" sz="quarter" idx="61"/>
          </p:nvPr>
        </p:nvSpPr>
        <p:spPr>
          <a:xfrm>
            <a:off x="811286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7" name="Text Placeholder 12"/>
          <p:cNvSpPr>
            <a:spLocks noGrp="1"/>
          </p:cNvSpPr>
          <p:nvPr>
            <p:ph type="body" sz="quarter" idx="62"/>
          </p:nvPr>
        </p:nvSpPr>
        <p:spPr>
          <a:xfrm>
            <a:off x="8975387"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8" name="Text Placeholder 12"/>
          <p:cNvSpPr>
            <a:spLocks noGrp="1"/>
          </p:cNvSpPr>
          <p:nvPr>
            <p:ph type="body" sz="quarter" idx="63"/>
          </p:nvPr>
        </p:nvSpPr>
        <p:spPr>
          <a:xfrm>
            <a:off x="9844389"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69" name="Text Placeholder 12"/>
          <p:cNvSpPr>
            <a:spLocks noGrp="1"/>
          </p:cNvSpPr>
          <p:nvPr>
            <p:ph type="body" sz="quarter" idx="64"/>
          </p:nvPr>
        </p:nvSpPr>
        <p:spPr>
          <a:xfrm>
            <a:off x="10700424" y="1531015"/>
            <a:ext cx="865632" cy="228600"/>
          </a:xfrm>
          <a:prstGeom prst="rect">
            <a:avLst/>
          </a:prstGeom>
          <a:ln w="6350">
            <a:noFill/>
          </a:ln>
        </p:spPr>
        <p:txBody>
          <a:bodyPr anchor="ctr"/>
          <a:lstStyle>
            <a:lvl1pPr marL="0" indent="0" algn="ctr">
              <a:lnSpc>
                <a:spcPct val="100000"/>
              </a:lnSpc>
              <a:spcBef>
                <a:spcPts val="0"/>
              </a:spcBef>
              <a:buNone/>
              <a:defRPr sz="900" b="1" cap="all" baseline="0">
                <a:solidFill>
                  <a:srgbClr val="B01C2E"/>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79" name="Text Placeholder 178"/>
          <p:cNvSpPr>
            <a:spLocks noGrp="1"/>
          </p:cNvSpPr>
          <p:nvPr>
            <p:ph type="body" sz="quarter" idx="65"/>
          </p:nvPr>
        </p:nvSpPr>
        <p:spPr>
          <a:xfrm>
            <a:off x="2061633" y="232170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2061633" y="268701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2061633" y="305232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2061633" y="3417630"/>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2061633" y="3782940"/>
            <a:ext cx="60960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2061633" y="4148250"/>
            <a:ext cx="12192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2061633" y="4513560"/>
            <a:ext cx="24384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2061633" y="4878870"/>
            <a:ext cx="36576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2061633" y="5244182"/>
            <a:ext cx="4876800" cy="137160"/>
          </a:xfrm>
          <a:prstGeom prst="rect">
            <a:avLst/>
          </a:prstGeom>
          <a:solidFill>
            <a:srgbClr val="B01C2E"/>
          </a:solidFill>
        </p:spPr>
        <p:txBody>
          <a:bodyPr lIns="0" tIns="0" rIns="0" bIns="0" anchor="ctr" anchorCtr="0"/>
          <a:lstStyle>
            <a:lvl1pPr>
              <a:buNone/>
              <a:defRPr sz="60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4582160"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4064000"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191" name="Text Placeholder 178"/>
          <p:cNvSpPr>
            <a:spLocks noGrp="1"/>
          </p:cNvSpPr>
          <p:nvPr>
            <p:ph type="body" sz="quarter" idx="77"/>
          </p:nvPr>
        </p:nvSpPr>
        <p:spPr>
          <a:xfrm>
            <a:off x="7140089" y="5562600"/>
            <a:ext cx="182880" cy="137160"/>
          </a:xfrm>
          <a:prstGeom prst="flowChartExtract">
            <a:avLst/>
          </a:prstGeom>
          <a:solidFill>
            <a:srgbClr val="B01C2E"/>
          </a:solidFill>
          <a:ln>
            <a:solidFill>
              <a:srgbClr val="B01C2E"/>
            </a:solidFill>
          </a:ln>
        </p:spPr>
        <p:txBody>
          <a:bodyPr/>
          <a:lstStyle>
            <a:lvl1pPr>
              <a:buNone/>
              <a:defRPr sz="8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6621929" y="5817472"/>
            <a:ext cx="1219200" cy="228600"/>
          </a:xfrm>
          <a:prstGeom prst="rect">
            <a:avLst/>
          </a:prstGeom>
          <a:ln w="6350">
            <a:noFill/>
          </a:ln>
        </p:spPr>
        <p:txBody>
          <a:bodyPr anchor="ctr"/>
          <a:lstStyle>
            <a:lvl1pPr marL="0" indent="0" algn="ctr">
              <a:lnSpc>
                <a:spcPct val="100000"/>
              </a:lnSpc>
              <a:spcBef>
                <a:spcPts val="0"/>
              </a:spcBef>
              <a:buNone/>
              <a:defRPr sz="900" b="1" cap="all" baseline="0">
                <a:solidFill>
                  <a:srgbClr val="4D4D4D"/>
                </a:solidFill>
              </a:defRPr>
            </a:lvl1pPr>
            <a:lvl2pPr marL="341313" indent="-169863">
              <a:defRPr sz="1000"/>
            </a:lvl2pPr>
            <a:lvl3pPr marL="512763" indent="-171450">
              <a:defRPr sz="1000"/>
            </a:lvl3pPr>
            <a:lvl4pPr marL="682625" indent="-169863">
              <a:defRPr sz="1000"/>
            </a:lvl4pPr>
            <a:lvl5pPr marL="854075" indent="-171450">
              <a:defRPr sz="1000"/>
            </a:lvl5pPr>
          </a:lstStyle>
          <a:p>
            <a:pPr lvl="0"/>
            <a:r>
              <a:rPr lang="en-US"/>
              <a:t>Click to edit Master text styles</a:t>
            </a:r>
          </a:p>
        </p:txBody>
      </p:sp>
      <p:sp>
        <p:nvSpPr>
          <p:cNvPr id="78"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806443883"/>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2372785" y="5981700"/>
            <a:ext cx="7327900"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2389717" y="5453936"/>
            <a:ext cx="7315200" cy="474325"/>
          </a:xfrm>
          <a:prstGeom prst="rect">
            <a:avLst/>
          </a:prstGeom>
        </p:spPr>
        <p:txBody>
          <a:bodyPr/>
          <a:lstStyle>
            <a:lvl1pPr algn="l">
              <a:defRPr sz="1200" b="1"/>
            </a:lvl1pPr>
          </a:lstStyle>
          <a:p>
            <a:r>
              <a:rPr lang="en-US"/>
              <a:t>Click to edit Master title style</a:t>
            </a:r>
            <a:endParaRPr lang="en-US" dirty="0"/>
          </a:p>
        </p:txBody>
      </p:sp>
      <p:sp>
        <p:nvSpPr>
          <p:cNvPr id="7" name="Picture Placeholder 2"/>
          <p:cNvSpPr>
            <a:spLocks noGrp="1"/>
          </p:cNvSpPr>
          <p:nvPr>
            <p:ph type="pic" idx="1"/>
          </p:nvPr>
        </p:nvSpPr>
        <p:spPr>
          <a:xfrm>
            <a:off x="2389717" y="1166755"/>
            <a:ext cx="7315200" cy="4192689"/>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a:t>Drag picture to placeholder or click icon to add</a:t>
            </a:r>
          </a:p>
        </p:txBody>
      </p:sp>
      <p:sp>
        <p:nvSpPr>
          <p:cNvPr id="8" name="Text Placeholder 3"/>
          <p:cNvSpPr>
            <a:spLocks noGrp="1"/>
          </p:cNvSpPr>
          <p:nvPr>
            <p:ph type="body" sz="half" idx="2"/>
          </p:nvPr>
        </p:nvSpPr>
        <p:spPr>
          <a:xfrm>
            <a:off x="2389717" y="6042020"/>
            <a:ext cx="7315200" cy="311280"/>
          </a:xfrm>
          <a:prstGeom prst="rect">
            <a:avLst/>
          </a:prstGeom>
        </p:spPr>
        <p:txBody>
          <a:bodyPr/>
          <a:lstStyle>
            <a:lvl1pPr marL="0" indent="0">
              <a:buNone/>
              <a:defRPr sz="1000" i="1">
                <a:solidFill>
                  <a:srgbClr val="4D4D4D"/>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11" name="Text Placeholder 10"/>
          <p:cNvSpPr>
            <a:spLocks noGrp="1"/>
          </p:cNvSpPr>
          <p:nvPr>
            <p:ph type="body" sz="quarter" idx="10"/>
          </p:nvPr>
        </p:nvSpPr>
        <p:spPr>
          <a:xfrm>
            <a:off x="1026004" y="0"/>
            <a:ext cx="10139992" cy="896112"/>
          </a:xfrm>
          <a:prstGeom prst="rect">
            <a:avLst/>
          </a:prstGeom>
        </p:spPr>
        <p:txBody>
          <a:bodyPr anchor="b"/>
          <a:lstStyle>
            <a:lvl1pPr>
              <a:buNone/>
              <a:defRPr sz="220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1355934799"/>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603254" y="1447800"/>
            <a:ext cx="2250831" cy="914400"/>
          </a:xfrm>
          <a:prstGeom prst="rect">
            <a:avLst/>
          </a:prstGeom>
        </p:spPr>
        <p:txBody>
          <a:bodyPr/>
          <a:lstStyle>
            <a:lvl1pPr>
              <a:buNone/>
              <a:defRPr sz="1000"/>
            </a:lvl1pPr>
          </a:lstStyle>
          <a:p>
            <a:pPr lvl="0"/>
            <a:r>
              <a:rPr lang="en-US"/>
              <a:t>Click to edit Master text styles</a:t>
            </a:r>
          </a:p>
        </p:txBody>
      </p:sp>
      <p:sp>
        <p:nvSpPr>
          <p:cNvPr id="9" name="Text Placeholder 11"/>
          <p:cNvSpPr>
            <a:spLocks noGrp="1"/>
          </p:cNvSpPr>
          <p:nvPr>
            <p:ph type="body" sz="quarter" idx="12"/>
          </p:nvPr>
        </p:nvSpPr>
        <p:spPr>
          <a:xfrm>
            <a:off x="603254" y="2667000"/>
            <a:ext cx="2250831" cy="914400"/>
          </a:xfrm>
          <a:prstGeom prst="rect">
            <a:avLst/>
          </a:prstGeom>
        </p:spPr>
        <p:txBody>
          <a:bodyPr/>
          <a:lstStyle>
            <a:lvl1pPr>
              <a:buNone/>
              <a:defRPr sz="1000"/>
            </a:lvl1pPr>
          </a:lstStyle>
          <a:p>
            <a:pPr lvl="0"/>
            <a:r>
              <a:rPr lang="en-US"/>
              <a:t>Click to edit Master text styles</a:t>
            </a:r>
          </a:p>
        </p:txBody>
      </p:sp>
      <p:sp>
        <p:nvSpPr>
          <p:cNvPr id="10" name="Text Placeholder 11"/>
          <p:cNvSpPr>
            <a:spLocks noGrp="1"/>
          </p:cNvSpPr>
          <p:nvPr>
            <p:ph type="body" sz="quarter" idx="13"/>
          </p:nvPr>
        </p:nvSpPr>
        <p:spPr>
          <a:xfrm>
            <a:off x="603254" y="5105400"/>
            <a:ext cx="2250831" cy="914400"/>
          </a:xfrm>
          <a:prstGeom prst="rect">
            <a:avLst/>
          </a:prstGeom>
        </p:spPr>
        <p:txBody>
          <a:bodyPr/>
          <a:lstStyle>
            <a:lvl1pPr>
              <a:buNone/>
              <a:defRPr sz="1000"/>
            </a:lvl1pPr>
          </a:lstStyle>
          <a:p>
            <a:pPr lvl="0"/>
            <a:r>
              <a:rPr lang="en-US"/>
              <a:t>Click to edit Master text styles</a:t>
            </a:r>
          </a:p>
        </p:txBody>
      </p:sp>
      <p:sp>
        <p:nvSpPr>
          <p:cNvPr id="11" name="Text Placeholder 11"/>
          <p:cNvSpPr>
            <a:spLocks noGrp="1"/>
          </p:cNvSpPr>
          <p:nvPr>
            <p:ph type="body" sz="quarter" idx="14"/>
          </p:nvPr>
        </p:nvSpPr>
        <p:spPr>
          <a:xfrm>
            <a:off x="9337923" y="1447800"/>
            <a:ext cx="2250831" cy="914400"/>
          </a:xfrm>
          <a:prstGeom prst="rect">
            <a:avLst/>
          </a:prstGeom>
        </p:spPr>
        <p:txBody>
          <a:bodyPr/>
          <a:lstStyle>
            <a:lvl1pPr>
              <a:buNone/>
              <a:defRPr sz="1000"/>
            </a:lvl1pPr>
          </a:lstStyle>
          <a:p>
            <a:pPr lvl="0"/>
            <a:r>
              <a:rPr lang="en-US"/>
              <a:t>Click to edit Master text styles</a:t>
            </a:r>
          </a:p>
        </p:txBody>
      </p:sp>
      <p:sp>
        <p:nvSpPr>
          <p:cNvPr id="12" name="Text Placeholder 11"/>
          <p:cNvSpPr>
            <a:spLocks noGrp="1"/>
          </p:cNvSpPr>
          <p:nvPr>
            <p:ph type="body" sz="quarter" idx="15"/>
          </p:nvPr>
        </p:nvSpPr>
        <p:spPr>
          <a:xfrm>
            <a:off x="9337923" y="2667000"/>
            <a:ext cx="2250831" cy="914400"/>
          </a:xfrm>
          <a:prstGeom prst="rect">
            <a:avLst/>
          </a:prstGeom>
        </p:spPr>
        <p:txBody>
          <a:bodyPr/>
          <a:lstStyle>
            <a:lvl1pPr>
              <a:buNone/>
              <a:defRPr sz="1000"/>
            </a:lvl1pPr>
          </a:lstStyle>
          <a:p>
            <a:pPr lvl="0"/>
            <a:r>
              <a:rPr lang="en-US"/>
              <a:t>Click to edit Master text styles</a:t>
            </a:r>
          </a:p>
        </p:txBody>
      </p:sp>
      <p:sp>
        <p:nvSpPr>
          <p:cNvPr id="13" name="Text Placeholder 11"/>
          <p:cNvSpPr>
            <a:spLocks noGrp="1"/>
          </p:cNvSpPr>
          <p:nvPr>
            <p:ph type="body" sz="quarter" idx="16"/>
          </p:nvPr>
        </p:nvSpPr>
        <p:spPr>
          <a:xfrm>
            <a:off x="9337923" y="3886200"/>
            <a:ext cx="2250831" cy="914400"/>
          </a:xfrm>
          <a:prstGeom prst="rect">
            <a:avLst/>
          </a:prstGeom>
        </p:spPr>
        <p:txBody>
          <a:bodyPr/>
          <a:lstStyle>
            <a:lvl1pPr>
              <a:buNone/>
              <a:defRPr sz="1000"/>
            </a:lvl1pPr>
          </a:lstStyle>
          <a:p>
            <a:pPr lvl="0"/>
            <a:r>
              <a:rPr lang="en-US"/>
              <a:t>Click to edit Master text styles</a:t>
            </a:r>
          </a:p>
        </p:txBody>
      </p:sp>
      <p:sp>
        <p:nvSpPr>
          <p:cNvPr id="14" name="Text Placeholder 11"/>
          <p:cNvSpPr>
            <a:spLocks noGrp="1"/>
          </p:cNvSpPr>
          <p:nvPr>
            <p:ph type="body" sz="quarter" idx="17"/>
          </p:nvPr>
        </p:nvSpPr>
        <p:spPr>
          <a:xfrm>
            <a:off x="9337923" y="5105400"/>
            <a:ext cx="2250831" cy="914400"/>
          </a:xfrm>
          <a:prstGeom prst="rect">
            <a:avLst/>
          </a:prstGeom>
        </p:spPr>
        <p:txBody>
          <a:bodyPr/>
          <a:lstStyle>
            <a:lvl1pPr>
              <a:buNone/>
              <a:defRPr sz="1000"/>
            </a:lvl1pPr>
          </a:lstStyle>
          <a:p>
            <a:pPr lvl="0"/>
            <a:r>
              <a:rPr lang="en-US"/>
              <a:t>Click to edit Master text styles</a:t>
            </a:r>
          </a:p>
        </p:txBody>
      </p:sp>
      <p:sp>
        <p:nvSpPr>
          <p:cNvPr id="15" name="Text Placeholder 11"/>
          <p:cNvSpPr>
            <a:spLocks noGrp="1"/>
          </p:cNvSpPr>
          <p:nvPr>
            <p:ph type="body" sz="quarter" idx="18"/>
          </p:nvPr>
        </p:nvSpPr>
        <p:spPr>
          <a:xfrm>
            <a:off x="603254" y="3886200"/>
            <a:ext cx="2250831" cy="914400"/>
          </a:xfrm>
          <a:prstGeom prst="rect">
            <a:avLst/>
          </a:prstGeom>
        </p:spPr>
        <p:txBody>
          <a:bodyPr/>
          <a:lstStyle>
            <a:lvl1pPr>
              <a:buNone/>
              <a:defRPr sz="100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701816343"/>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8212506" y="1419225"/>
            <a:ext cx="3376247" cy="4800600"/>
          </a:xfrm>
          <a:prstGeom prst="rect">
            <a:avLst/>
          </a:prstGeom>
        </p:spPr>
        <p:txBody>
          <a:bodyPr/>
          <a:lstStyle>
            <a:lvl1pPr marL="228600" indent="-228600">
              <a:buClr>
                <a:srgbClr val="B01C2E"/>
              </a:buClr>
              <a:buFont typeface="Wingdings 2" pitchFamily="18" charset="2"/>
              <a:buChar char=""/>
              <a:defRPr sz="1100"/>
            </a:lvl1pPr>
            <a:lvl2pPr marL="457200" indent="-228600">
              <a:buClr>
                <a:srgbClr val="B01C2E"/>
              </a:buClr>
              <a:buSzPct val="125000"/>
              <a:buFont typeface="Arial" pitchFamily="34" charset="0"/>
              <a:buChar char="•"/>
              <a:defRPr sz="1100"/>
            </a:lvl2pPr>
            <a:lvl3pPr marL="685800">
              <a:buClr>
                <a:srgbClr val="B01C2E"/>
              </a:buClr>
              <a:buFont typeface="Arial" pitchFamily="34" charset="0"/>
              <a:buChar char="–"/>
              <a:defRPr sz="1100"/>
            </a:lvl3pPr>
            <a:lvl4pPr marL="914400">
              <a:buClr>
                <a:srgbClr val="B01C2E"/>
              </a:buClr>
              <a:buFont typeface="Arial" pitchFamily="34" charset="0"/>
              <a:buChar char="–"/>
              <a:defRPr sz="1100"/>
            </a:lvl4pPr>
            <a:lvl5pPr marL="1143000">
              <a:buClr>
                <a:srgbClr val="B01C2E"/>
              </a:buClr>
              <a:buFont typeface="Arial" pitchFamily="34" charset="0"/>
              <a:buChar char="–"/>
              <a:defRPr sz="11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946923664"/>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766735"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609601"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650650468"/>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09601" y="1419225"/>
            <a:ext cx="6815667" cy="4706938"/>
          </a:xfrm>
          <a:prstGeom prst="rect">
            <a:avLst/>
          </a:prstGeom>
        </p:spPr>
        <p:txBody>
          <a:bodyPr/>
          <a:lstStyle>
            <a:lvl1pPr marL="228600" indent="-228600">
              <a:buClr>
                <a:srgbClr val="B01C2E"/>
              </a:buClr>
              <a:buFont typeface="Wingdings 2" pitchFamily="18" charset="2"/>
              <a:buChar char=""/>
              <a:defRPr sz="1200"/>
            </a:lvl1pPr>
            <a:lvl2pPr marL="457200" indent="-228600">
              <a:buClr>
                <a:srgbClr val="B01C2E"/>
              </a:buClr>
              <a:buSzPct val="125000"/>
              <a:buFont typeface="Arial" pitchFamily="34" charset="0"/>
              <a:buChar char="•"/>
              <a:defRPr sz="1200"/>
            </a:lvl2pPr>
            <a:lvl3pPr marL="685800">
              <a:buClr>
                <a:srgbClr val="B01C2E"/>
              </a:buClr>
              <a:buFont typeface="Arial" pitchFamily="34" charset="0"/>
              <a:buChar char="–"/>
              <a:defRPr sz="1200"/>
            </a:lvl3pPr>
            <a:lvl4pPr marL="914400">
              <a:buClr>
                <a:srgbClr val="B01C2E"/>
              </a:buClr>
              <a:buFont typeface="Arial" pitchFamily="34" charset="0"/>
              <a:buChar char="–"/>
              <a:defRPr sz="1200"/>
            </a:lvl4pPr>
            <a:lvl5pPr marL="1143000">
              <a:buClr>
                <a:srgbClr val="B01C2E"/>
              </a:buClr>
              <a:buFont typeface="Arial" pitchFamily="34" charset="0"/>
              <a:buChar char="–"/>
              <a:defRPr sz="12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7697687" y="1419226"/>
            <a:ext cx="3891064" cy="4706938"/>
          </a:xfrm>
          <a:prstGeom prst="rect">
            <a:avLst/>
          </a:prstGeom>
        </p:spPr>
        <p:txBody>
          <a:bodyPr/>
          <a:lstStyle>
            <a:lvl1pPr marL="0" indent="0">
              <a:buNone/>
              <a:defRPr sz="1200" i="1">
                <a:solidFill>
                  <a:srgbClr val="666666"/>
                </a:solidFill>
                <a:latin typeface="Times New Roman" pitchFamily="18" charset="0"/>
                <a:cs typeface="Times New Roman" pitchFamily="18" charset="0"/>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891282951"/>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768600" y="2667000"/>
            <a:ext cx="88392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3" name="TextBox 13"/>
          <p:cNvSpPr txBox="1">
            <a:spLocks noChangeArrowheads="1"/>
          </p:cNvSpPr>
          <p:nvPr userDrawn="1"/>
        </p:nvSpPr>
        <p:spPr bwMode="auto">
          <a:xfrm>
            <a:off x="27559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Specialization</a:t>
            </a:r>
          </a:p>
        </p:txBody>
      </p:sp>
      <p:sp>
        <p:nvSpPr>
          <p:cNvPr id="14" name="TextBox 14"/>
          <p:cNvSpPr txBox="1">
            <a:spLocks noChangeArrowheads="1"/>
          </p:cNvSpPr>
          <p:nvPr userDrawn="1"/>
        </p:nvSpPr>
        <p:spPr bwMode="auto">
          <a:xfrm>
            <a:off x="7340600" y="1108076"/>
            <a:ext cx="4267200" cy="24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1000" b="1">
                <a:solidFill>
                  <a:srgbClr val="B01C2E"/>
                </a:solidFill>
                <a:latin typeface="Arial" charset="0"/>
                <a:ea typeface="+mn-ea"/>
              </a:rPr>
              <a:t>Education</a:t>
            </a:r>
          </a:p>
        </p:txBody>
      </p:sp>
      <p:sp>
        <p:nvSpPr>
          <p:cNvPr id="17" name="Text Placeholder 16"/>
          <p:cNvSpPr>
            <a:spLocks noGrp="1"/>
          </p:cNvSpPr>
          <p:nvPr>
            <p:ph type="body" sz="quarter" idx="17"/>
          </p:nvPr>
        </p:nvSpPr>
        <p:spPr>
          <a:xfrm>
            <a:off x="2756408" y="2743200"/>
            <a:ext cx="8851392" cy="3429000"/>
          </a:xfrm>
          <a:prstGeom prst="rect">
            <a:avLst/>
          </a:prstGeom>
          <a:ln>
            <a:noFill/>
          </a:ln>
        </p:spPr>
        <p:txBody>
          <a:bodyPr lIns="27432" anchor="t"/>
          <a:lstStyle>
            <a:lvl1pPr marL="0" indent="0" algn="l">
              <a:lnSpc>
                <a:spcPts val="1200"/>
              </a:lnSpc>
              <a:spcBef>
                <a:spcPts val="0"/>
              </a:spcBef>
              <a:spcAft>
                <a:spcPts val="600"/>
              </a:spcAft>
              <a:buFont typeface="Arial" pitchFamily="34" charset="0"/>
              <a:buChar char=" "/>
              <a:defRPr sz="1000" b="0" baseline="0">
                <a:latin typeface="+mn-lt"/>
              </a:defRPr>
            </a:lvl1pPr>
            <a:lvl2pPr marL="0" indent="0">
              <a:lnSpc>
                <a:spcPts val="1200"/>
              </a:lnSpc>
              <a:spcBef>
                <a:spcPts val="0"/>
              </a:spcBef>
              <a:spcAft>
                <a:spcPts val="1200"/>
              </a:spcAft>
              <a:buFont typeface="Arial" pitchFamily="34" charset="0"/>
              <a:buChar char=" "/>
              <a:defRPr sz="1000" b="1" baseline="0">
                <a:solidFill>
                  <a:srgbClr val="666666"/>
                </a:solidFill>
                <a:latin typeface="Arial" pitchFamily="34" charset="0"/>
              </a:defRPr>
            </a:lvl2pPr>
            <a:lvl3pPr marL="228600" indent="-228600">
              <a:buClr>
                <a:srgbClr val="B01C2E"/>
              </a:buClr>
              <a:buFont typeface="Wingdings 2" pitchFamily="18" charset="2"/>
              <a:buChar char="¡"/>
              <a:defRPr sz="1000" baseline="0">
                <a:latin typeface="Arial" pitchFamily="34" charset="0"/>
              </a:defRPr>
            </a:lvl3pPr>
            <a:lvl4pPr marL="457200" indent="-228600">
              <a:buClr>
                <a:srgbClr val="B01C2E"/>
              </a:buClr>
              <a:buFont typeface="Arial" pitchFamily="34" charset="0"/>
              <a:buChar char="–"/>
              <a:defRPr sz="1000" baseline="0">
                <a:latin typeface="Arial" pitchFamily="34" charset="0"/>
              </a:defRPr>
            </a:lvl4pPr>
            <a:lvl5pPr marL="685800" indent="-228600">
              <a:buClr>
                <a:srgbClr val="B01C2E"/>
              </a:buClr>
              <a:buFont typeface="Arial" pitchFamily="34" charset="0"/>
              <a:buChar char="–"/>
              <a:defRPr sz="1000" baseline="0">
                <a:latin typeface="Arial"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607483" y="1108074"/>
            <a:ext cx="1560576" cy="1563624"/>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12"/>
          </p:nvPr>
        </p:nvSpPr>
        <p:spPr>
          <a:xfrm>
            <a:off x="607487" y="2722996"/>
            <a:ext cx="2034116" cy="553604"/>
          </a:xfrm>
          <a:prstGeom prst="rect">
            <a:avLst/>
          </a:prstGeom>
        </p:spPr>
        <p:txBody>
          <a:bodyPr lIns="0"/>
          <a:lstStyle>
            <a:lvl1pPr marL="0" indent="0">
              <a:lnSpc>
                <a:spcPts val="1000"/>
              </a:lnSpc>
              <a:buNone/>
              <a:defRPr sz="1000" b="0"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p:txBody>
      </p:sp>
      <p:sp>
        <p:nvSpPr>
          <p:cNvPr id="40" name="Text Placeholder 12"/>
          <p:cNvSpPr>
            <a:spLocks noGrp="1"/>
          </p:cNvSpPr>
          <p:nvPr>
            <p:ph type="body" sz="quarter" idx="37"/>
          </p:nvPr>
        </p:nvSpPr>
        <p:spPr>
          <a:xfrm>
            <a:off x="7340600"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2" name="Text Placeholder 12"/>
          <p:cNvSpPr>
            <a:spLocks noGrp="1"/>
          </p:cNvSpPr>
          <p:nvPr>
            <p:ph type="body" sz="quarter" idx="39"/>
          </p:nvPr>
        </p:nvSpPr>
        <p:spPr>
          <a:xfrm>
            <a:off x="2756408" y="2144554"/>
            <a:ext cx="4267200" cy="246888"/>
          </a:xfrm>
          <a:prstGeom prst="rect">
            <a:avLst/>
          </a:prstGeom>
          <a:ln w="6350">
            <a:noFill/>
          </a:ln>
        </p:spPr>
        <p:txBody>
          <a:bodyPr lIns="27432" tIns="45720" rIns="45720" bIns="45720" anchor="t" anchorCtr="0"/>
          <a:lstStyle>
            <a:lvl1pPr marL="171450" indent="-171450">
              <a:buClr>
                <a:srgbClr val="B01C2E"/>
              </a:buClr>
              <a:buFont typeface="Wingdings 2" pitchFamily="18" charset="2"/>
              <a:buNone/>
              <a:defRPr sz="1000" b="1" baseline="0">
                <a:solidFill>
                  <a:srgbClr val="B01C2E"/>
                </a:solidFill>
              </a:defRPr>
            </a:lvl1pPr>
            <a:lvl2pPr marL="118872" indent="-118872">
              <a:buClr>
                <a:srgbClr val="B01C2E"/>
              </a:buClr>
              <a:buFont typeface="Wingdings 2" pitchFamily="18" charset="2"/>
              <a:buNone/>
              <a:defRPr sz="1000" b="1" baseline="0">
                <a:solidFill>
                  <a:srgbClr val="B01C2E"/>
                </a:solidFill>
              </a:defRPr>
            </a:lvl2pPr>
            <a:lvl3pPr marL="0" indent="-118872" algn="l" defTabSz="914400" rtl="0" eaLnBrk="1" latinLnBrk="0" hangingPunct="1">
              <a:lnSpc>
                <a:spcPct val="95000"/>
              </a:lnSpc>
              <a:spcBef>
                <a:spcPts val="0"/>
              </a:spcBef>
              <a:spcAft>
                <a:spcPts val="240"/>
              </a:spcAft>
              <a:buClr>
                <a:srgbClr val="B01C2E"/>
              </a:buClr>
              <a:buFont typeface="Wingdings 2" pitchFamily="18" charset="2"/>
              <a:buNone/>
              <a:defRPr lang="en-US" sz="1000" b="1" kern="1200" baseline="0" dirty="0" smtClean="0">
                <a:solidFill>
                  <a:srgbClr val="B01C2E"/>
                </a:solidFill>
                <a:latin typeface="+mn-lt"/>
                <a:ea typeface="+mn-ea"/>
                <a:cs typeface="+mn-cs"/>
              </a:defRPr>
            </a:lvl3pPr>
            <a:lvl4pPr marL="682625" indent="-169863">
              <a:buClr>
                <a:srgbClr val="B01C2E"/>
              </a:buClr>
              <a:defRPr sz="1000"/>
            </a:lvl4pPr>
            <a:lvl5pPr marL="854075" indent="-171450">
              <a:buClr>
                <a:srgbClr val="B01C2E"/>
              </a:buClr>
              <a:buFont typeface="Arial" pitchFamily="34" charset="0"/>
              <a:buChar char="–"/>
              <a:defRPr sz="1000"/>
            </a:lvl5pPr>
          </a:lstStyle>
          <a:p>
            <a:pPr lvl="0"/>
            <a:r>
              <a:rPr lang="en-US"/>
              <a:t>Click to edit Master text styles</a:t>
            </a:r>
          </a:p>
        </p:txBody>
      </p:sp>
      <p:sp>
        <p:nvSpPr>
          <p:cNvPr id="44" name="Text Placeholder 16"/>
          <p:cNvSpPr>
            <a:spLocks noGrp="1"/>
          </p:cNvSpPr>
          <p:nvPr>
            <p:ph type="body" sz="quarter" idx="41"/>
          </p:nvPr>
        </p:nvSpPr>
        <p:spPr>
          <a:xfrm>
            <a:off x="2756408"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7340600" y="2308860"/>
            <a:ext cx="4267200" cy="347472"/>
          </a:xfrm>
          <a:prstGeom prst="rect">
            <a:avLst/>
          </a:prstGeom>
          <a:ln>
            <a:noFill/>
          </a:ln>
        </p:spPr>
        <p:txBody>
          <a:bodyPr lIns="27432" anchor="t"/>
          <a:lstStyle>
            <a:lvl1pPr marL="0" indent="0" algn="l">
              <a:lnSpc>
                <a:spcPct val="95000"/>
              </a:lnSpc>
              <a:spcBef>
                <a:spcPts val="0"/>
              </a:spcBef>
              <a:spcAft>
                <a:spcPts val="240"/>
              </a:spcAft>
              <a:buNone/>
              <a:defRPr sz="1000" b="0"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756408"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NSimSun" pitchFamily="49" charset="-122"/>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48" name="Text Placeholder 19"/>
          <p:cNvSpPr>
            <a:spLocks noGrp="1"/>
          </p:cNvSpPr>
          <p:nvPr>
            <p:ph type="body" sz="quarter" idx="43"/>
          </p:nvPr>
        </p:nvSpPr>
        <p:spPr>
          <a:xfrm>
            <a:off x="7340600" y="1295400"/>
            <a:ext cx="4267200" cy="822960"/>
          </a:xfrm>
          <a:prstGeom prst="rect">
            <a:avLst/>
          </a:prstGeom>
          <a:solidFill>
            <a:srgbClr val="FFFFFF"/>
          </a:solidFill>
          <a:ln>
            <a:noFill/>
          </a:ln>
        </p:spPr>
        <p:txBody>
          <a:bodyPr wrap="square" lIns="27432" tIns="45720" rIns="45720" bIns="45720" anchor="t">
            <a:noAutofit/>
          </a:bodyPr>
          <a:lstStyle>
            <a:lvl1pPr marL="118872" indent="-118872">
              <a:lnSpc>
                <a:spcPct val="95000"/>
              </a:lnSpc>
              <a:spcBef>
                <a:spcPts val="0"/>
              </a:spcBef>
              <a:spcAft>
                <a:spcPts val="200"/>
              </a:spcAft>
              <a:buClr>
                <a:schemeClr val="accent1"/>
              </a:buClr>
              <a:buFont typeface="Wingdings 2" pitchFamily="18" charset="2"/>
              <a:buChar char=""/>
              <a:defRPr sz="1000" baseline="0">
                <a:solidFill>
                  <a:schemeClr val="tx1"/>
                </a:solidFill>
              </a:defRPr>
            </a:lvl1pPr>
            <a:lvl2pPr marL="118872" indent="-118872">
              <a:lnSpc>
                <a:spcPct val="95000"/>
              </a:lnSpc>
              <a:spcBef>
                <a:spcPts val="0"/>
              </a:spcBef>
              <a:spcAft>
                <a:spcPts val="200"/>
              </a:spcAft>
              <a:buClr>
                <a:srgbClr val="B01C2E"/>
              </a:buClr>
              <a:buFont typeface="Arial" pitchFamily="34" charset="0"/>
              <a:buChar char=" "/>
              <a:defRPr sz="1000" baseline="0"/>
            </a:lvl2pPr>
            <a:lvl3pPr marL="118872" indent="-118872">
              <a:lnSpc>
                <a:spcPct val="95000"/>
              </a:lnSpc>
              <a:spcBef>
                <a:spcPts val="0"/>
              </a:spcBef>
              <a:spcAft>
                <a:spcPts val="200"/>
              </a:spcAft>
              <a:buClr>
                <a:srgbClr val="B01C2E"/>
              </a:buClr>
              <a:buFont typeface="Wingdings 2" pitchFamily="18" charset="2"/>
              <a:buChar char="¡"/>
              <a:defRPr sz="100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2113669410"/>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769315" y="2982769"/>
            <a:ext cx="1904615" cy="934604"/>
          </a:xfrm>
          <a:prstGeom prst="rect">
            <a:avLst/>
          </a:prstGeom>
        </p:spPr>
        <p:txBody>
          <a:bodyPr/>
          <a:lstStyle>
            <a:lvl1pPr marL="0" indent="0">
              <a:lnSpc>
                <a:spcPts val="1000"/>
              </a:lnSpc>
              <a:buNone/>
              <a:defRPr sz="1000" b="1" baseline="0"/>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769313"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7" name="Text Placeholder 11"/>
          <p:cNvSpPr>
            <a:spLocks noGrp="1"/>
          </p:cNvSpPr>
          <p:nvPr>
            <p:ph type="body" sz="quarter" idx="14"/>
          </p:nvPr>
        </p:nvSpPr>
        <p:spPr>
          <a:xfrm>
            <a:off x="623842" y="1246188"/>
            <a:ext cx="10917767" cy="228600"/>
          </a:xfrm>
          <a:prstGeom prst="rect">
            <a:avLst/>
          </a:prstGeom>
        </p:spPr>
        <p:txBody>
          <a:bodyPr/>
          <a:lstStyle>
            <a:lvl1pPr>
              <a:buFontTx/>
              <a:buNone/>
              <a:defRPr sz="12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930625"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930622" y="1589234"/>
            <a:ext cx="1426633" cy="1330325"/>
          </a:xfrm>
          <a:prstGeom prst="rect">
            <a:avLst/>
          </a:prstGeom>
        </p:spPr>
        <p:txBody>
          <a:bodyPr/>
          <a:lstStyle>
            <a:lvl1pPr>
              <a:buFont typeface="Wingdings 2" pitchFamily="18" charset="2"/>
              <a:buChar char=""/>
              <a:defRPr lang="en-US" sz="1600" kern="1200" noProof="0">
                <a:solidFill>
                  <a:schemeClr val="tx1"/>
                </a:solidFill>
                <a:latin typeface="+mn-lt"/>
                <a:ea typeface="+mn-ea"/>
                <a:cs typeface="+mn-cs"/>
              </a:defRPr>
            </a:lvl1pPr>
          </a:lstStyle>
          <a:p>
            <a:pPr lvl="0"/>
            <a:r>
              <a:rPr lang="en-US" noProof="0"/>
              <a:t>Drag picture to placeholder or click icon to add</a:t>
            </a:r>
          </a:p>
        </p:txBody>
      </p:sp>
      <p:sp>
        <p:nvSpPr>
          <p:cNvPr id="10" name="Text Placeholder 7"/>
          <p:cNvSpPr>
            <a:spLocks noGrp="1"/>
          </p:cNvSpPr>
          <p:nvPr>
            <p:ph type="body" sz="quarter" idx="17"/>
          </p:nvPr>
        </p:nvSpPr>
        <p:spPr>
          <a:xfrm>
            <a:off x="5133498"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5133498" y="1589234"/>
            <a:ext cx="1426633" cy="1330325"/>
          </a:xfrm>
          <a:prstGeom prst="rect">
            <a:avLst/>
          </a:prstGeom>
        </p:spPr>
        <p:txBody>
          <a:bodyPr/>
          <a:lstStyle>
            <a:lvl1pPr>
              <a:buFont typeface="Wingdings 2" pitchFamily="18" charset="2"/>
              <a:buChar cha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2" name="Text Placeholder 7"/>
          <p:cNvSpPr>
            <a:spLocks noGrp="1"/>
          </p:cNvSpPr>
          <p:nvPr>
            <p:ph type="body" sz="quarter" idx="19"/>
          </p:nvPr>
        </p:nvSpPr>
        <p:spPr>
          <a:xfrm>
            <a:off x="7322517"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7322514"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4" name="Text Placeholder 7"/>
          <p:cNvSpPr>
            <a:spLocks noGrp="1"/>
          </p:cNvSpPr>
          <p:nvPr>
            <p:ph type="body" sz="quarter" idx="22"/>
          </p:nvPr>
        </p:nvSpPr>
        <p:spPr>
          <a:xfrm>
            <a:off x="9525389" y="2982769"/>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9525389" y="1589234"/>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6" name="Text Placeholder 7"/>
          <p:cNvSpPr>
            <a:spLocks noGrp="1"/>
          </p:cNvSpPr>
          <p:nvPr>
            <p:ph type="body" sz="quarter" idx="24"/>
          </p:nvPr>
        </p:nvSpPr>
        <p:spPr>
          <a:xfrm>
            <a:off x="76931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769313"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18" name="Text Placeholder 7"/>
          <p:cNvSpPr>
            <a:spLocks noGrp="1"/>
          </p:cNvSpPr>
          <p:nvPr>
            <p:ph type="body" sz="quarter" idx="26"/>
          </p:nvPr>
        </p:nvSpPr>
        <p:spPr>
          <a:xfrm>
            <a:off x="2930625"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spcBef>
                <a:spcPts val="0"/>
              </a:spcBef>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930622"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0" name="Text Placeholder 7"/>
          <p:cNvSpPr>
            <a:spLocks noGrp="1"/>
          </p:cNvSpPr>
          <p:nvPr>
            <p:ph type="body" sz="quarter" idx="28"/>
          </p:nvPr>
        </p:nvSpPr>
        <p:spPr>
          <a:xfrm>
            <a:off x="5133498"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5133498"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2" name="Text Placeholder 7"/>
          <p:cNvSpPr>
            <a:spLocks noGrp="1"/>
          </p:cNvSpPr>
          <p:nvPr>
            <p:ph type="body" sz="quarter" idx="30"/>
          </p:nvPr>
        </p:nvSpPr>
        <p:spPr>
          <a:xfrm>
            <a:off x="7322517"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7322514" y="3927187"/>
            <a:ext cx="1426633" cy="1330325"/>
          </a:xfrm>
          <a:prstGeom prst="rect">
            <a:avLst/>
          </a:prstGeom>
        </p:spPr>
        <p:txBody>
          <a:bodyPr/>
          <a:lstStyle>
            <a:lvl1pPr>
              <a:defRPr lang="en-US" sz="1600" kern="1200" noProof="0" dirty="0">
                <a:solidFill>
                  <a:schemeClr val="tx1"/>
                </a:solidFill>
                <a:latin typeface="+mn-lt"/>
                <a:ea typeface="+mn-ea"/>
                <a:cs typeface="+mn-cs"/>
              </a:defRPr>
            </a:lvl1pPr>
          </a:lstStyle>
          <a:p>
            <a:pPr lvl="0"/>
            <a:r>
              <a:rPr lang="en-US" noProof="0"/>
              <a:t>Drag picture to placeholder or click icon to add</a:t>
            </a:r>
          </a:p>
        </p:txBody>
      </p:sp>
      <p:sp>
        <p:nvSpPr>
          <p:cNvPr id="24" name="Text Placeholder 7"/>
          <p:cNvSpPr>
            <a:spLocks noGrp="1"/>
          </p:cNvSpPr>
          <p:nvPr>
            <p:ph type="body" sz="quarter" idx="32"/>
          </p:nvPr>
        </p:nvSpPr>
        <p:spPr>
          <a:xfrm>
            <a:off x="9525389" y="5320723"/>
            <a:ext cx="1904615" cy="934604"/>
          </a:xfrm>
          <a:prstGeom prst="rect">
            <a:avLst/>
          </a:prstGeom>
        </p:spPr>
        <p:txBody>
          <a:bodyPr/>
          <a:lstStyle>
            <a:lvl1pPr marL="0" indent="0">
              <a:lnSpc>
                <a:spcPts val="1000"/>
              </a:lnSpc>
              <a:buNone/>
              <a:defRPr sz="1000" b="1"/>
            </a:lvl1pPr>
            <a:lvl2pPr marL="0" indent="0">
              <a:lnSpc>
                <a:spcPts val="1000"/>
              </a:lnSpc>
              <a:buNone/>
              <a:defRPr sz="1000" i="1"/>
            </a:lvl2pPr>
            <a:lvl3pPr marL="0" indent="0">
              <a:lnSpc>
                <a:spcPts val="1000"/>
              </a:lnSpc>
              <a:buFont typeface="Arial" pitchFamily="34" charset="0"/>
              <a:buNone/>
              <a:defRPr sz="1000"/>
            </a:lvl3pPr>
            <a:lvl4pPr marL="0" indent="0">
              <a:lnSpc>
                <a:spcPts val="1000"/>
              </a:lnSpc>
              <a:buNone/>
              <a:defRPr sz="1000"/>
            </a:lvl4pPr>
            <a:lvl5pPr marL="0" indent="0">
              <a:buNone/>
              <a:defRPr sz="100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9525389" y="3962401"/>
            <a:ext cx="1426633" cy="1330325"/>
          </a:xfrm>
          <a:prstGeom prst="rect">
            <a:avLst/>
          </a:prstGeom>
        </p:spPr>
        <p:txBody>
          <a:bodyPr/>
          <a:lstStyle>
            <a:lvl1pPr>
              <a:defRPr lang="en-US" sz="1600" kern="1200" noProof="0" dirty="0">
                <a:solidFill>
                  <a:schemeClr val="tx1"/>
                </a:solidFill>
                <a:latin typeface="+mn-lt"/>
                <a:ea typeface="+mn-ea"/>
                <a:cs typeface="+mn-cs"/>
              </a:defRPr>
            </a:lvl1pPr>
            <a:lvl2pPr>
              <a:defRPr lang="en-US" sz="1600" kern="1200" noProof="0" dirty="0">
                <a:solidFill>
                  <a:schemeClr val="tx1"/>
                </a:solidFill>
                <a:latin typeface="+mn-lt"/>
                <a:ea typeface="+mn-ea"/>
                <a:cs typeface="+mn-cs"/>
              </a:defRPr>
            </a:lvl2pPr>
          </a:lstStyle>
          <a:p>
            <a:pPr lvl="0"/>
            <a:r>
              <a:rPr lang="en-US" noProof="0"/>
              <a:t>Drag picture to placeholder or click icon to add</a:t>
            </a:r>
          </a:p>
        </p:txBody>
      </p:sp>
      <p:sp>
        <p:nvSpPr>
          <p:cNvPr id="26"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122988937"/>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588433" y="14398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PARTNERS</a:t>
            </a:r>
          </a:p>
        </p:txBody>
      </p:sp>
      <p:sp>
        <p:nvSpPr>
          <p:cNvPr id="11" name="Line 22"/>
          <p:cNvSpPr>
            <a:spLocks noChangeShapeType="1"/>
          </p:cNvSpPr>
          <p:nvPr/>
        </p:nvSpPr>
        <p:spPr bwMode="auto">
          <a:xfrm>
            <a:off x="584201" y="18970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2" name="Text Box 23"/>
          <p:cNvSpPr txBox="1">
            <a:spLocks noChangeArrowheads="1"/>
          </p:cNvSpPr>
          <p:nvPr/>
        </p:nvSpPr>
        <p:spPr bwMode="auto">
          <a:xfrm>
            <a:off x="588433" y="3268663"/>
            <a:ext cx="11133667"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1050" b="1">
                <a:solidFill>
                  <a:srgbClr val="C00000"/>
                </a:solidFill>
                <a:latin typeface="Arial" charset="0"/>
                <a:ea typeface="+mn-ea"/>
                <a:cs typeface="+mn-cs"/>
              </a:rPr>
              <a:t>ASSOCIATES</a:t>
            </a:r>
          </a:p>
        </p:txBody>
      </p:sp>
      <p:sp>
        <p:nvSpPr>
          <p:cNvPr id="13" name="Line 24"/>
          <p:cNvSpPr>
            <a:spLocks noChangeShapeType="1"/>
          </p:cNvSpPr>
          <p:nvPr/>
        </p:nvSpPr>
        <p:spPr bwMode="auto">
          <a:xfrm>
            <a:off x="584201" y="3725863"/>
            <a:ext cx="111379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28" name="Text Placeholder 27"/>
          <p:cNvSpPr>
            <a:spLocks noGrp="1"/>
          </p:cNvSpPr>
          <p:nvPr>
            <p:ph type="body" sz="quarter" idx="10"/>
          </p:nvPr>
        </p:nvSpPr>
        <p:spPr>
          <a:xfrm>
            <a:off x="3478108"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2" name="Text Placeholder 31"/>
          <p:cNvSpPr>
            <a:spLocks noGrp="1"/>
          </p:cNvSpPr>
          <p:nvPr>
            <p:ph type="body" sz="quarter" idx="11"/>
          </p:nvPr>
        </p:nvSpPr>
        <p:spPr>
          <a:xfrm>
            <a:off x="6372015"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34" name="Text Placeholder 33"/>
          <p:cNvSpPr>
            <a:spLocks noGrp="1"/>
          </p:cNvSpPr>
          <p:nvPr>
            <p:ph type="body" sz="quarter" idx="12"/>
          </p:nvPr>
        </p:nvSpPr>
        <p:spPr>
          <a:xfrm>
            <a:off x="9265920"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7" name="Text Placeholder 16"/>
          <p:cNvSpPr>
            <a:spLocks noGrp="1"/>
          </p:cNvSpPr>
          <p:nvPr>
            <p:ph type="body" sz="quarter" idx="17"/>
          </p:nvPr>
        </p:nvSpPr>
        <p:spPr>
          <a:xfrm>
            <a:off x="1975104"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6299200" y="3886200"/>
            <a:ext cx="3962400" cy="73152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975104" y="4800600"/>
            <a:ext cx="8290560" cy="548640"/>
          </a:xfrm>
          <a:prstGeom prst="rect">
            <a:avLst/>
          </a:prstGeom>
          <a:ln>
            <a:solidFill>
              <a:srgbClr val="666666"/>
            </a:solidFill>
          </a:ln>
        </p:spPr>
        <p:txBody>
          <a:bodyPr anchor="ctr"/>
          <a:lstStyle>
            <a:lvl1pPr marL="0" indent="0" algn="ctr">
              <a:buNone/>
              <a:defRPr sz="1200" b="1" baseline="0">
                <a:latin typeface="+mn-lt"/>
              </a:defRPr>
            </a:lvl1pPr>
            <a:lvl2pPr>
              <a:defRPr sz="1200" baseline="0">
                <a:latin typeface="Arial" pitchFamily="34" charset="0"/>
              </a:defRPr>
            </a:lvl2pPr>
            <a:lvl3pPr>
              <a:defRPr sz="1200" baseline="0">
                <a:latin typeface="Arial" pitchFamily="34" charset="0"/>
              </a:defRPr>
            </a:lvl3pPr>
            <a:lvl4pPr>
              <a:defRPr sz="1200" baseline="0">
                <a:latin typeface="Arial" pitchFamily="34" charset="0"/>
              </a:defRPr>
            </a:lvl4pPr>
            <a:lvl5pPr>
              <a:defRPr sz="12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584201" y="2019300"/>
            <a:ext cx="2438400" cy="731520"/>
          </a:xfrm>
          <a:prstGeom prst="rect">
            <a:avLst/>
          </a:prstGeom>
          <a:ln>
            <a:solidFill>
              <a:srgbClr val="666666"/>
            </a:solidFill>
          </a:ln>
        </p:spPr>
        <p:txBody>
          <a:bodyPr anchor="ctr"/>
          <a:lstStyle>
            <a:lvl1pPr marL="0" indent="0" algn="ctr">
              <a:buNone/>
              <a:defRPr sz="12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15871175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6197600" y="1417320"/>
            <a:ext cx="5486400" cy="48006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2"/>
          <p:cNvSpPr>
            <a:spLocks noGrp="1"/>
          </p:cNvSpPr>
          <p:nvPr>
            <p:ph sz="quarter" idx="18"/>
          </p:nvPr>
        </p:nvSpPr>
        <p:spPr>
          <a:xfrm>
            <a:off x="508000" y="14173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2"/>
          <p:cNvSpPr>
            <a:spLocks noGrp="1"/>
          </p:cNvSpPr>
          <p:nvPr>
            <p:ph sz="quarter" idx="19"/>
          </p:nvPr>
        </p:nvSpPr>
        <p:spPr>
          <a:xfrm>
            <a:off x="508000" y="3931920"/>
            <a:ext cx="5486400" cy="2286000"/>
          </a:xfrm>
          <a:prstGeom prst="rect">
            <a:avLst/>
          </a:prstGeom>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620875777"/>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386922422"/>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601133"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601133"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815275"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815275"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5029416"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5029416"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7243557"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7243557"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9474200" y="121920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914400" rtl="0" eaLnBrk="1" latinLnBrk="0" hangingPunct="1">
              <a:lnSpc>
                <a:spcPct val="100000"/>
              </a:lnSpc>
              <a:spcBef>
                <a:spcPts val="4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9474200" y="262032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601133"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601133"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601133"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601133"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815275"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815275"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815275"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815275"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5029416"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5029416"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5029416"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5029416"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7243557"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7243557"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7243557"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7243557"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9474200" y="4623125"/>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9474200" y="6024245"/>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9474200" y="2914650"/>
            <a:ext cx="2112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914400" rtl="0" eaLnBrk="1" latinLnBrk="0" hangingPunct="1">
              <a:lnSpc>
                <a:spcPct val="100000"/>
              </a:lnSpc>
              <a:spcBef>
                <a:spcPts val="200"/>
              </a:spcBef>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spcBef>
                <a:spcPts val="200"/>
              </a:spcBef>
              <a:buNone/>
              <a:defRPr kumimoji="0" lang="en-US" sz="700"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spcBef>
                <a:spcPts val="200"/>
              </a:spcBef>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9474200" y="4315770"/>
            <a:ext cx="2112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914400" rtl="0" eaLnBrk="1" latinLnBrk="0" hangingPunct="1">
              <a:lnSpc>
                <a:spcPct val="100000"/>
              </a:lnSpc>
              <a:spcBef>
                <a:spcPts val="0"/>
              </a:spcBef>
              <a:buNone/>
              <a:defRPr kumimoji="0" lang="en-US" sz="700"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914400" rtl="0" eaLnBrk="1" latinLnBrk="0" hangingPunct="1">
              <a:lnSpc>
                <a:spcPct val="100000"/>
              </a:lnSpc>
              <a:buNone/>
              <a:defRPr kumimoji="0" lang="en-US" sz="8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914400" rtl="0" eaLnBrk="1" latinLnBrk="0" hangingPunct="1">
              <a:lnSpc>
                <a:spcPct val="100000"/>
              </a:lnSpc>
              <a:buNone/>
              <a:defRPr kumimoji="0" lang="en-US" sz="8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1230243485"/>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601133"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601133" y="46228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601133"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818451"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5035768"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7253085"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9470400" y="121920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818451"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818451"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u="none"/>
            </a:lvl1pPr>
            <a:lvl2pPr marL="0" indent="0">
              <a:lnSpc>
                <a:spcPct val="100000"/>
              </a:lnSpc>
              <a:spcBef>
                <a:spcPts val="0"/>
              </a:spcBef>
              <a:buNone/>
              <a:defRPr sz="700" b="0" i="0" u="none">
                <a:solidFill>
                  <a:srgbClr val="808080"/>
                </a:solidFill>
              </a:defRPr>
            </a:lvl2pPr>
            <a:lvl3pPr marL="0" indent="0">
              <a:lnSpc>
                <a:spcPct val="100000"/>
              </a:lnSpc>
              <a:spcBef>
                <a:spcPts val="100"/>
              </a:spcBef>
              <a:buNone/>
              <a:defRPr sz="700" b="0" i="0" u="none">
                <a:solidFill>
                  <a:srgbClr val="808080"/>
                </a:solidFill>
              </a:defRPr>
            </a:lvl3pPr>
            <a:lvl4pPr marL="0" indent="0">
              <a:lnSpc>
                <a:spcPct val="100000"/>
              </a:lnSpc>
              <a:spcBef>
                <a:spcPts val="100"/>
              </a:spcBef>
              <a:buNone/>
              <a:defRPr sz="700" b="0" i="0" u="none">
                <a:solidFill>
                  <a:srgbClr val="808080"/>
                </a:solidFill>
              </a:defRPr>
            </a:lvl4pPr>
            <a:lvl5pPr marL="0" indent="0">
              <a:lnSpc>
                <a:spcPct val="100000"/>
              </a:lnSpc>
              <a:spcBef>
                <a:spcPts val="100"/>
              </a:spcBef>
              <a:buNone/>
              <a:defRPr sz="700"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5035768"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5035768"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7253085"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7253085"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9470400" y="2914650"/>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9470400" y="4626864"/>
            <a:ext cx="2112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i="0"/>
            </a:lvl1pPr>
            <a:lvl2pPr marL="0" indent="0">
              <a:lnSpc>
                <a:spcPct val="100000"/>
              </a:lnSpc>
              <a:spcBef>
                <a:spcPts val="0"/>
              </a:spcBef>
              <a:buNone/>
              <a:defRPr sz="700" b="0" i="0">
                <a:solidFill>
                  <a:srgbClr val="808080"/>
                </a:solidFill>
              </a:defRPr>
            </a:lvl2pPr>
            <a:lvl3pPr marL="0" indent="0">
              <a:lnSpc>
                <a:spcPct val="100000"/>
              </a:lnSpc>
              <a:spcBef>
                <a:spcPts val="100"/>
              </a:spcBef>
              <a:buNone/>
              <a:defRPr sz="700" b="0" i="0">
                <a:solidFill>
                  <a:srgbClr val="808080"/>
                </a:solidFill>
              </a:defRPr>
            </a:lvl3pPr>
            <a:lvl4pPr marL="0" indent="0">
              <a:lnSpc>
                <a:spcPct val="100000"/>
              </a:lnSpc>
              <a:spcBef>
                <a:spcPts val="100"/>
              </a:spcBef>
              <a:buNone/>
              <a:defRPr sz="700" b="0" i="0">
                <a:solidFill>
                  <a:srgbClr val="808080"/>
                </a:solidFill>
              </a:defRPr>
            </a:lvl4pPr>
            <a:lvl5pPr marL="0" indent="0">
              <a:lnSpc>
                <a:spcPct val="100000"/>
              </a:lnSpc>
              <a:spcBef>
                <a:spcPts val="100"/>
              </a:spcBef>
              <a:buNone/>
              <a:defRPr sz="700"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601133"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601133" y="6020181"/>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601133"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818451"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chemeClr val="tx1"/>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5035768"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7253085"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9470400" y="261823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818451"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818451"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5035768"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5035768"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7253085"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7253085"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9470400" y="4313682"/>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9470400" y="6024245"/>
            <a:ext cx="2112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600"/>
              </a:spcBef>
              <a:buNone/>
              <a:defRPr sz="700" b="1" i="1"/>
            </a:lvl1pPr>
            <a:lvl2pPr marL="0" indent="0">
              <a:lnSpc>
                <a:spcPct val="100000"/>
              </a:lnSpc>
              <a:spcBef>
                <a:spcPts val="0"/>
              </a:spcBef>
              <a:buNone/>
              <a:defRPr sz="700" b="0">
                <a:solidFill>
                  <a:srgbClr val="000000"/>
                </a:solidFill>
              </a:defRPr>
            </a:lvl2pPr>
            <a:lvl3pPr marL="0" indent="0">
              <a:lnSpc>
                <a:spcPct val="100000"/>
              </a:lnSpc>
              <a:spcBef>
                <a:spcPts val="100"/>
              </a:spcBef>
              <a:buNone/>
              <a:defRPr sz="700" b="0" i="1">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1920796383"/>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280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10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600"/>
              </a:spcBef>
              <a:buNone/>
              <a:defRPr sz="800" b="1"/>
            </a:lvl1pPr>
            <a:lvl2pPr marL="0" indent="0">
              <a:lnSpc>
                <a:spcPct val="100000"/>
              </a:lnSpc>
              <a:spcBef>
                <a:spcPts val="100"/>
              </a:spcBef>
              <a:buNone/>
              <a:defRPr sz="700" b="0">
                <a:solidFill>
                  <a:srgbClr val="808080"/>
                </a:solidFill>
              </a:defRPr>
            </a:lvl2pPr>
            <a:lvl3pPr marL="0" indent="0">
              <a:lnSpc>
                <a:spcPct val="100000"/>
              </a:lnSpc>
              <a:spcBef>
                <a:spcPts val="100"/>
              </a:spcBef>
              <a:buNone/>
              <a:defRPr sz="700" b="0">
                <a:solidFill>
                  <a:srgbClr val="808080"/>
                </a:solidFill>
              </a:defRPr>
            </a:lvl3pPr>
            <a:lvl4pPr marL="0" indent="0">
              <a:lnSpc>
                <a:spcPct val="100000"/>
              </a:lnSpc>
              <a:spcBef>
                <a:spcPts val="100"/>
              </a:spcBef>
              <a:buNone/>
              <a:defRPr sz="700" b="0">
                <a:solidFill>
                  <a:srgbClr val="808080"/>
                </a:solidFill>
              </a:defRPr>
            </a:lvl4pPr>
            <a:lvl5pPr marL="0" indent="0">
              <a:lnSpc>
                <a:spcPct val="100000"/>
              </a:lnSpc>
              <a:spcBef>
                <a:spcPts val="10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5123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51460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210050"/>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919125"/>
            <a:ext cx="2112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1488665738"/>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601133"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601133"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601133"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914400" rtl="0" eaLnBrk="1" latinLnBrk="0" hangingPunct="1">
              <a:lnSpc>
                <a:spcPct val="100000"/>
              </a:lnSpc>
              <a:spcBef>
                <a:spcPts val="0"/>
              </a:spcBef>
              <a:buClr>
                <a:srgbClr val="9E3039"/>
              </a:buClr>
              <a:buFont typeface="Arial" pitchFamily="34" charset="0"/>
              <a:buNone/>
              <a:defRPr kumimoji="0" lang="en-US" sz="700"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818451"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5035768"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7253085"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9470400" y="121920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818451"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818451"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5035768"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5035768"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7253085"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7253085"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9470400" y="2914650"/>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9470400" y="4626864"/>
            <a:ext cx="2112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300"/>
              </a:spcBef>
              <a:buNone/>
              <a:defRPr sz="800" b="1"/>
            </a:lvl1pPr>
            <a:lvl2pPr marL="0" indent="0">
              <a:lnSpc>
                <a:spcPct val="100000"/>
              </a:lnSpc>
              <a:spcBef>
                <a:spcPts val="0"/>
              </a:spcBef>
              <a:buNone/>
              <a:defRPr sz="700" b="0">
                <a:solidFill>
                  <a:srgbClr val="808080"/>
                </a:solidFill>
              </a:defRPr>
            </a:lvl2pPr>
            <a:lvl3pPr marL="0" indent="0">
              <a:lnSpc>
                <a:spcPct val="100000"/>
              </a:lnSpc>
              <a:spcBef>
                <a:spcPts val="0"/>
              </a:spcBef>
              <a:buNone/>
              <a:defRPr sz="700" b="0">
                <a:solidFill>
                  <a:srgbClr val="808080"/>
                </a:solidFill>
              </a:defRPr>
            </a:lvl3pPr>
            <a:lvl4pPr marL="0" indent="0">
              <a:lnSpc>
                <a:spcPct val="100000"/>
              </a:lnSpc>
              <a:spcBef>
                <a:spcPts val="0"/>
              </a:spcBef>
              <a:buNone/>
              <a:defRPr sz="700" b="0">
                <a:solidFill>
                  <a:srgbClr val="808080"/>
                </a:solidFill>
              </a:defRPr>
            </a:lvl4pPr>
            <a:lvl5pPr marL="0" indent="0">
              <a:lnSpc>
                <a:spcPct val="100000"/>
              </a:lnSpc>
              <a:spcBef>
                <a:spcPts val="0"/>
              </a:spcBef>
              <a:buNone/>
              <a:defRPr sz="700"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601133"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818449"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5035765"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7253081"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9470400" y="2432304"/>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601133"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818449"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5035765"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7253081"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9470400" y="4133088"/>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601133"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818449"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5035765"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7253081"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9470400" y="5843016"/>
            <a:ext cx="2112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400"/>
              </a:spcBef>
              <a:buNone/>
              <a:defRPr sz="1200" b="1">
                <a:solidFill>
                  <a:srgbClr val="FFFFFF"/>
                </a:solidFill>
              </a:defRPr>
            </a:lvl1pPr>
            <a:lvl2pPr marL="0" indent="0">
              <a:lnSpc>
                <a:spcPct val="100000"/>
              </a:lnSpc>
              <a:spcBef>
                <a:spcPts val="100"/>
              </a:spcBef>
              <a:spcAft>
                <a:spcPts val="200"/>
              </a:spcAft>
              <a:buNone/>
              <a:defRPr sz="800" b="0">
                <a:solidFill>
                  <a:srgbClr val="D9D9D9"/>
                </a:solidFill>
              </a:defRPr>
            </a:lvl2pPr>
            <a:lvl3pPr marL="0" indent="0">
              <a:lnSpc>
                <a:spcPct val="100000"/>
              </a:lnSpc>
              <a:spcBef>
                <a:spcPts val="100"/>
              </a:spcBef>
              <a:spcAft>
                <a:spcPts val="200"/>
              </a:spcAft>
              <a:buNone/>
              <a:defRPr sz="800" b="0">
                <a:solidFill>
                  <a:srgbClr val="D9D9D9"/>
                </a:solidFill>
              </a:defRPr>
            </a:lvl3pPr>
            <a:lvl4pPr marL="0" indent="0">
              <a:lnSpc>
                <a:spcPct val="100000"/>
              </a:lnSpc>
              <a:spcBef>
                <a:spcPts val="100"/>
              </a:spcBef>
              <a:spcAft>
                <a:spcPts val="200"/>
              </a:spcAft>
              <a:buNone/>
              <a:defRPr sz="800" b="0">
                <a:solidFill>
                  <a:srgbClr val="D9D9D9"/>
                </a:solidFill>
              </a:defRPr>
            </a:lvl4pPr>
            <a:lvl5pPr marL="0" indent="0">
              <a:lnSpc>
                <a:spcPct val="100000"/>
              </a:lnSpc>
              <a:spcBef>
                <a:spcPts val="100"/>
              </a:spcBef>
              <a:spcAft>
                <a:spcPts val="200"/>
              </a:spcAft>
              <a:buNone/>
              <a:defRPr sz="8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596901"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99006345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914400" y="152400"/>
            <a:ext cx="103632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914400" y="914400"/>
            <a:ext cx="103632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Buybacks</a:t>
            </a:r>
          </a:p>
        </p:txBody>
      </p:sp>
      <p:sp>
        <p:nvSpPr>
          <p:cNvPr id="5" name="Rectangle 4"/>
          <p:cNvSpPr>
            <a:spLocks noGrp="1" noChangeArrowheads="1"/>
          </p:cNvSpPr>
          <p:nvPr>
            <p:ph type="sldNum" sz="quarter" idx="11"/>
          </p:nvPr>
        </p:nvSpPr>
        <p:spPr/>
        <p:txBody>
          <a:bodyPr/>
          <a:lstStyle>
            <a:lvl1pPr>
              <a:defRPr/>
            </a:lvl1pPr>
          </a:lstStyle>
          <a:p>
            <a:endParaRPr lang="en-US">
              <a:latin typeface="Calibri"/>
            </a:endParaRPr>
          </a:p>
          <a:p>
            <a:fld id="{32A47CA8-1D40-3C49-82CF-CF2201A41E4F}" type="slidenum">
              <a:rPr lang="en-US" smtClean="0">
                <a:latin typeface="Calibri"/>
              </a:rPr>
              <a:pPr/>
              <a:t>‹#›</a:t>
            </a:fld>
            <a:endParaRPr lang="en-US">
              <a:latin typeface="Calibri"/>
            </a:endParaRPr>
          </a:p>
        </p:txBody>
      </p:sp>
    </p:spTree>
    <p:extLst>
      <p:ext uri="{BB962C8B-B14F-4D97-AF65-F5344CB8AC3E}">
        <p14:creationId xmlns:p14="http://schemas.microsoft.com/office/powerpoint/2010/main" val="265469765"/>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14022781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89818445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12064" y="805002"/>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814835"/>
            <a:ext cx="5386917"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600" b="1">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195227"/>
            <a:ext cx="5388864" cy="4955707"/>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195227"/>
            <a:ext cx="5388864" cy="4955707"/>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Buybacks</a:t>
            </a:r>
          </a:p>
        </p:txBody>
      </p:sp>
      <p:sp>
        <p:nvSpPr>
          <p:cNvPr id="15" name="Rectangle 14"/>
          <p:cNvSpPr/>
          <p:nvPr userDrawn="1"/>
        </p:nvSpPr>
        <p:spPr>
          <a:xfrm>
            <a:off x="512064" y="407060"/>
            <a:ext cx="112776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6" name="Rectangle 2"/>
          <p:cNvSpPr>
            <a:spLocks noGrp="1" noChangeArrowheads="1"/>
          </p:cNvSpPr>
          <p:nvPr>
            <p:ph type="title"/>
          </p:nvPr>
        </p:nvSpPr>
        <p:spPr bwMode="gray">
          <a:xfrm>
            <a:off x="512064" y="2"/>
            <a:ext cx="112776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b="1"/>
            </a:lvl1pPr>
          </a:lstStyle>
          <a:p>
            <a:pPr lvl="0"/>
            <a:r>
              <a:rPr lang="en-US" dirty="0"/>
              <a:t>Click to edit Master title style</a:t>
            </a:r>
          </a:p>
        </p:txBody>
      </p:sp>
    </p:spTree>
    <p:extLst>
      <p:ext uri="{BB962C8B-B14F-4D97-AF65-F5344CB8AC3E}">
        <p14:creationId xmlns:p14="http://schemas.microsoft.com/office/powerpoint/2010/main" val="5709385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505883"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8" name="Text Placeholder 2"/>
          <p:cNvSpPr>
            <a:spLocks noGrp="1"/>
          </p:cNvSpPr>
          <p:nvPr>
            <p:ph type="body" idx="19"/>
          </p:nvPr>
        </p:nvSpPr>
        <p:spPr>
          <a:xfrm>
            <a:off x="6299200" y="1371600"/>
            <a:ext cx="5386917"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6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1" name="Content Placeholder 10"/>
          <p:cNvSpPr>
            <a:spLocks noGrp="1"/>
          </p:cNvSpPr>
          <p:nvPr>
            <p:ph sz="quarter" idx="20"/>
          </p:nvPr>
        </p:nvSpPr>
        <p:spPr>
          <a:xfrm>
            <a:off x="505883" y="1807534"/>
            <a:ext cx="5388864"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6299200" y="1807534"/>
            <a:ext cx="5388864" cy="4343400"/>
          </a:xfrm>
          <a:prstGeom prst="rect">
            <a:avLst/>
          </a:prstGeom>
          <a:solidFill>
            <a:srgbClr val="FFFFFF"/>
          </a:solidFill>
          <a:ln>
            <a:solidFill>
              <a:srgbClr val="C0C0C0"/>
            </a:solidFill>
          </a:ln>
        </p:spPr>
        <p:txBody>
          <a:bodyPr/>
          <a:lstStyle>
            <a:lvl1pPr marL="228600" indent="-228600">
              <a:buClr>
                <a:schemeClr val="accent1"/>
              </a:buClr>
              <a:buFont typeface="Wingdings 2" pitchFamily="18" charset="2"/>
              <a:buChar char=""/>
              <a:defRPr sz="1600"/>
            </a:lvl1pPr>
            <a:lvl2pPr marL="457200" indent="-228600">
              <a:buClr>
                <a:schemeClr val="accent1"/>
              </a:buClr>
              <a:buFont typeface="Arial" pitchFamily="34" charset="0"/>
              <a:buChar char="•"/>
              <a:defRPr lang="en-US" sz="16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600"/>
            </a:lvl3pPr>
            <a:lvl4pPr marL="914400">
              <a:buClr>
                <a:schemeClr val="accent1"/>
              </a:buClr>
              <a:buFont typeface="Arial" pitchFamily="34" charset="0"/>
              <a:buChar char="–"/>
              <a:defRPr sz="1600"/>
            </a:lvl4pPr>
            <a:lvl5pPr marL="1143000">
              <a:buClr>
                <a:schemeClr val="accent1"/>
              </a:buClr>
              <a:buFont typeface="Arial" pitchFamily="34" charset="0"/>
              <a:buChar char="–"/>
              <a:defRPr sz="16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Buybacks</a:t>
            </a:r>
          </a:p>
        </p:txBody>
      </p:sp>
    </p:spTree>
    <p:extLst>
      <p:ext uri="{BB962C8B-B14F-4D97-AF65-F5344CB8AC3E}">
        <p14:creationId xmlns:p14="http://schemas.microsoft.com/office/powerpoint/2010/main" val="625434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5384800" y="3046413"/>
            <a:ext cx="13208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800">
              <a:latin typeface="Arial" charset="0"/>
              <a:ea typeface="+mn-ea"/>
            </a:endParaRPr>
          </a:p>
        </p:txBody>
      </p:sp>
      <p:sp>
        <p:nvSpPr>
          <p:cNvPr id="7" name="Text Placeholder 2"/>
          <p:cNvSpPr>
            <a:spLocks noGrp="1"/>
          </p:cNvSpPr>
          <p:nvPr>
            <p:ph type="body" idx="1"/>
          </p:nvPr>
        </p:nvSpPr>
        <p:spPr>
          <a:xfrm>
            <a:off x="505883" y="1371600"/>
            <a:ext cx="4876800" cy="380392"/>
          </a:xfrm>
          <a:prstGeom prst="rect">
            <a:avLst/>
          </a:prstGeom>
          <a:solidFill>
            <a:schemeClr val="accent1"/>
          </a:solidFill>
          <a:ln cmpd="sng">
            <a:solidFill>
              <a:srgbClr val="B01C2E"/>
            </a:solidFill>
            <a:prstDash val="solid"/>
          </a:ln>
        </p:spPr>
        <p:txBody>
          <a:bodyPr lIns="91440" rIns="91440" anchor="ctr"/>
          <a:lstStyle>
            <a:lvl1pPr marL="0" indent="0">
              <a:buNone/>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8" name="Text Placeholder 2"/>
          <p:cNvSpPr>
            <a:spLocks noGrp="1"/>
          </p:cNvSpPr>
          <p:nvPr>
            <p:ph type="body" idx="19"/>
          </p:nvPr>
        </p:nvSpPr>
        <p:spPr>
          <a:xfrm>
            <a:off x="6705600" y="1371600"/>
            <a:ext cx="4876800" cy="380392"/>
          </a:xfrm>
          <a:prstGeom prst="rect">
            <a:avLst/>
          </a:prstGeom>
          <a:solidFill>
            <a:schemeClr val="accent1"/>
          </a:solidFill>
          <a:ln cmpd="sng">
            <a:solidFill>
              <a:srgbClr val="B01C2E"/>
            </a:solidFill>
            <a:prstDash val="solid"/>
          </a:ln>
        </p:spPr>
        <p:txBody>
          <a:bodyPr lIns="91440" rIns="91440" anchor="ctr"/>
          <a:lstStyle>
            <a:lvl1pPr marL="0" marR="0" indent="0" algn="l" defTabSz="914400" rtl="0" eaLnBrk="1" fontAlgn="auto" latinLnBrk="0" hangingPunct="1">
              <a:lnSpc>
                <a:spcPct val="100000"/>
              </a:lnSpc>
              <a:spcBef>
                <a:spcPct val="20000"/>
              </a:spcBef>
              <a:spcAft>
                <a:spcPts val="0"/>
              </a:spcAft>
              <a:buClrTx/>
              <a:buSzTx/>
              <a:buFont typeface="Arial" pitchFamily="34" charset="0"/>
              <a:buNone/>
              <a:tabLst/>
              <a:defRPr sz="12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12" name="Content Placeholder 10"/>
          <p:cNvSpPr>
            <a:spLocks noGrp="1"/>
          </p:cNvSpPr>
          <p:nvPr>
            <p:ph sz="quarter" idx="20"/>
          </p:nvPr>
        </p:nvSpPr>
        <p:spPr>
          <a:xfrm>
            <a:off x="505883" y="1807534"/>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21"/>
          </p:nvPr>
        </p:nvSpPr>
        <p:spPr>
          <a:xfrm>
            <a:off x="6705600" y="1828800"/>
            <a:ext cx="4876800" cy="4343400"/>
          </a:xfrm>
          <a:prstGeom prst="rect">
            <a:avLst/>
          </a:prstGeom>
          <a:solidFill>
            <a:srgbClr val="FFFFFF"/>
          </a:solidFill>
          <a:ln>
            <a:solidFill>
              <a:srgbClr val="C0C0C0"/>
            </a:solidFill>
          </a:ln>
        </p:spPr>
        <p:txBody>
          <a:bodyPr/>
          <a:lstStyle>
            <a:lvl1pPr marL="228600" indent="-228600">
              <a:spcBef>
                <a:spcPts val="24"/>
              </a:spcBef>
              <a:buClr>
                <a:schemeClr val="accent1"/>
              </a:buClr>
              <a:buFont typeface="Wingdings 2" pitchFamily="18" charset="2"/>
              <a:buChar char=""/>
              <a:defRPr sz="1200"/>
            </a:lvl1pPr>
            <a:lvl2pPr marL="457200" indent="-22860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685800">
              <a:buClr>
                <a:schemeClr val="accent1"/>
              </a:buClr>
              <a:buFont typeface="Arial" pitchFamily="34" charset="0"/>
              <a:buChar char="–"/>
              <a:defRPr sz="1200"/>
            </a:lvl3pPr>
            <a:lvl4pPr marL="914400">
              <a:buClr>
                <a:schemeClr val="accent1"/>
              </a:buClr>
              <a:buFont typeface="Arial" pitchFamily="34" charset="0"/>
              <a:buChar char="–"/>
              <a:defRPr sz="1200"/>
            </a:lvl4pPr>
            <a:lvl5pPr marL="1143000">
              <a:buClr>
                <a:schemeClr val="accent1"/>
              </a:buClr>
              <a:buFont typeface="Arial" pitchFamily="34" charset="0"/>
              <a:buChar char="–"/>
              <a:defRPr sz="1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Rectangle 2"/>
          <p:cNvSpPr>
            <a:spLocks noGrp="1" noChangeArrowheads="1"/>
          </p:cNvSpPr>
          <p:nvPr>
            <p:ph type="title"/>
          </p:nvPr>
        </p:nvSpPr>
        <p:spPr bwMode="gray">
          <a:xfrm>
            <a:off x="603254" y="2"/>
            <a:ext cx="10985500"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220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Buybacks</a:t>
            </a:r>
          </a:p>
        </p:txBody>
      </p:sp>
    </p:spTree>
    <p:extLst>
      <p:ext uri="{BB962C8B-B14F-4D97-AF65-F5344CB8AC3E}">
        <p14:creationId xmlns:p14="http://schemas.microsoft.com/office/powerpoint/2010/main" val="2024520606"/>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theme" Target="../theme/theme1.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12192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800"/>
          </a:p>
        </p:txBody>
      </p:sp>
      <p:sp>
        <p:nvSpPr>
          <p:cNvPr id="10" name="Slide Number Placeholder 9"/>
          <p:cNvSpPr>
            <a:spLocks noGrp="1"/>
          </p:cNvSpPr>
          <p:nvPr>
            <p:ph type="sldNum" sz="quarter" idx="4"/>
          </p:nvPr>
        </p:nvSpPr>
        <p:spPr>
          <a:xfrm>
            <a:off x="11480800" y="6436634"/>
            <a:ext cx="609600" cy="365125"/>
          </a:xfrm>
          <a:prstGeom prst="rect">
            <a:avLst/>
          </a:prstGeom>
        </p:spPr>
        <p:txBody>
          <a:bodyPr vert="horz" wrap="square" lIns="91440" tIns="45720" rIns="91440" bIns="45720" numCol="1" anchor="ctr" anchorCtr="0" compatLnSpc="1">
            <a:prstTxWarp prst="textNoShape">
              <a:avLst/>
            </a:prstTxWarp>
          </a:bodyPr>
          <a:lstStyle>
            <a:lvl1pPr>
              <a:defRPr sz="8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a:p>
        </p:txBody>
      </p:sp>
      <p:sp>
        <p:nvSpPr>
          <p:cNvPr id="13" name="Footer Placeholder 12"/>
          <p:cNvSpPr>
            <a:spLocks noGrp="1"/>
          </p:cNvSpPr>
          <p:nvPr>
            <p:ph type="ftr" sz="quarter" idx="3"/>
          </p:nvPr>
        </p:nvSpPr>
        <p:spPr>
          <a:xfrm>
            <a:off x="4165600" y="6442487"/>
            <a:ext cx="3860800" cy="365125"/>
          </a:xfrm>
          <a:prstGeom prst="rect">
            <a:avLst/>
          </a:prstGeom>
        </p:spPr>
        <p:txBody>
          <a:bodyPr vert="horz" wrap="square" lIns="91440" tIns="45720" rIns="91440" bIns="45720" numCol="1" anchor="ctr" anchorCtr="0" compatLnSpc="1">
            <a:prstTxWarp prst="textNoShape">
              <a:avLst/>
            </a:prstTxWarp>
          </a:bodyPr>
          <a:lstStyle>
            <a:lvl1pPr algn="ctr">
              <a:defRPr sz="800" smtClean="0">
                <a:solidFill>
                  <a:srgbClr val="898989"/>
                </a:solidFill>
                <a:latin typeface="+mn-lt"/>
                <a:ea typeface="+mn-ea"/>
              </a:defRPr>
            </a:lvl1pPr>
          </a:lstStyle>
          <a:p>
            <a:pPr>
              <a:defRPr/>
            </a:pPr>
            <a:r>
              <a:rPr lang="en-US" dirty="0"/>
              <a:t>Buybacks</a:t>
            </a:r>
          </a:p>
        </p:txBody>
      </p:sp>
      <p:sp>
        <p:nvSpPr>
          <p:cNvPr id="9" name="Footer Placeholder 3"/>
          <p:cNvSpPr txBox="1">
            <a:spLocks/>
          </p:cNvSpPr>
          <p:nvPr userDrawn="1"/>
        </p:nvSpPr>
        <p:spPr>
          <a:xfrm>
            <a:off x="96545" y="6423028"/>
            <a:ext cx="3149600" cy="365125"/>
          </a:xfrm>
          <a:prstGeom prst="rect">
            <a:avLst/>
          </a:prstGeom>
        </p:spPr>
        <p:txBody>
          <a:bodyPr vert="horz" wrap="square" lIns="91440" tIns="45720" rIns="91440" bIns="4572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800" dirty="0">
                <a:latin typeface="+mn-lt"/>
              </a:rPr>
              <a:t>CF</a:t>
            </a:r>
            <a:r>
              <a:rPr lang="en-US" sz="800" baseline="0" dirty="0">
                <a:latin typeface="+mn-lt"/>
              </a:rPr>
              <a:t>_Buybacks_22</a:t>
            </a:r>
            <a:endParaRPr lang="en-US" sz="800" dirty="0">
              <a:latin typeface="+mn-lt"/>
            </a:endParaRPr>
          </a:p>
        </p:txBody>
      </p:sp>
    </p:spTree>
    <p:extLst>
      <p:ext uri="{BB962C8B-B14F-4D97-AF65-F5344CB8AC3E}">
        <p14:creationId xmlns:p14="http://schemas.microsoft.com/office/powerpoint/2010/main" val="371776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715" r:id="rId7"/>
    <p:sldLayoutId id="2147483667" r:id="rId8"/>
    <p:sldLayoutId id="2147483668" r:id="rId9"/>
    <p:sldLayoutId id="2147483669" r:id="rId10"/>
    <p:sldLayoutId id="2147483670" r:id="rId11"/>
    <p:sldLayoutId id="2147483671" r:id="rId12"/>
    <p:sldLayoutId id="2147483672" r:id="rId13"/>
    <p:sldLayoutId id="2147483673" r:id="rId14"/>
    <p:sldLayoutId id="2147483674" r:id="rId15"/>
    <p:sldLayoutId id="2147483675" r:id="rId16"/>
    <p:sldLayoutId id="2147483676" r:id="rId17"/>
    <p:sldLayoutId id="2147483677" r:id="rId18"/>
    <p:sldLayoutId id="2147483678" r:id="rId19"/>
    <p:sldLayoutId id="2147483679" r:id="rId20"/>
    <p:sldLayoutId id="2147483680" r:id="rId21"/>
    <p:sldLayoutId id="2147483681" r:id="rId22"/>
    <p:sldLayoutId id="2147483682" r:id="rId23"/>
    <p:sldLayoutId id="2147483683" r:id="rId24"/>
    <p:sldLayoutId id="2147483684" r:id="rId25"/>
    <p:sldLayoutId id="2147483685" r:id="rId26"/>
    <p:sldLayoutId id="2147483686" r:id="rId27"/>
    <p:sldLayoutId id="2147483687" r:id="rId28"/>
    <p:sldLayoutId id="2147483688" r:id="rId29"/>
    <p:sldLayoutId id="2147483689" r:id="rId30"/>
    <p:sldLayoutId id="2147483690" r:id="rId31"/>
    <p:sldLayoutId id="2147483691" r:id="rId32"/>
    <p:sldLayoutId id="2147483692" r:id="rId33"/>
    <p:sldLayoutId id="2147483693" r:id="rId34"/>
    <p:sldLayoutId id="2147483694" r:id="rId35"/>
    <p:sldLayoutId id="2147483695" r:id="rId36"/>
    <p:sldLayoutId id="2147483696" r:id="rId37"/>
    <p:sldLayoutId id="2147483697" r:id="rId38"/>
    <p:sldLayoutId id="2147483698" r:id="rId39"/>
    <p:sldLayoutId id="2147483699" r:id="rId40"/>
    <p:sldLayoutId id="2147483700" r:id="rId41"/>
    <p:sldLayoutId id="2147483701" r:id="rId42"/>
    <p:sldLayoutId id="2147483702" r:id="rId43"/>
    <p:sldLayoutId id="2147483703" r:id="rId44"/>
    <p:sldLayoutId id="2147483704" r:id="rId45"/>
    <p:sldLayoutId id="2147483705" r:id="rId46"/>
    <p:sldLayoutId id="2147483706" r:id="rId47"/>
    <p:sldLayoutId id="2147483707" r:id="rId48"/>
    <p:sldLayoutId id="2147483708" r:id="rId49"/>
    <p:sldLayoutId id="2147483709" r:id="rId50"/>
    <p:sldLayoutId id="2147483710" r:id="rId51"/>
    <p:sldLayoutId id="2147483711" r:id="rId52"/>
    <p:sldLayoutId id="2147483712" r:id="rId53"/>
    <p:sldLayoutId id="2147483713" r:id="rId54"/>
    <p:sldLayoutId id="2147483714" r:id="rId55"/>
    <p:sldLayoutId id="2147483716" r:id="rId56"/>
  </p:sldLayoutIdLst>
  <p:hf hdr="0" dt="0"/>
  <p:txStyles>
    <p:titleStyle>
      <a:lvl1pPr algn="ctr" rtl="0" eaLnBrk="1" fontAlgn="base" hangingPunct="1">
        <a:spcBef>
          <a:spcPct val="0"/>
        </a:spcBef>
        <a:spcAft>
          <a:spcPct val="0"/>
        </a:spcAft>
        <a:defRPr sz="4400" kern="1200">
          <a:solidFill>
            <a:schemeClr val="tx1"/>
          </a:solidFill>
          <a:latin typeface="+mj-lt"/>
          <a:ea typeface="+mj-ea"/>
          <a:cs typeface="+mj-cs"/>
        </a:defRPr>
      </a:lvl1pPr>
      <a:lvl2pPr algn="ctr" rtl="0" eaLnBrk="1" fontAlgn="base" hangingPunct="1">
        <a:spcBef>
          <a:spcPct val="0"/>
        </a:spcBef>
        <a:spcAft>
          <a:spcPct val="0"/>
        </a:spcAft>
        <a:defRPr sz="4400">
          <a:solidFill>
            <a:schemeClr val="tx1"/>
          </a:solidFill>
          <a:latin typeface="Arial" charset="0"/>
        </a:defRPr>
      </a:lvl2pPr>
      <a:lvl3pPr algn="ctr" rtl="0" eaLnBrk="1" fontAlgn="base" hangingPunct="1">
        <a:spcBef>
          <a:spcPct val="0"/>
        </a:spcBef>
        <a:spcAft>
          <a:spcPct val="0"/>
        </a:spcAft>
        <a:defRPr sz="4400">
          <a:solidFill>
            <a:schemeClr val="tx1"/>
          </a:solidFill>
          <a:latin typeface="Arial" charset="0"/>
        </a:defRPr>
      </a:lvl3pPr>
      <a:lvl4pPr algn="ctr" rtl="0" eaLnBrk="1" fontAlgn="base" hangingPunct="1">
        <a:spcBef>
          <a:spcPct val="0"/>
        </a:spcBef>
        <a:spcAft>
          <a:spcPct val="0"/>
        </a:spcAft>
        <a:defRPr sz="4400">
          <a:solidFill>
            <a:schemeClr val="tx1"/>
          </a:solidFill>
          <a:latin typeface="Arial" charset="0"/>
        </a:defRPr>
      </a:lvl4pPr>
      <a:lvl5pPr algn="ctr" rtl="0" eaLnBrk="1" fontAlgn="base" hangingPunct="1">
        <a:spcBef>
          <a:spcPct val="0"/>
        </a:spcBef>
        <a:spcAft>
          <a:spcPct val="0"/>
        </a:spcAft>
        <a:defRPr sz="4400">
          <a:solidFill>
            <a:schemeClr val="tx1"/>
          </a:solidFill>
          <a:latin typeface="Arial" charset="0"/>
        </a:defRPr>
      </a:lvl5pPr>
      <a:lvl6pPr marL="457200" algn="ctr" rtl="0" eaLnBrk="1" fontAlgn="base" hangingPunct="1">
        <a:spcBef>
          <a:spcPct val="0"/>
        </a:spcBef>
        <a:spcAft>
          <a:spcPct val="0"/>
        </a:spcAft>
        <a:defRPr sz="4400">
          <a:solidFill>
            <a:schemeClr val="tx1"/>
          </a:solidFill>
          <a:latin typeface="Arial" charset="0"/>
        </a:defRPr>
      </a:lvl6pPr>
      <a:lvl7pPr marL="914400" algn="ctr" rtl="0" eaLnBrk="1" fontAlgn="base" hangingPunct="1">
        <a:spcBef>
          <a:spcPct val="0"/>
        </a:spcBef>
        <a:spcAft>
          <a:spcPct val="0"/>
        </a:spcAft>
        <a:defRPr sz="4400">
          <a:solidFill>
            <a:schemeClr val="tx1"/>
          </a:solidFill>
          <a:latin typeface="Arial" charset="0"/>
        </a:defRPr>
      </a:lvl7pPr>
      <a:lvl8pPr marL="1371600" algn="ctr" rtl="0" eaLnBrk="1" fontAlgn="base" hangingPunct="1">
        <a:spcBef>
          <a:spcPct val="0"/>
        </a:spcBef>
        <a:spcAft>
          <a:spcPct val="0"/>
        </a:spcAft>
        <a:defRPr sz="4400">
          <a:solidFill>
            <a:schemeClr val="tx1"/>
          </a:solidFill>
          <a:latin typeface="Arial" charset="0"/>
        </a:defRPr>
      </a:lvl8pPr>
      <a:lvl9pPr marL="1828800" algn="ctr" rtl="0" eaLnBrk="1" fontAlgn="base" hangingPunct="1">
        <a:spcBef>
          <a:spcPct val="0"/>
        </a:spcBef>
        <a:spcAft>
          <a:spcPct val="0"/>
        </a:spcAft>
        <a:defRPr sz="4400">
          <a:solidFill>
            <a:schemeClr val="tx1"/>
          </a:solidFill>
          <a:latin typeface="Arial" charset="0"/>
        </a:defRPr>
      </a:lvl9pPr>
    </p:titleStyle>
    <p:bodyStyle>
      <a:lvl1pPr marL="342900" indent="-342900" algn="l" rtl="0" eaLnBrk="1" fontAlgn="base" hangingPunct="1">
        <a:spcBef>
          <a:spcPct val="20000"/>
        </a:spcBef>
        <a:spcAft>
          <a:spcPct val="0"/>
        </a:spcAft>
        <a:buFont typeface="Arial" charset="0"/>
        <a:buChar char="•"/>
        <a:defRPr sz="3200" kern="1200">
          <a:solidFill>
            <a:schemeClr val="tx1"/>
          </a:solidFill>
          <a:latin typeface="+mn-lt"/>
          <a:ea typeface="+mn-ea"/>
          <a:cs typeface="+mn-cs"/>
        </a:defRPr>
      </a:lvl1pPr>
      <a:lvl2pPr marL="742950" indent="-285750" algn="l" rtl="0" eaLnBrk="1" fontAlgn="base" hangingPunct="1">
        <a:spcBef>
          <a:spcPct val="20000"/>
        </a:spcBef>
        <a:spcAft>
          <a:spcPct val="0"/>
        </a:spcAft>
        <a:buFont typeface="Arial" charset="0"/>
        <a:buChar char="–"/>
        <a:defRPr sz="2800" kern="1200">
          <a:solidFill>
            <a:schemeClr val="tx1"/>
          </a:solidFill>
          <a:latin typeface="+mn-lt"/>
          <a:ea typeface="+mn-ea"/>
          <a:cs typeface="+mn-cs"/>
        </a:defRPr>
      </a:lvl2pPr>
      <a:lvl3pPr marL="1143000" indent="-228600"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3pPr>
      <a:lvl4pPr marL="16002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4pPr>
      <a:lvl5pPr marL="2057400" indent="-228600" algn="l" rtl="0" eaLnBrk="1" fontAlgn="base" hangingPunct="1">
        <a:spcBef>
          <a:spcPct val="20000"/>
        </a:spcBef>
        <a:spcAft>
          <a:spcPct val="0"/>
        </a:spcAft>
        <a:buFont typeface="Arial"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emf"/><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emf"/><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4.emf"/><Relationship Id="rId2" Type="http://schemas.openxmlformats.org/officeDocument/2006/relationships/image" Target="../media/image13.emf"/><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4"/>
          <p:cNvSpPr>
            <a:spLocks noGrp="1"/>
          </p:cNvSpPr>
          <p:nvPr>
            <p:ph idx="1"/>
          </p:nvPr>
        </p:nvSpPr>
        <p:spPr/>
        <p:txBody>
          <a:bodyPr/>
          <a:lstStyle/>
          <a:p>
            <a:pPr marL="492760" indent="-342900">
              <a:lnSpc>
                <a:spcPts val="3180"/>
              </a:lnSpc>
            </a:pPr>
            <a:r>
              <a:rPr lang="en-US" sz="2800" dirty="0">
                <a:latin typeface="+mn-lt"/>
              </a:rPr>
              <a:t>What can a company do with its earnings?</a:t>
            </a:r>
          </a:p>
          <a:p>
            <a:pPr marL="721360" lvl="1" indent="-342900">
              <a:lnSpc>
                <a:spcPts val="3180"/>
              </a:lnSpc>
            </a:pPr>
            <a:r>
              <a:rPr lang="en-US" sz="2400" dirty="0">
                <a:latin typeface="+mn-lt"/>
              </a:rPr>
              <a:t>Retain them and then either spend or reinvest </a:t>
            </a:r>
          </a:p>
          <a:p>
            <a:pPr marL="721360" lvl="1" indent="-342900">
              <a:lnSpc>
                <a:spcPts val="3180"/>
              </a:lnSpc>
            </a:pPr>
            <a:r>
              <a:rPr lang="en-US" sz="2400" dirty="0">
                <a:latin typeface="+mn-lt"/>
              </a:rPr>
              <a:t>Pay off liabilities</a:t>
            </a:r>
          </a:p>
          <a:p>
            <a:pPr marL="721360" lvl="1" indent="-342900">
              <a:lnSpc>
                <a:spcPts val="3180"/>
              </a:lnSpc>
            </a:pPr>
            <a:r>
              <a:rPr lang="en-US" sz="2400" b="1" dirty="0">
                <a:solidFill>
                  <a:srgbClr val="FF0000"/>
                </a:solidFill>
                <a:latin typeface="+mn-lt"/>
              </a:rPr>
              <a:t>Pay dividends in cash or (very rarely) in property </a:t>
            </a:r>
          </a:p>
          <a:p>
            <a:pPr marL="721360" lvl="1" indent="-342900">
              <a:lnSpc>
                <a:spcPts val="3180"/>
              </a:lnSpc>
            </a:pPr>
            <a:r>
              <a:rPr lang="en-US" sz="2400" b="1" dirty="0">
                <a:solidFill>
                  <a:srgbClr val="FF0000"/>
                </a:solidFill>
                <a:latin typeface="+mn-lt"/>
              </a:rPr>
              <a:t>Repurchase shares from shareholders</a:t>
            </a:r>
          </a:p>
          <a:p>
            <a:endParaRPr lang="en-US" dirty="0">
              <a:latin typeface="+mn-lt"/>
            </a:endParaRPr>
          </a:p>
        </p:txBody>
      </p:sp>
      <p:sp>
        <p:nvSpPr>
          <p:cNvPr id="4" name="Title 3"/>
          <p:cNvSpPr>
            <a:spLocks noGrp="1"/>
          </p:cNvSpPr>
          <p:nvPr>
            <p:ph type="title"/>
          </p:nvPr>
        </p:nvSpPr>
        <p:spPr/>
        <p:txBody>
          <a:bodyPr/>
          <a:lstStyle/>
          <a:p>
            <a:r>
              <a:rPr lang="en-US" dirty="0"/>
              <a:t>Equity Payouts: Dividends and Share Repurchases</a:t>
            </a:r>
          </a:p>
        </p:txBody>
      </p:sp>
      <p:sp>
        <p:nvSpPr>
          <p:cNvPr id="2" name="Slide Number Placeholder 1"/>
          <p:cNvSpPr>
            <a:spLocks noGrp="1"/>
          </p:cNvSpPr>
          <p:nvPr>
            <p:ph type="sldNum" sz="quarter" idx="10"/>
          </p:nvPr>
        </p:nvSpPr>
        <p:spPr/>
        <p:txBody>
          <a:bodyPr/>
          <a:lstStyle/>
          <a:p>
            <a:fld id="{22D706CB-156B-8643-9A07-D8448DABBCBD}" type="slidenum">
              <a:rPr lang="en-US" altLang="en-US" smtClean="0"/>
              <a:pPr/>
              <a:t>1</a:t>
            </a:fld>
            <a:endParaRPr lang="en-US" altLang="en-US" dirty="0"/>
          </a:p>
        </p:txBody>
      </p:sp>
      <p:sp>
        <p:nvSpPr>
          <p:cNvPr id="3" name="Footer Placeholder 2"/>
          <p:cNvSpPr>
            <a:spLocks noGrp="1"/>
          </p:cNvSpPr>
          <p:nvPr>
            <p:ph type="ftr" sz="quarter" idx="11"/>
          </p:nvPr>
        </p:nvSpPr>
        <p:spPr/>
        <p:txBody>
          <a:bodyPr/>
          <a:lstStyle/>
          <a:p>
            <a:pPr>
              <a:defRPr/>
            </a:pPr>
            <a:r>
              <a:rPr lang="en-US"/>
              <a:t>Buybacks</a:t>
            </a:r>
            <a:endParaRPr lang="en-US" dirty="0"/>
          </a:p>
        </p:txBody>
      </p:sp>
    </p:spTree>
    <p:extLst>
      <p:ext uri="{BB962C8B-B14F-4D97-AF65-F5344CB8AC3E}">
        <p14:creationId xmlns:p14="http://schemas.microsoft.com/office/powerpoint/2010/main" val="23122203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0E95733-08F5-064D-9AB5-6A090150D050}"/>
              </a:ext>
            </a:extLst>
          </p:cNvPr>
          <p:cNvSpPr>
            <a:spLocks noGrp="1"/>
          </p:cNvSpPr>
          <p:nvPr>
            <p:ph type="title"/>
          </p:nvPr>
        </p:nvSpPr>
        <p:spPr/>
        <p:txBody>
          <a:bodyPr/>
          <a:lstStyle/>
          <a:p>
            <a:r>
              <a:rPr lang="en-US" dirty="0"/>
              <a:t>Apple FY 2022 10-K</a:t>
            </a:r>
          </a:p>
        </p:txBody>
      </p:sp>
      <p:sp>
        <p:nvSpPr>
          <p:cNvPr id="4" name="Slide Number Placeholder 3">
            <a:extLst>
              <a:ext uri="{FF2B5EF4-FFF2-40B4-BE49-F238E27FC236}">
                <a16:creationId xmlns:a16="http://schemas.microsoft.com/office/drawing/2014/main" id="{2269C727-5D9E-2D4D-B520-119B7343455D}"/>
              </a:ext>
            </a:extLst>
          </p:cNvPr>
          <p:cNvSpPr>
            <a:spLocks noGrp="1"/>
          </p:cNvSpPr>
          <p:nvPr>
            <p:ph type="sldNum" sz="quarter" idx="10"/>
          </p:nvPr>
        </p:nvSpPr>
        <p:spPr/>
        <p:txBody>
          <a:bodyPr/>
          <a:lstStyle/>
          <a:p>
            <a:fld id="{7B3E355C-57B9-BC4B-95D8-406A1F834537}" type="slidenum">
              <a:rPr lang="en-US" altLang="en-US" smtClean="0"/>
              <a:pPr/>
              <a:t>10</a:t>
            </a:fld>
            <a:endParaRPr lang="en-US" altLang="en-US"/>
          </a:p>
        </p:txBody>
      </p:sp>
      <p:sp>
        <p:nvSpPr>
          <p:cNvPr id="5" name="Footer Placeholder 4">
            <a:extLst>
              <a:ext uri="{FF2B5EF4-FFF2-40B4-BE49-F238E27FC236}">
                <a16:creationId xmlns:a16="http://schemas.microsoft.com/office/drawing/2014/main" id="{281B27FD-F1BB-4044-85A9-79409B8183FA}"/>
              </a:ext>
            </a:extLst>
          </p:cNvPr>
          <p:cNvSpPr>
            <a:spLocks noGrp="1"/>
          </p:cNvSpPr>
          <p:nvPr>
            <p:ph type="ftr" sz="quarter" idx="11"/>
          </p:nvPr>
        </p:nvSpPr>
        <p:spPr/>
        <p:txBody>
          <a:bodyPr/>
          <a:lstStyle/>
          <a:p>
            <a:pPr>
              <a:defRPr/>
            </a:pPr>
            <a:r>
              <a:rPr lang="en-US"/>
              <a:t>Buybacks</a:t>
            </a:r>
            <a:endParaRPr lang="en-US" dirty="0"/>
          </a:p>
        </p:txBody>
      </p:sp>
      <p:pic>
        <p:nvPicPr>
          <p:cNvPr id="6" name="Picture 5" descr="Graphical user interface&#10;&#10;Description automatically generated with medium confidence">
            <a:extLst>
              <a:ext uri="{FF2B5EF4-FFF2-40B4-BE49-F238E27FC236}">
                <a16:creationId xmlns:a16="http://schemas.microsoft.com/office/drawing/2014/main" id="{3FE26627-11D2-0CFA-3879-A53F7C514F3A}"/>
              </a:ext>
            </a:extLst>
          </p:cNvPr>
          <p:cNvPicPr>
            <a:picLocks noChangeAspect="1"/>
          </p:cNvPicPr>
          <p:nvPr/>
        </p:nvPicPr>
        <p:blipFill>
          <a:blip r:embed="rId2"/>
          <a:stretch>
            <a:fillRect/>
          </a:stretch>
        </p:blipFill>
        <p:spPr>
          <a:xfrm>
            <a:off x="512063" y="963385"/>
            <a:ext cx="11277599" cy="4784271"/>
          </a:xfrm>
          <a:prstGeom prst="rect">
            <a:avLst/>
          </a:prstGeom>
        </p:spPr>
      </p:pic>
    </p:spTree>
    <p:extLst>
      <p:ext uri="{BB962C8B-B14F-4D97-AF65-F5344CB8AC3E}">
        <p14:creationId xmlns:p14="http://schemas.microsoft.com/office/powerpoint/2010/main" val="40167562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326566A6-4E61-B34E-82D3-F49705D47CC3}"/>
              </a:ext>
            </a:extLst>
          </p:cNvPr>
          <p:cNvSpPr>
            <a:spLocks noGrp="1"/>
          </p:cNvSpPr>
          <p:nvPr>
            <p:ph type="title"/>
          </p:nvPr>
        </p:nvSpPr>
        <p:spPr/>
        <p:txBody>
          <a:bodyPr/>
          <a:lstStyle/>
          <a:p>
            <a:r>
              <a:rPr lang="en-US" dirty="0"/>
              <a:t>Apple FY 2022 10-K</a:t>
            </a:r>
          </a:p>
        </p:txBody>
      </p:sp>
      <p:sp>
        <p:nvSpPr>
          <p:cNvPr id="4" name="Slide Number Placeholder 3">
            <a:extLst>
              <a:ext uri="{FF2B5EF4-FFF2-40B4-BE49-F238E27FC236}">
                <a16:creationId xmlns:a16="http://schemas.microsoft.com/office/drawing/2014/main" id="{35672F43-A28B-AC47-A064-F9FDEF36136A}"/>
              </a:ext>
            </a:extLst>
          </p:cNvPr>
          <p:cNvSpPr>
            <a:spLocks noGrp="1"/>
          </p:cNvSpPr>
          <p:nvPr>
            <p:ph type="sldNum" sz="quarter" idx="10"/>
          </p:nvPr>
        </p:nvSpPr>
        <p:spPr/>
        <p:txBody>
          <a:bodyPr/>
          <a:lstStyle/>
          <a:p>
            <a:fld id="{7B3E355C-57B9-BC4B-95D8-406A1F834537}" type="slidenum">
              <a:rPr lang="en-US" altLang="en-US" smtClean="0"/>
              <a:pPr/>
              <a:t>11</a:t>
            </a:fld>
            <a:endParaRPr lang="en-US" altLang="en-US"/>
          </a:p>
        </p:txBody>
      </p:sp>
      <p:sp>
        <p:nvSpPr>
          <p:cNvPr id="5" name="Footer Placeholder 4">
            <a:extLst>
              <a:ext uri="{FF2B5EF4-FFF2-40B4-BE49-F238E27FC236}">
                <a16:creationId xmlns:a16="http://schemas.microsoft.com/office/drawing/2014/main" id="{6CBA6D83-C24E-A14A-B221-25283E27D3E0}"/>
              </a:ext>
            </a:extLst>
          </p:cNvPr>
          <p:cNvSpPr>
            <a:spLocks noGrp="1"/>
          </p:cNvSpPr>
          <p:nvPr>
            <p:ph type="ftr" sz="quarter" idx="11"/>
          </p:nvPr>
        </p:nvSpPr>
        <p:spPr/>
        <p:txBody>
          <a:bodyPr/>
          <a:lstStyle/>
          <a:p>
            <a:pPr>
              <a:defRPr/>
            </a:pPr>
            <a:r>
              <a:rPr lang="en-US"/>
              <a:t>Buybacks</a:t>
            </a:r>
            <a:endParaRPr lang="en-US" dirty="0"/>
          </a:p>
        </p:txBody>
      </p:sp>
      <p:cxnSp>
        <p:nvCxnSpPr>
          <p:cNvPr id="11" name="Straight Connector 10">
            <a:extLst>
              <a:ext uri="{FF2B5EF4-FFF2-40B4-BE49-F238E27FC236}">
                <a16:creationId xmlns:a16="http://schemas.microsoft.com/office/drawing/2014/main" id="{0DA30E66-73EE-7F4B-AB47-BA0F7E42940D}"/>
              </a:ext>
            </a:extLst>
          </p:cNvPr>
          <p:cNvCxnSpPr/>
          <p:nvPr/>
        </p:nvCxnSpPr>
        <p:spPr>
          <a:xfrm>
            <a:off x="344556" y="3521765"/>
            <a:ext cx="11502887" cy="0"/>
          </a:xfrm>
          <a:prstGeom prst="line">
            <a:avLst/>
          </a:prstGeom>
        </p:spPr>
        <p:style>
          <a:lnRef idx="1">
            <a:schemeClr val="accent1"/>
          </a:lnRef>
          <a:fillRef idx="0">
            <a:schemeClr val="accent1"/>
          </a:fillRef>
          <a:effectRef idx="0">
            <a:schemeClr val="accent1"/>
          </a:effectRef>
          <a:fontRef idx="minor">
            <a:schemeClr val="tx1"/>
          </a:fontRef>
        </p:style>
      </p:cxnSp>
      <p:pic>
        <p:nvPicPr>
          <p:cNvPr id="10" name="Picture 9" descr="Graphical user interface, application&#10;&#10;Description automatically generated">
            <a:extLst>
              <a:ext uri="{FF2B5EF4-FFF2-40B4-BE49-F238E27FC236}">
                <a16:creationId xmlns:a16="http://schemas.microsoft.com/office/drawing/2014/main" id="{65F742A1-C497-9C36-5D46-228FE12ECA7E}"/>
              </a:ext>
            </a:extLst>
          </p:cNvPr>
          <p:cNvPicPr>
            <a:picLocks noChangeAspect="1"/>
          </p:cNvPicPr>
          <p:nvPr/>
        </p:nvPicPr>
        <p:blipFill>
          <a:blip r:embed="rId2"/>
          <a:stretch>
            <a:fillRect/>
          </a:stretch>
        </p:blipFill>
        <p:spPr>
          <a:xfrm>
            <a:off x="344555" y="3739249"/>
            <a:ext cx="11624287" cy="2481931"/>
          </a:xfrm>
          <a:prstGeom prst="rect">
            <a:avLst/>
          </a:prstGeom>
        </p:spPr>
      </p:pic>
      <p:pic>
        <p:nvPicPr>
          <p:cNvPr id="13" name="Picture 12" descr="A picture containing graphical user interface&#10;&#10;Description automatically generated">
            <a:extLst>
              <a:ext uri="{FF2B5EF4-FFF2-40B4-BE49-F238E27FC236}">
                <a16:creationId xmlns:a16="http://schemas.microsoft.com/office/drawing/2014/main" id="{7BA43BAE-74DD-2440-8BE4-8D1DD55D7306}"/>
              </a:ext>
            </a:extLst>
          </p:cNvPr>
          <p:cNvPicPr>
            <a:picLocks noChangeAspect="1"/>
          </p:cNvPicPr>
          <p:nvPr/>
        </p:nvPicPr>
        <p:blipFill>
          <a:blip r:embed="rId3"/>
          <a:stretch>
            <a:fillRect/>
          </a:stretch>
        </p:blipFill>
        <p:spPr>
          <a:xfrm>
            <a:off x="512063" y="618852"/>
            <a:ext cx="11277599" cy="2717382"/>
          </a:xfrm>
          <a:prstGeom prst="rect">
            <a:avLst/>
          </a:prstGeom>
        </p:spPr>
      </p:pic>
      <p:cxnSp>
        <p:nvCxnSpPr>
          <p:cNvPr id="15" name="Straight Arrow Connector 14">
            <a:extLst>
              <a:ext uri="{FF2B5EF4-FFF2-40B4-BE49-F238E27FC236}">
                <a16:creationId xmlns:a16="http://schemas.microsoft.com/office/drawing/2014/main" id="{02CA12A5-B871-9D85-C968-283F3D04CA3D}"/>
              </a:ext>
            </a:extLst>
          </p:cNvPr>
          <p:cNvCxnSpPr/>
          <p:nvPr/>
        </p:nvCxnSpPr>
        <p:spPr>
          <a:xfrm>
            <a:off x="6955971" y="1322614"/>
            <a:ext cx="930729"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DDA2AC54-75DB-1A63-3514-BD8C9CA1C18D}"/>
              </a:ext>
            </a:extLst>
          </p:cNvPr>
          <p:cNvCxnSpPr/>
          <p:nvPr/>
        </p:nvCxnSpPr>
        <p:spPr>
          <a:xfrm>
            <a:off x="6955970" y="1622445"/>
            <a:ext cx="930729"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021CF511-D741-68A5-2280-B0ABCA498A16}"/>
              </a:ext>
            </a:extLst>
          </p:cNvPr>
          <p:cNvCxnSpPr/>
          <p:nvPr/>
        </p:nvCxnSpPr>
        <p:spPr>
          <a:xfrm>
            <a:off x="6946357" y="4339827"/>
            <a:ext cx="930729"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B4AAC13C-8F1C-7CCD-CE1F-9B33507EDAC7}"/>
              </a:ext>
            </a:extLst>
          </p:cNvPr>
          <p:cNvCxnSpPr/>
          <p:nvPr/>
        </p:nvCxnSpPr>
        <p:spPr>
          <a:xfrm>
            <a:off x="6955970" y="4639654"/>
            <a:ext cx="930729"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64E73F4-7B27-0AE4-C854-62B834AF09FB}"/>
              </a:ext>
            </a:extLst>
          </p:cNvPr>
          <p:cNvCxnSpPr/>
          <p:nvPr/>
        </p:nvCxnSpPr>
        <p:spPr>
          <a:xfrm>
            <a:off x="6946356" y="5354532"/>
            <a:ext cx="930729" cy="1143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235239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1"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wheel(1)">
                                      <p:cBhvr>
                                        <p:cTn id="7" dur="20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stretch>
            <a:fillRect/>
          </a:stretch>
        </p:blipFill>
        <p:spPr>
          <a:xfrm>
            <a:off x="313489" y="906307"/>
            <a:ext cx="5286200" cy="5097983"/>
          </a:xfrm>
          <a:prstGeom prst="rect">
            <a:avLst/>
          </a:prstGeom>
        </p:spPr>
      </p:pic>
      <p:sp>
        <p:nvSpPr>
          <p:cNvPr id="3" name="Title 2"/>
          <p:cNvSpPr>
            <a:spLocks noGrp="1"/>
          </p:cNvSpPr>
          <p:nvPr>
            <p:ph type="title"/>
          </p:nvPr>
        </p:nvSpPr>
        <p:spPr/>
        <p:txBody>
          <a:bodyPr/>
          <a:lstStyle/>
          <a:p>
            <a:r>
              <a:rPr lang="en-US" dirty="0"/>
              <a:t>Buybacks going up, up, up?</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12</a:t>
            </a:fld>
            <a:endParaRPr lang="en-US" altLang="en-US"/>
          </a:p>
        </p:txBody>
      </p:sp>
      <p:sp>
        <p:nvSpPr>
          <p:cNvPr id="5" name="Footer Placeholder 4"/>
          <p:cNvSpPr>
            <a:spLocks noGrp="1"/>
          </p:cNvSpPr>
          <p:nvPr>
            <p:ph type="ftr" sz="quarter" idx="11"/>
          </p:nvPr>
        </p:nvSpPr>
        <p:spPr/>
        <p:txBody>
          <a:bodyPr/>
          <a:lstStyle/>
          <a:p>
            <a:pPr>
              <a:defRPr/>
            </a:pPr>
            <a:r>
              <a:rPr lang="en-US"/>
              <a:t>Buybacks</a:t>
            </a:r>
            <a:endParaRPr lang="en-US" dirty="0"/>
          </a:p>
        </p:txBody>
      </p:sp>
      <p:pic>
        <p:nvPicPr>
          <p:cNvPr id="7" name="Picture 6"/>
          <p:cNvPicPr>
            <a:picLocks noChangeAspect="1"/>
          </p:cNvPicPr>
          <p:nvPr/>
        </p:nvPicPr>
        <p:blipFill>
          <a:blip r:embed="rId3"/>
          <a:stretch>
            <a:fillRect/>
          </a:stretch>
        </p:blipFill>
        <p:spPr>
          <a:xfrm>
            <a:off x="5836994" y="906306"/>
            <a:ext cx="6066391" cy="5097983"/>
          </a:xfrm>
          <a:prstGeom prst="rect">
            <a:avLst/>
          </a:prstGeom>
        </p:spPr>
      </p:pic>
      <p:cxnSp>
        <p:nvCxnSpPr>
          <p:cNvPr id="9" name="Straight Connector 8"/>
          <p:cNvCxnSpPr/>
          <p:nvPr/>
        </p:nvCxnSpPr>
        <p:spPr>
          <a:xfrm>
            <a:off x="5599689" y="809204"/>
            <a:ext cx="0" cy="5454031"/>
          </a:xfrm>
          <a:prstGeom prst="line">
            <a:avLst/>
          </a:prstGeom>
        </p:spPr>
        <p:style>
          <a:lnRef idx="1">
            <a:schemeClr val="accent1"/>
          </a:lnRef>
          <a:fillRef idx="0">
            <a:schemeClr val="accent1"/>
          </a:fillRef>
          <a:effectRef idx="0">
            <a:schemeClr val="accent1"/>
          </a:effectRef>
          <a:fontRef idx="minor">
            <a:schemeClr val="tx1"/>
          </a:fontRef>
        </p:style>
      </p:cxnSp>
      <p:sp>
        <p:nvSpPr>
          <p:cNvPr id="10" name="TextBox 9"/>
          <p:cNvSpPr txBox="1"/>
          <p:nvPr/>
        </p:nvSpPr>
        <p:spPr>
          <a:xfrm>
            <a:off x="8564336" y="6070587"/>
            <a:ext cx="1345240" cy="246221"/>
          </a:xfrm>
          <a:prstGeom prst="rect">
            <a:avLst/>
          </a:prstGeom>
          <a:noFill/>
        </p:spPr>
        <p:txBody>
          <a:bodyPr wrap="none" rtlCol="0">
            <a:spAutoFit/>
          </a:bodyPr>
          <a:lstStyle/>
          <a:p>
            <a:r>
              <a:rPr lang="en-US" sz="1000" dirty="0"/>
              <a:t>Source: </a:t>
            </a:r>
            <a:r>
              <a:rPr lang="en-US" sz="1000" dirty="0" err="1"/>
              <a:t>Asness</a:t>
            </a:r>
            <a:r>
              <a:rPr lang="en-US" sz="1000" dirty="0"/>
              <a:t> (2018)</a:t>
            </a:r>
          </a:p>
        </p:txBody>
      </p:sp>
    </p:spTree>
    <p:extLst>
      <p:ext uri="{BB962C8B-B14F-4D97-AF65-F5344CB8AC3E}">
        <p14:creationId xmlns:p14="http://schemas.microsoft.com/office/powerpoint/2010/main" val="4266615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Companies are selling assets to fund buybacks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13</a:t>
            </a:fld>
            <a:endParaRPr lang="en-US" altLang="en-US"/>
          </a:p>
        </p:txBody>
      </p:sp>
      <p:sp>
        <p:nvSpPr>
          <p:cNvPr id="5" name="Footer Placeholder 4"/>
          <p:cNvSpPr>
            <a:spLocks noGrp="1"/>
          </p:cNvSpPr>
          <p:nvPr>
            <p:ph type="ftr" sz="quarter" idx="11"/>
          </p:nvPr>
        </p:nvSpPr>
        <p:spPr/>
        <p:txBody>
          <a:bodyPr/>
          <a:lstStyle/>
          <a:p>
            <a:pPr>
              <a:defRPr/>
            </a:pPr>
            <a:r>
              <a:rPr lang="en-US"/>
              <a:t>Buybacks</a:t>
            </a:r>
            <a:endParaRPr lang="en-US" dirty="0"/>
          </a:p>
        </p:txBody>
      </p:sp>
      <p:pic>
        <p:nvPicPr>
          <p:cNvPr id="6" name="Picture 5"/>
          <p:cNvPicPr>
            <a:picLocks noChangeAspect="1"/>
          </p:cNvPicPr>
          <p:nvPr/>
        </p:nvPicPr>
        <p:blipFill>
          <a:blip r:embed="rId2"/>
          <a:stretch>
            <a:fillRect/>
          </a:stretch>
        </p:blipFill>
        <p:spPr>
          <a:xfrm>
            <a:off x="1372549" y="572367"/>
            <a:ext cx="9250958" cy="5379398"/>
          </a:xfrm>
          <a:prstGeom prst="rect">
            <a:avLst/>
          </a:prstGeom>
        </p:spPr>
      </p:pic>
      <p:sp>
        <p:nvSpPr>
          <p:cNvPr id="7" name="TextBox 6"/>
          <p:cNvSpPr txBox="1"/>
          <p:nvPr/>
        </p:nvSpPr>
        <p:spPr>
          <a:xfrm>
            <a:off x="8564336" y="6070587"/>
            <a:ext cx="1345240" cy="246221"/>
          </a:xfrm>
          <a:prstGeom prst="rect">
            <a:avLst/>
          </a:prstGeom>
          <a:noFill/>
        </p:spPr>
        <p:txBody>
          <a:bodyPr wrap="none" rtlCol="0">
            <a:spAutoFit/>
          </a:bodyPr>
          <a:lstStyle/>
          <a:p>
            <a:r>
              <a:rPr lang="en-US" sz="1000" dirty="0"/>
              <a:t>Source: </a:t>
            </a:r>
            <a:r>
              <a:rPr lang="en-US" sz="1000" dirty="0" err="1"/>
              <a:t>Asness</a:t>
            </a:r>
            <a:r>
              <a:rPr lang="en-US" sz="1000" dirty="0"/>
              <a:t> (2018)</a:t>
            </a:r>
          </a:p>
        </p:txBody>
      </p:sp>
    </p:spTree>
    <p:extLst>
      <p:ext uri="{BB962C8B-B14F-4D97-AF65-F5344CB8AC3E}">
        <p14:creationId xmlns:p14="http://schemas.microsoft.com/office/powerpoint/2010/main" val="210107409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Companies are forgoing investments to fund buybacks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14</a:t>
            </a:fld>
            <a:endParaRPr lang="en-US" altLang="en-US"/>
          </a:p>
        </p:txBody>
      </p:sp>
      <p:sp>
        <p:nvSpPr>
          <p:cNvPr id="5" name="Footer Placeholder 4"/>
          <p:cNvSpPr>
            <a:spLocks noGrp="1"/>
          </p:cNvSpPr>
          <p:nvPr>
            <p:ph type="ftr" sz="quarter" idx="11"/>
          </p:nvPr>
        </p:nvSpPr>
        <p:spPr>
          <a:xfrm>
            <a:off x="4220464" y="6442487"/>
            <a:ext cx="3860800" cy="365125"/>
          </a:xfrm>
        </p:spPr>
        <p:txBody>
          <a:bodyPr/>
          <a:lstStyle/>
          <a:p>
            <a:pPr>
              <a:defRPr/>
            </a:pPr>
            <a:r>
              <a:rPr lang="en-US"/>
              <a:t>Buybacks</a:t>
            </a:r>
            <a:endParaRPr lang="en-US" dirty="0"/>
          </a:p>
        </p:txBody>
      </p:sp>
      <p:pic>
        <p:nvPicPr>
          <p:cNvPr id="6" name="Picture 5"/>
          <p:cNvPicPr>
            <a:picLocks noChangeAspect="1"/>
          </p:cNvPicPr>
          <p:nvPr/>
        </p:nvPicPr>
        <p:blipFill>
          <a:blip r:embed="rId2"/>
          <a:stretch>
            <a:fillRect/>
          </a:stretch>
        </p:blipFill>
        <p:spPr>
          <a:xfrm>
            <a:off x="512064" y="586153"/>
            <a:ext cx="5158538" cy="5591909"/>
          </a:xfrm>
          <a:prstGeom prst="rect">
            <a:avLst/>
          </a:prstGeom>
        </p:spPr>
      </p:pic>
      <p:cxnSp>
        <p:nvCxnSpPr>
          <p:cNvPr id="9" name="Straight Connector 8"/>
          <p:cNvCxnSpPr/>
          <p:nvPr/>
        </p:nvCxnSpPr>
        <p:spPr>
          <a:xfrm>
            <a:off x="5807911" y="586153"/>
            <a:ext cx="0" cy="5794449"/>
          </a:xfrm>
          <a:prstGeom prst="line">
            <a:avLst/>
          </a:prstGeom>
        </p:spPr>
        <p:style>
          <a:lnRef idx="1">
            <a:schemeClr val="accent1"/>
          </a:lnRef>
          <a:fillRef idx="0">
            <a:schemeClr val="accent1"/>
          </a:fillRef>
          <a:effectRef idx="0">
            <a:schemeClr val="accent1"/>
          </a:effectRef>
          <a:fontRef idx="minor">
            <a:schemeClr val="tx1"/>
          </a:fontRef>
        </p:style>
      </p:cxnSp>
      <p:pic>
        <p:nvPicPr>
          <p:cNvPr id="11" name="Picture 10"/>
          <p:cNvPicPr>
            <a:picLocks noChangeAspect="1"/>
          </p:cNvPicPr>
          <p:nvPr/>
        </p:nvPicPr>
        <p:blipFill>
          <a:blip r:embed="rId3"/>
          <a:stretch>
            <a:fillRect/>
          </a:stretch>
        </p:blipFill>
        <p:spPr>
          <a:xfrm>
            <a:off x="5945221" y="639565"/>
            <a:ext cx="5844443" cy="5538498"/>
          </a:xfrm>
          <a:prstGeom prst="rect">
            <a:avLst/>
          </a:prstGeom>
        </p:spPr>
      </p:pic>
    </p:spTree>
    <p:extLst>
      <p:ext uri="{BB962C8B-B14F-4D97-AF65-F5344CB8AC3E}">
        <p14:creationId xmlns:p14="http://schemas.microsoft.com/office/powerpoint/2010/main" val="1099117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fontScale="92500" lnSpcReduction="10000"/>
          </a:bodyPr>
          <a:lstStyle/>
          <a:p>
            <a:r>
              <a:rPr lang="en-US" sz="2800" dirty="0"/>
              <a:t>In a </a:t>
            </a:r>
            <a:r>
              <a:rPr lang="en-US" sz="2800" u="sng" dirty="0"/>
              <a:t>perfect market</a:t>
            </a:r>
            <a:r>
              <a:rPr lang="en-US" sz="2800" dirty="0"/>
              <a:t>, payout policy doesn’t matter.  M&amp;M II</a:t>
            </a:r>
          </a:p>
          <a:p>
            <a:pPr lvl="1"/>
            <a:r>
              <a:rPr lang="en-US" sz="2400" dirty="0"/>
              <a:t>Q: Would you pay more for a stock that promised a 2% dividend vs. a stock that promised a 1% dividend?  What if you wanted more $ each year?</a:t>
            </a:r>
          </a:p>
          <a:p>
            <a:r>
              <a:rPr lang="en-US" sz="2800" dirty="0"/>
              <a:t>But: market Imperfections…</a:t>
            </a:r>
          </a:p>
          <a:p>
            <a:pPr lvl="1"/>
            <a:r>
              <a:rPr lang="en-US" sz="2400" dirty="0"/>
              <a:t>Corporate taxes</a:t>
            </a:r>
          </a:p>
          <a:p>
            <a:pPr lvl="2"/>
            <a:r>
              <a:rPr lang="en-US" sz="2400" b="1" dirty="0">
                <a:solidFill>
                  <a:srgbClr val="FF0000"/>
                </a:solidFill>
              </a:rPr>
              <a:t>NEW for 2023</a:t>
            </a:r>
            <a:r>
              <a:rPr lang="en-US" sz="2400" dirty="0"/>
              <a:t>:  1% excise on the FMV of buybacks by publicly traded corporations</a:t>
            </a:r>
          </a:p>
          <a:p>
            <a:pPr lvl="1"/>
            <a:r>
              <a:rPr lang="en-US" sz="2400" dirty="0"/>
              <a:t>Personal taxes</a:t>
            </a:r>
          </a:p>
          <a:p>
            <a:pPr lvl="2"/>
            <a:r>
              <a:rPr lang="en-US" sz="2400" dirty="0"/>
              <a:t>Dividend rate vs. CG rate: 23.8%</a:t>
            </a:r>
          </a:p>
          <a:p>
            <a:pPr lvl="2"/>
            <a:r>
              <a:rPr lang="en-US" sz="2400" dirty="0"/>
              <a:t>Dividend vs. Repurchase:  </a:t>
            </a:r>
          </a:p>
          <a:p>
            <a:pPr lvl="3"/>
            <a:r>
              <a:rPr lang="en-US" sz="2200" b="1" dirty="0"/>
              <a:t>Dividend: Entire amount taxable; CG: only taxed on gain</a:t>
            </a:r>
          </a:p>
          <a:p>
            <a:pPr lvl="3"/>
            <a:r>
              <a:rPr lang="en-US" dirty="0"/>
              <a:t>Clienteles (tax-exempt and taxable investors)</a:t>
            </a:r>
          </a:p>
          <a:p>
            <a:pPr lvl="2"/>
            <a:r>
              <a:rPr lang="en-US" sz="2400" dirty="0"/>
              <a:t>CGs still offer significant flexibility</a:t>
            </a:r>
          </a:p>
          <a:p>
            <a:pPr lvl="1"/>
            <a:r>
              <a:rPr lang="en-US" sz="2400" dirty="0"/>
              <a:t>Financial distress</a:t>
            </a:r>
          </a:p>
          <a:p>
            <a:pPr lvl="1"/>
            <a:r>
              <a:rPr lang="en-US" sz="2400" b="1" dirty="0"/>
              <a:t>Agency and Signaling</a:t>
            </a:r>
          </a:p>
          <a:p>
            <a:pPr lvl="2"/>
            <a:r>
              <a:rPr lang="en-US" sz="2400" dirty="0"/>
              <a:t>Reduce possibility of investment in bad project (like debt)</a:t>
            </a:r>
          </a:p>
          <a:p>
            <a:pPr lvl="1"/>
            <a:endParaRPr lang="en-US" dirty="0"/>
          </a:p>
        </p:txBody>
      </p:sp>
      <p:sp>
        <p:nvSpPr>
          <p:cNvPr id="3" name="Title 2"/>
          <p:cNvSpPr>
            <a:spLocks noGrp="1"/>
          </p:cNvSpPr>
          <p:nvPr>
            <p:ph type="title"/>
          </p:nvPr>
        </p:nvSpPr>
        <p:spPr/>
        <p:txBody>
          <a:bodyPr/>
          <a:lstStyle/>
          <a:p>
            <a:r>
              <a:rPr lang="en-US" dirty="0"/>
              <a:t>Dividends &amp; Repurchases	</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15</a:t>
            </a:fld>
            <a:endParaRPr lang="en-US" altLang="en-US"/>
          </a:p>
        </p:txBody>
      </p:sp>
      <p:sp>
        <p:nvSpPr>
          <p:cNvPr id="5" name="Footer Placeholder 4"/>
          <p:cNvSpPr>
            <a:spLocks noGrp="1"/>
          </p:cNvSpPr>
          <p:nvPr>
            <p:ph type="ftr" sz="quarter" idx="11"/>
          </p:nvPr>
        </p:nvSpPr>
        <p:spPr/>
        <p:txBody>
          <a:bodyPr/>
          <a:lstStyle/>
          <a:p>
            <a:pPr>
              <a:defRPr/>
            </a:pPr>
            <a:r>
              <a:rPr lang="en-US"/>
              <a:t>Buybacks</a:t>
            </a:r>
            <a:endParaRPr lang="en-US" dirty="0"/>
          </a:p>
        </p:txBody>
      </p:sp>
    </p:spTree>
    <p:extLst>
      <p:ext uri="{BB962C8B-B14F-4D97-AF65-F5344CB8AC3E}">
        <p14:creationId xmlns:p14="http://schemas.microsoft.com/office/powerpoint/2010/main" val="2855019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C04AEE80-07F7-1244-8B82-18A651BD784B}"/>
              </a:ext>
            </a:extLst>
          </p:cNvPr>
          <p:cNvSpPr>
            <a:spLocks noGrp="1"/>
          </p:cNvSpPr>
          <p:nvPr>
            <p:ph idx="1"/>
          </p:nvPr>
        </p:nvSpPr>
        <p:spPr/>
        <p:txBody>
          <a:bodyPr/>
          <a:lstStyle/>
          <a:p>
            <a:r>
              <a:rPr lang="en-US" dirty="0"/>
              <a:t>Buybacks help remaining SHs because there are now fewer shares outstanding. </a:t>
            </a:r>
          </a:p>
          <a:p>
            <a:r>
              <a:rPr lang="en-US" dirty="0"/>
              <a:t>Only tendering SHs gain from share repurchases because they get the cash.</a:t>
            </a:r>
          </a:p>
          <a:p>
            <a:pPr marL="228600" lvl="1" indent="0">
              <a:buNone/>
            </a:pPr>
            <a:endParaRPr lang="en-US" dirty="0"/>
          </a:p>
          <a:p>
            <a:pPr marL="228600" lvl="1" indent="0">
              <a:buNone/>
            </a:pPr>
            <a:r>
              <a:rPr lang="en-US" sz="2400" dirty="0"/>
              <a:t>Consider the value of the firm and value of the remaining shares after a redemption:</a:t>
            </a:r>
          </a:p>
          <a:p>
            <a:pPr lvl="1"/>
            <a:r>
              <a:rPr lang="en-US" sz="2400" dirty="0"/>
              <a:t>(A) Firm is worth $100 with 10 shareholders each owning 1 share.  The company  repurchases 1 share for $10.  Results to exiting SH and remaining SHs? </a:t>
            </a:r>
          </a:p>
          <a:p>
            <a:pPr lvl="1"/>
            <a:r>
              <a:rPr lang="en-US" sz="2400" dirty="0"/>
              <a:t>(B) Firm is worth $100 with 10 shareholders each owning 1 share.  The company  repurchases 1 share for $11.  Results to exiting SH and remaining SHs? </a:t>
            </a:r>
          </a:p>
          <a:p>
            <a:pPr lvl="1"/>
            <a:r>
              <a:rPr lang="en-US" sz="2400" dirty="0"/>
              <a:t>(C) Firm is worth $100 with 10 shareholders each owning 1 share.  The company  repurchases 1 share for $9.  Results to exiting SH and remaining SHs? </a:t>
            </a:r>
          </a:p>
          <a:p>
            <a:pPr lvl="1"/>
            <a:endParaRPr lang="en-US" dirty="0"/>
          </a:p>
          <a:p>
            <a:pPr lvl="1"/>
            <a:endParaRPr lang="en-US" dirty="0"/>
          </a:p>
        </p:txBody>
      </p:sp>
      <p:sp>
        <p:nvSpPr>
          <p:cNvPr id="3" name="Title 2">
            <a:extLst>
              <a:ext uri="{FF2B5EF4-FFF2-40B4-BE49-F238E27FC236}">
                <a16:creationId xmlns:a16="http://schemas.microsoft.com/office/drawing/2014/main" id="{7E5FA44E-B5C4-B644-BFF3-6A6F052C894F}"/>
              </a:ext>
            </a:extLst>
          </p:cNvPr>
          <p:cNvSpPr>
            <a:spLocks noGrp="1"/>
          </p:cNvSpPr>
          <p:nvPr>
            <p:ph type="title"/>
          </p:nvPr>
        </p:nvSpPr>
        <p:spPr/>
        <p:txBody>
          <a:bodyPr/>
          <a:lstStyle/>
          <a:p>
            <a:r>
              <a:rPr lang="en-US" sz="2000" dirty="0"/>
              <a:t>Naive Conceptions</a:t>
            </a:r>
            <a:r>
              <a:rPr lang="mr-IN" sz="2000" dirty="0"/>
              <a:t> </a:t>
            </a:r>
            <a:endParaRPr lang="en-US" dirty="0"/>
          </a:p>
        </p:txBody>
      </p:sp>
      <p:sp>
        <p:nvSpPr>
          <p:cNvPr id="4" name="Slide Number Placeholder 3">
            <a:extLst>
              <a:ext uri="{FF2B5EF4-FFF2-40B4-BE49-F238E27FC236}">
                <a16:creationId xmlns:a16="http://schemas.microsoft.com/office/drawing/2014/main" id="{2122C1D8-A749-FF4C-ABB6-BC18E4198B76}"/>
              </a:ext>
            </a:extLst>
          </p:cNvPr>
          <p:cNvSpPr>
            <a:spLocks noGrp="1"/>
          </p:cNvSpPr>
          <p:nvPr>
            <p:ph type="sldNum" sz="quarter" idx="10"/>
          </p:nvPr>
        </p:nvSpPr>
        <p:spPr/>
        <p:txBody>
          <a:bodyPr/>
          <a:lstStyle/>
          <a:p>
            <a:fld id="{7B3E355C-57B9-BC4B-95D8-406A1F834537}" type="slidenum">
              <a:rPr lang="en-US" altLang="en-US" smtClean="0"/>
              <a:pPr/>
              <a:t>16</a:t>
            </a:fld>
            <a:endParaRPr lang="en-US" altLang="en-US"/>
          </a:p>
        </p:txBody>
      </p:sp>
      <p:sp>
        <p:nvSpPr>
          <p:cNvPr id="5" name="Footer Placeholder 4">
            <a:extLst>
              <a:ext uri="{FF2B5EF4-FFF2-40B4-BE49-F238E27FC236}">
                <a16:creationId xmlns:a16="http://schemas.microsoft.com/office/drawing/2014/main" id="{95714052-E1F8-384F-984C-D2AF69078647}"/>
              </a:ext>
            </a:extLst>
          </p:cNvPr>
          <p:cNvSpPr>
            <a:spLocks noGrp="1"/>
          </p:cNvSpPr>
          <p:nvPr>
            <p:ph type="ftr" sz="quarter" idx="11"/>
          </p:nvPr>
        </p:nvSpPr>
        <p:spPr/>
        <p:txBody>
          <a:bodyPr/>
          <a:lstStyle/>
          <a:p>
            <a:pPr>
              <a:defRPr/>
            </a:pPr>
            <a:r>
              <a:rPr lang="en-US"/>
              <a:t>Buybacks</a:t>
            </a:r>
            <a:endParaRPr lang="en-US" dirty="0"/>
          </a:p>
        </p:txBody>
      </p:sp>
    </p:spTree>
    <p:extLst>
      <p:ext uri="{BB962C8B-B14F-4D97-AF65-F5344CB8AC3E}">
        <p14:creationId xmlns:p14="http://schemas.microsoft.com/office/powerpoint/2010/main" val="1449324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dirty="0"/>
              <a:t>Dividends don’t eat “investment substance” but selling shares does.</a:t>
            </a:r>
          </a:p>
          <a:p>
            <a:pPr lvl="1"/>
            <a:r>
              <a:rPr lang="en-US" sz="2600" dirty="0"/>
              <a:t>10 shares @ $10/share:  Compare (1) $1 dividend/share &amp; (2) sale of 1 share</a:t>
            </a:r>
          </a:p>
          <a:p>
            <a:pPr marL="228600" lvl="1" indent="0">
              <a:buNone/>
            </a:pPr>
            <a:endParaRPr lang="en-US" sz="2600" dirty="0"/>
          </a:p>
          <a:p>
            <a:pPr lvl="2"/>
            <a:endParaRPr lang="en-US" sz="2600" dirty="0"/>
          </a:p>
          <a:p>
            <a:r>
              <a:rPr lang="en-US" sz="2800" dirty="0"/>
              <a:t>Share repurchases increase EPS</a:t>
            </a:r>
          </a:p>
          <a:p>
            <a:pPr lvl="1"/>
            <a:r>
              <a:rPr lang="en-US" sz="2600" dirty="0"/>
              <a:t>Keep earnings constant, buy back shares, and voila, EPS up, up, up and price up, up, up</a:t>
            </a:r>
          </a:p>
          <a:p>
            <a:endParaRPr lang="en-US" sz="2800" dirty="0"/>
          </a:p>
        </p:txBody>
      </p:sp>
      <p:sp>
        <p:nvSpPr>
          <p:cNvPr id="3" name="Title 2"/>
          <p:cNvSpPr>
            <a:spLocks noGrp="1"/>
          </p:cNvSpPr>
          <p:nvPr>
            <p:ph type="title"/>
          </p:nvPr>
        </p:nvSpPr>
        <p:spPr/>
        <p:txBody>
          <a:bodyPr/>
          <a:lstStyle/>
          <a:p>
            <a:r>
              <a:rPr lang="en-US" sz="2400" dirty="0"/>
              <a:t>Naive Conceptions</a:t>
            </a:r>
            <a:r>
              <a:rPr lang="mr-IN" sz="2400" dirty="0"/>
              <a:t> </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17</a:t>
            </a:fld>
            <a:endParaRPr lang="en-US" altLang="en-US"/>
          </a:p>
        </p:txBody>
      </p:sp>
      <p:sp>
        <p:nvSpPr>
          <p:cNvPr id="5" name="Footer Placeholder 4"/>
          <p:cNvSpPr>
            <a:spLocks noGrp="1"/>
          </p:cNvSpPr>
          <p:nvPr>
            <p:ph type="ftr" sz="quarter" idx="11"/>
          </p:nvPr>
        </p:nvSpPr>
        <p:spPr/>
        <p:txBody>
          <a:bodyPr/>
          <a:lstStyle/>
          <a:p>
            <a:pPr>
              <a:defRPr/>
            </a:pPr>
            <a:r>
              <a:rPr lang="en-US"/>
              <a:t>Buybacks</a:t>
            </a:r>
          </a:p>
        </p:txBody>
      </p:sp>
    </p:spTree>
    <p:extLst>
      <p:ext uri="{BB962C8B-B14F-4D97-AF65-F5344CB8AC3E}">
        <p14:creationId xmlns:p14="http://schemas.microsoft.com/office/powerpoint/2010/main" val="16719536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12064" y="504546"/>
            <a:ext cx="11428144" cy="5811838"/>
          </a:xfrm>
        </p:spPr>
      </p:pic>
      <p:sp>
        <p:nvSpPr>
          <p:cNvPr id="3" name="Title 2"/>
          <p:cNvSpPr>
            <a:spLocks noGrp="1"/>
          </p:cNvSpPr>
          <p:nvPr>
            <p:ph type="title"/>
          </p:nvPr>
        </p:nvSpPr>
        <p:spPr/>
        <p:txBody>
          <a:bodyPr/>
          <a:lstStyle/>
          <a:p>
            <a:r>
              <a:rPr lang="en-US" dirty="0"/>
              <a:t>Buybacks and EPS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18</a:t>
            </a:fld>
            <a:endParaRPr lang="en-US" altLang="en-US"/>
          </a:p>
        </p:txBody>
      </p:sp>
      <p:sp>
        <p:nvSpPr>
          <p:cNvPr id="5" name="Footer Placeholder 4"/>
          <p:cNvSpPr>
            <a:spLocks noGrp="1"/>
          </p:cNvSpPr>
          <p:nvPr>
            <p:ph type="ftr" sz="quarter" idx="11"/>
          </p:nvPr>
        </p:nvSpPr>
        <p:spPr/>
        <p:txBody>
          <a:bodyPr/>
          <a:lstStyle/>
          <a:p>
            <a:pPr>
              <a:defRPr/>
            </a:pPr>
            <a:r>
              <a:rPr lang="en-US"/>
              <a:t>Buybacks</a:t>
            </a:r>
            <a:endParaRPr lang="en-US" dirty="0"/>
          </a:p>
        </p:txBody>
      </p:sp>
      <p:sp>
        <p:nvSpPr>
          <p:cNvPr id="7" name="Oval 6"/>
          <p:cNvSpPr/>
          <p:nvPr/>
        </p:nvSpPr>
        <p:spPr>
          <a:xfrm>
            <a:off x="7739270" y="1855304"/>
            <a:ext cx="1364973" cy="5565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Oval 7"/>
          <p:cNvSpPr/>
          <p:nvPr/>
        </p:nvSpPr>
        <p:spPr>
          <a:xfrm>
            <a:off x="7739270" y="4790661"/>
            <a:ext cx="4050394" cy="556592"/>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0367305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E994370-9964-3049-8184-D6D0167A8C31}"/>
              </a:ext>
            </a:extLst>
          </p:cNvPr>
          <p:cNvSpPr>
            <a:spLocks noGrp="1"/>
          </p:cNvSpPr>
          <p:nvPr>
            <p:ph type="title"/>
          </p:nvPr>
        </p:nvSpPr>
        <p:spPr/>
        <p:txBody>
          <a:bodyPr/>
          <a:lstStyle/>
          <a:p>
            <a:r>
              <a:rPr lang="en-US" dirty="0"/>
              <a:t>Buybacks:  Can Managers Time the Market?</a:t>
            </a:r>
          </a:p>
        </p:txBody>
      </p:sp>
      <p:sp>
        <p:nvSpPr>
          <p:cNvPr id="4" name="Slide Number Placeholder 3">
            <a:extLst>
              <a:ext uri="{FF2B5EF4-FFF2-40B4-BE49-F238E27FC236}">
                <a16:creationId xmlns:a16="http://schemas.microsoft.com/office/drawing/2014/main" id="{E7FD46EC-1478-9E45-850B-0DED3C01B279}"/>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a:p>
        </p:txBody>
      </p:sp>
      <p:sp>
        <p:nvSpPr>
          <p:cNvPr id="5" name="Footer Placeholder 4">
            <a:extLst>
              <a:ext uri="{FF2B5EF4-FFF2-40B4-BE49-F238E27FC236}">
                <a16:creationId xmlns:a16="http://schemas.microsoft.com/office/drawing/2014/main" id="{48763B4C-B92F-3840-88CC-2DAA36C1EF50}"/>
              </a:ext>
            </a:extLst>
          </p:cNvPr>
          <p:cNvSpPr>
            <a:spLocks noGrp="1"/>
          </p:cNvSpPr>
          <p:nvPr>
            <p:ph type="ftr" sz="quarter" idx="11"/>
          </p:nvPr>
        </p:nvSpPr>
        <p:spPr/>
        <p:txBody>
          <a:bodyPr/>
          <a:lstStyle/>
          <a:p>
            <a:pPr>
              <a:defRPr/>
            </a:pPr>
            <a:r>
              <a:rPr lang="en-US"/>
              <a:t>Buybacks</a:t>
            </a:r>
            <a:endParaRPr lang="en-US" dirty="0"/>
          </a:p>
        </p:txBody>
      </p:sp>
      <p:pic>
        <p:nvPicPr>
          <p:cNvPr id="11" name="Content Placeholder 10">
            <a:extLst>
              <a:ext uri="{FF2B5EF4-FFF2-40B4-BE49-F238E27FC236}">
                <a16:creationId xmlns:a16="http://schemas.microsoft.com/office/drawing/2014/main" id="{B57D3157-19BD-D34B-A329-2E23F5615469}"/>
              </a:ext>
            </a:extLst>
          </p:cNvPr>
          <p:cNvPicPr>
            <a:picLocks noGrp="1" noChangeAspect="1"/>
          </p:cNvPicPr>
          <p:nvPr>
            <p:ph idx="1"/>
          </p:nvPr>
        </p:nvPicPr>
        <p:blipFill>
          <a:blip r:embed="rId2"/>
          <a:stretch>
            <a:fillRect/>
          </a:stretch>
        </p:blipFill>
        <p:spPr>
          <a:xfrm>
            <a:off x="512064" y="533163"/>
            <a:ext cx="10222197" cy="5811838"/>
          </a:xfrm>
        </p:spPr>
      </p:pic>
      <p:sp>
        <p:nvSpPr>
          <p:cNvPr id="12" name="TextBox 11">
            <a:extLst>
              <a:ext uri="{FF2B5EF4-FFF2-40B4-BE49-F238E27FC236}">
                <a16:creationId xmlns:a16="http://schemas.microsoft.com/office/drawing/2014/main" id="{78718B38-19A5-194B-AC56-75E9AFBE3875}"/>
              </a:ext>
            </a:extLst>
          </p:cNvPr>
          <p:cNvSpPr txBox="1"/>
          <p:nvPr/>
        </p:nvSpPr>
        <p:spPr>
          <a:xfrm>
            <a:off x="9587948" y="6196266"/>
            <a:ext cx="1635384" cy="246221"/>
          </a:xfrm>
          <a:prstGeom prst="rect">
            <a:avLst/>
          </a:prstGeom>
          <a:noFill/>
        </p:spPr>
        <p:txBody>
          <a:bodyPr wrap="none" rtlCol="0">
            <a:spAutoFit/>
          </a:bodyPr>
          <a:lstStyle/>
          <a:p>
            <a:r>
              <a:rPr lang="en-US" sz="1000" dirty="0"/>
              <a:t>Source: Jiang &amp; Koller, 2011</a:t>
            </a:r>
          </a:p>
        </p:txBody>
      </p:sp>
    </p:spTree>
    <p:extLst>
      <p:ext uri="{BB962C8B-B14F-4D97-AF65-F5344CB8AC3E}">
        <p14:creationId xmlns:p14="http://schemas.microsoft.com/office/powerpoint/2010/main" val="24598697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hart, histogram&#10;&#10;Description automatically generated">
            <a:extLst>
              <a:ext uri="{FF2B5EF4-FFF2-40B4-BE49-F238E27FC236}">
                <a16:creationId xmlns:a16="http://schemas.microsoft.com/office/drawing/2014/main" id="{A5055213-26D1-5A45-69B9-3B95F16C59FB}"/>
              </a:ext>
            </a:extLst>
          </p:cNvPr>
          <p:cNvPicPr>
            <a:picLocks noGrp="1" noChangeAspect="1"/>
          </p:cNvPicPr>
          <p:nvPr>
            <p:ph idx="1"/>
          </p:nvPr>
        </p:nvPicPr>
        <p:blipFill rotWithShape="1">
          <a:blip r:embed="rId2"/>
          <a:srcRect t="4183" b="1880"/>
          <a:stretch/>
        </p:blipFill>
        <p:spPr>
          <a:xfrm>
            <a:off x="517613" y="588292"/>
            <a:ext cx="11213067" cy="5555895"/>
          </a:xfrm>
        </p:spPr>
      </p:pic>
      <p:sp>
        <p:nvSpPr>
          <p:cNvPr id="3" name="Title 2">
            <a:extLst>
              <a:ext uri="{FF2B5EF4-FFF2-40B4-BE49-F238E27FC236}">
                <a16:creationId xmlns:a16="http://schemas.microsoft.com/office/drawing/2014/main" id="{D6E3EC98-C911-DBF9-EB7A-0EA91F44F495}"/>
              </a:ext>
            </a:extLst>
          </p:cNvPr>
          <p:cNvSpPr>
            <a:spLocks noGrp="1"/>
          </p:cNvSpPr>
          <p:nvPr>
            <p:ph type="title"/>
          </p:nvPr>
        </p:nvSpPr>
        <p:spPr/>
        <p:txBody>
          <a:bodyPr/>
          <a:lstStyle/>
          <a:p>
            <a:r>
              <a:rPr lang="en-US" dirty="0"/>
              <a:t>S&amp;P 500, Dividends, &amp; Buybacks</a:t>
            </a:r>
          </a:p>
        </p:txBody>
      </p:sp>
      <p:sp>
        <p:nvSpPr>
          <p:cNvPr id="4" name="Slide Number Placeholder 3">
            <a:extLst>
              <a:ext uri="{FF2B5EF4-FFF2-40B4-BE49-F238E27FC236}">
                <a16:creationId xmlns:a16="http://schemas.microsoft.com/office/drawing/2014/main" id="{39ADF1F9-D9BF-8481-5AEE-08898290754E}"/>
              </a:ext>
            </a:extLst>
          </p:cNvPr>
          <p:cNvSpPr>
            <a:spLocks noGrp="1"/>
          </p:cNvSpPr>
          <p:nvPr>
            <p:ph type="sldNum" sz="quarter" idx="10"/>
          </p:nvPr>
        </p:nvSpPr>
        <p:spPr/>
        <p:txBody>
          <a:bodyPr/>
          <a:lstStyle/>
          <a:p>
            <a:fld id="{7B3E355C-57B9-BC4B-95D8-406A1F834537}" type="slidenum">
              <a:rPr lang="en-US" altLang="en-US" smtClean="0"/>
              <a:pPr/>
              <a:t>2</a:t>
            </a:fld>
            <a:endParaRPr lang="en-US" altLang="en-US"/>
          </a:p>
        </p:txBody>
      </p:sp>
      <p:sp>
        <p:nvSpPr>
          <p:cNvPr id="5" name="Footer Placeholder 4">
            <a:extLst>
              <a:ext uri="{FF2B5EF4-FFF2-40B4-BE49-F238E27FC236}">
                <a16:creationId xmlns:a16="http://schemas.microsoft.com/office/drawing/2014/main" id="{7EB7484C-8835-C57A-D7D6-B3D8D32D72B9}"/>
              </a:ext>
            </a:extLst>
          </p:cNvPr>
          <p:cNvSpPr>
            <a:spLocks noGrp="1"/>
          </p:cNvSpPr>
          <p:nvPr>
            <p:ph type="ftr" sz="quarter" idx="11"/>
          </p:nvPr>
        </p:nvSpPr>
        <p:spPr/>
        <p:txBody>
          <a:bodyPr/>
          <a:lstStyle/>
          <a:p>
            <a:pPr>
              <a:defRPr/>
            </a:pPr>
            <a:r>
              <a:rPr lang="en-US"/>
              <a:t>Buybacks</a:t>
            </a:r>
            <a:endParaRPr lang="en-US" dirty="0"/>
          </a:p>
        </p:txBody>
      </p:sp>
      <p:sp>
        <p:nvSpPr>
          <p:cNvPr id="8" name="TextBox 7">
            <a:extLst>
              <a:ext uri="{FF2B5EF4-FFF2-40B4-BE49-F238E27FC236}">
                <a16:creationId xmlns:a16="http://schemas.microsoft.com/office/drawing/2014/main" id="{F1CECCC1-8ED7-53E2-5AAD-C81137A7F8FE}"/>
              </a:ext>
            </a:extLst>
          </p:cNvPr>
          <p:cNvSpPr txBox="1"/>
          <p:nvPr/>
        </p:nvSpPr>
        <p:spPr>
          <a:xfrm>
            <a:off x="9475269" y="6144188"/>
            <a:ext cx="1508746" cy="246221"/>
          </a:xfrm>
          <a:prstGeom prst="rect">
            <a:avLst/>
          </a:prstGeom>
          <a:noFill/>
        </p:spPr>
        <p:txBody>
          <a:bodyPr wrap="none" rtlCol="0">
            <a:spAutoFit/>
          </a:bodyPr>
          <a:lstStyle/>
          <a:p>
            <a:r>
              <a:rPr lang="en-US" sz="1000" dirty="0"/>
              <a:t>Source: </a:t>
            </a:r>
            <a:r>
              <a:rPr lang="en-US" sz="1000" dirty="0" err="1"/>
              <a:t>Yardeni</a:t>
            </a:r>
            <a:r>
              <a:rPr lang="en-US" sz="1000" dirty="0"/>
              <a:t> &amp; Abbott</a:t>
            </a:r>
          </a:p>
        </p:txBody>
      </p:sp>
    </p:spTree>
    <p:extLst>
      <p:ext uri="{BB962C8B-B14F-4D97-AF65-F5344CB8AC3E}">
        <p14:creationId xmlns:p14="http://schemas.microsoft.com/office/powerpoint/2010/main" val="28739664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sz="2800" i="1" dirty="0"/>
              <a:t>Little is known about the price firms pay for stock repurchases. Using a data set of all U.S. repurchases from 2004 to 2011, we compare the actual average price paid monthly in a repurchase with the average market price for the same stock over various horizons. </a:t>
            </a:r>
            <a:r>
              <a:rPr lang="en-US" sz="2800" i="1" u="sng" dirty="0"/>
              <a:t>We find that firms repurchase stock at a significantly lower price than the average market price in all sample years.</a:t>
            </a:r>
            <a:r>
              <a:rPr lang="en-US" sz="2800" i="1" dirty="0"/>
              <a:t> Less frequent repurchasers, firms that repurchase when insiders buy on their own account, and firms that experience low stock returns prior to the repurchase obtain significantly lower prices. After controlling for risk factors, </a:t>
            </a:r>
            <a:r>
              <a:rPr lang="en-US" sz="2800" b="1" i="1" dirty="0"/>
              <a:t>repurchasing firms earn positive returns. Infrequent repurchasers earn a significantly higher return up to three years following the actual repurchase</a:t>
            </a:r>
            <a:r>
              <a:rPr lang="en-US" sz="2800" i="1" dirty="0"/>
              <a:t>.  </a:t>
            </a:r>
            <a:r>
              <a:rPr lang="en-US" sz="2800" dirty="0" err="1"/>
              <a:t>Dittmar</a:t>
            </a:r>
            <a:r>
              <a:rPr lang="en-US" sz="2800" dirty="0"/>
              <a:t> &amp; Field (2015)</a:t>
            </a:r>
          </a:p>
        </p:txBody>
      </p:sp>
      <p:sp>
        <p:nvSpPr>
          <p:cNvPr id="3" name="Title 2"/>
          <p:cNvSpPr>
            <a:spLocks noGrp="1"/>
          </p:cNvSpPr>
          <p:nvPr>
            <p:ph type="title"/>
          </p:nvPr>
        </p:nvSpPr>
        <p:spPr/>
        <p:txBody>
          <a:bodyPr/>
          <a:lstStyle/>
          <a:p>
            <a:r>
              <a:rPr lang="en-US" dirty="0"/>
              <a:t>Buybacks:  Can Managers Time the Market?</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20</a:t>
            </a:fld>
            <a:endParaRPr lang="en-US" altLang="en-US"/>
          </a:p>
        </p:txBody>
      </p:sp>
      <p:sp>
        <p:nvSpPr>
          <p:cNvPr id="5" name="Footer Placeholder 4"/>
          <p:cNvSpPr>
            <a:spLocks noGrp="1"/>
          </p:cNvSpPr>
          <p:nvPr>
            <p:ph type="ftr" sz="quarter" idx="11"/>
          </p:nvPr>
        </p:nvSpPr>
        <p:spPr/>
        <p:txBody>
          <a:bodyPr/>
          <a:lstStyle/>
          <a:p>
            <a:pPr>
              <a:defRPr/>
            </a:pPr>
            <a:r>
              <a:rPr lang="en-US"/>
              <a:t>Buybacks</a:t>
            </a:r>
            <a:endParaRPr lang="en-US" dirty="0"/>
          </a:p>
        </p:txBody>
      </p:sp>
    </p:spTree>
    <p:extLst>
      <p:ext uri="{BB962C8B-B14F-4D97-AF65-F5344CB8AC3E}">
        <p14:creationId xmlns:p14="http://schemas.microsoft.com/office/powerpoint/2010/main" val="14376322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a:xfrm>
            <a:off x="512064" y="660493"/>
            <a:ext cx="11277600" cy="5574938"/>
          </a:xfrm>
        </p:spPr>
        <p:txBody>
          <a:bodyPr/>
          <a:lstStyle/>
          <a:p>
            <a:r>
              <a:rPr lang="en-US" sz="2000" dirty="0"/>
              <a:t>Signaling: Why might stock rise after a repurchase announcement?</a:t>
            </a:r>
          </a:p>
          <a:p>
            <a:r>
              <a:rPr lang="en-US" sz="2000" dirty="0"/>
              <a:t>Dividend smoothing </a:t>
            </a:r>
          </a:p>
          <a:p>
            <a:pPr lvl="1"/>
            <a:r>
              <a:rPr lang="en-US" sz="2000" dirty="0"/>
              <a:t>Firms are reluctant to cut dividends, so they prefer to slowly increase them over time </a:t>
            </a:r>
          </a:p>
          <a:p>
            <a:pPr lvl="1"/>
            <a:r>
              <a:rPr lang="en-US" sz="2000" dirty="0"/>
              <a:t>Earnings shocks are transitory, and firms would rather do a repurchase with these shocks </a:t>
            </a:r>
          </a:p>
          <a:p>
            <a:r>
              <a:rPr lang="en-US" sz="2000" dirty="0"/>
              <a:t>Executive stock options </a:t>
            </a:r>
          </a:p>
          <a:p>
            <a:pPr lvl="1"/>
            <a:r>
              <a:rPr lang="en-US" sz="2000" dirty="0"/>
              <a:t>Call options lose value after dividend payout, so executives/owners prefer repurchases </a:t>
            </a:r>
          </a:p>
          <a:p>
            <a:r>
              <a:rPr lang="en-US" sz="2000" dirty="0"/>
              <a:t>Executive ownership </a:t>
            </a:r>
          </a:p>
          <a:p>
            <a:pPr lvl="1"/>
            <a:r>
              <a:rPr lang="en-US" sz="2000" dirty="0"/>
              <a:t>Restricted stocks do not participate in repurchase offers so they get more of the company after a repurchase, but may not get dividends </a:t>
            </a:r>
          </a:p>
          <a:p>
            <a:r>
              <a:rPr lang="en-US" sz="2000" dirty="0"/>
              <a:t>Increased leverage to fund repurchases</a:t>
            </a:r>
          </a:p>
          <a:p>
            <a:r>
              <a:rPr lang="en-US" sz="2000" dirty="0"/>
              <a:t>Investor preferences </a:t>
            </a:r>
          </a:p>
          <a:p>
            <a:pPr lvl="1"/>
            <a:r>
              <a:rPr lang="en-US" sz="2000" dirty="0"/>
              <a:t>Behavioral finance demonstrates than unsophisticated small investors prefer dividends when it would have been more beneficial (tax shield) if they sold shares instead </a:t>
            </a:r>
          </a:p>
          <a:p>
            <a:r>
              <a:rPr lang="en-US" sz="2000" dirty="0"/>
              <a:t>Fund charter exclusion clauses </a:t>
            </a:r>
          </a:p>
          <a:p>
            <a:pPr lvl="1"/>
            <a:r>
              <a:rPr lang="en-US" sz="2000" dirty="0"/>
              <a:t>Institutional charters may restrict them to holding ONLY dividend paying stocks </a:t>
            </a:r>
          </a:p>
          <a:p>
            <a:pPr marL="0" indent="0">
              <a:buNone/>
            </a:pPr>
            <a:endParaRPr lang="en-US" dirty="0"/>
          </a:p>
        </p:txBody>
      </p:sp>
      <p:sp>
        <p:nvSpPr>
          <p:cNvPr id="3" name="Title 2"/>
          <p:cNvSpPr>
            <a:spLocks noGrp="1"/>
          </p:cNvSpPr>
          <p:nvPr>
            <p:ph type="title"/>
          </p:nvPr>
        </p:nvSpPr>
        <p:spPr/>
        <p:txBody>
          <a:bodyPr/>
          <a:lstStyle/>
          <a:p>
            <a:r>
              <a:rPr lang="en-US" dirty="0"/>
              <a:t>Dividends &amp; Repurchases Issues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21</a:t>
            </a:fld>
            <a:endParaRPr lang="en-US" altLang="en-US"/>
          </a:p>
        </p:txBody>
      </p:sp>
      <p:sp>
        <p:nvSpPr>
          <p:cNvPr id="5" name="Footer Placeholder 4"/>
          <p:cNvSpPr>
            <a:spLocks noGrp="1"/>
          </p:cNvSpPr>
          <p:nvPr>
            <p:ph type="ftr" sz="quarter" idx="11"/>
          </p:nvPr>
        </p:nvSpPr>
        <p:spPr/>
        <p:txBody>
          <a:bodyPr/>
          <a:lstStyle/>
          <a:p>
            <a:pPr>
              <a:defRPr/>
            </a:pPr>
            <a:r>
              <a:rPr lang="en-US"/>
              <a:t>Buybacks</a:t>
            </a:r>
            <a:endParaRPr lang="en-US" dirty="0"/>
          </a:p>
        </p:txBody>
      </p:sp>
    </p:spTree>
    <p:extLst>
      <p:ext uri="{BB962C8B-B14F-4D97-AF65-F5344CB8AC3E}">
        <p14:creationId xmlns:p14="http://schemas.microsoft.com/office/powerpoint/2010/main" val="4094705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0B7E60-2C06-7541-9F5B-16690942FDE5}"/>
              </a:ext>
            </a:extLst>
          </p:cNvPr>
          <p:cNvSpPr>
            <a:spLocks noGrp="1"/>
          </p:cNvSpPr>
          <p:nvPr>
            <p:ph type="title"/>
          </p:nvPr>
        </p:nvSpPr>
        <p:spPr/>
        <p:txBody>
          <a:bodyPr/>
          <a:lstStyle/>
          <a:p>
            <a:r>
              <a:rPr lang="en-US" dirty="0"/>
              <a:t>S&amp;P 500 Dividends &amp; Buybacks</a:t>
            </a:r>
          </a:p>
        </p:txBody>
      </p:sp>
      <p:sp>
        <p:nvSpPr>
          <p:cNvPr id="4" name="Slide Number Placeholder 3">
            <a:extLst>
              <a:ext uri="{FF2B5EF4-FFF2-40B4-BE49-F238E27FC236}">
                <a16:creationId xmlns:a16="http://schemas.microsoft.com/office/drawing/2014/main" id="{400B8B3B-C0EE-F240-896B-BE59A009E84B}"/>
              </a:ext>
            </a:extLst>
          </p:cNvPr>
          <p:cNvSpPr>
            <a:spLocks noGrp="1"/>
          </p:cNvSpPr>
          <p:nvPr>
            <p:ph type="sldNum" sz="quarter" idx="10"/>
          </p:nvPr>
        </p:nvSpPr>
        <p:spPr/>
        <p:txBody>
          <a:bodyPr/>
          <a:lstStyle/>
          <a:p>
            <a:fld id="{7B3E355C-57B9-BC4B-95D8-406A1F834537}" type="slidenum">
              <a:rPr lang="en-US" altLang="en-US" smtClean="0"/>
              <a:pPr/>
              <a:t>3</a:t>
            </a:fld>
            <a:endParaRPr lang="en-US" altLang="en-US"/>
          </a:p>
        </p:txBody>
      </p:sp>
      <p:sp>
        <p:nvSpPr>
          <p:cNvPr id="5" name="Footer Placeholder 4">
            <a:extLst>
              <a:ext uri="{FF2B5EF4-FFF2-40B4-BE49-F238E27FC236}">
                <a16:creationId xmlns:a16="http://schemas.microsoft.com/office/drawing/2014/main" id="{4861F62E-8A94-9247-ADED-951D367FC091}"/>
              </a:ext>
            </a:extLst>
          </p:cNvPr>
          <p:cNvSpPr>
            <a:spLocks noGrp="1"/>
          </p:cNvSpPr>
          <p:nvPr>
            <p:ph type="ftr" sz="quarter" idx="11"/>
          </p:nvPr>
        </p:nvSpPr>
        <p:spPr/>
        <p:txBody>
          <a:bodyPr/>
          <a:lstStyle/>
          <a:p>
            <a:pPr>
              <a:defRPr/>
            </a:pPr>
            <a:r>
              <a:rPr lang="en-US"/>
              <a:t>Buybacks</a:t>
            </a:r>
            <a:endParaRPr lang="en-US" dirty="0"/>
          </a:p>
        </p:txBody>
      </p:sp>
      <p:sp>
        <p:nvSpPr>
          <p:cNvPr id="8" name="TextBox 7">
            <a:extLst>
              <a:ext uri="{FF2B5EF4-FFF2-40B4-BE49-F238E27FC236}">
                <a16:creationId xmlns:a16="http://schemas.microsoft.com/office/drawing/2014/main" id="{E98507DC-4F9D-794D-8653-724AA3006546}"/>
              </a:ext>
            </a:extLst>
          </p:cNvPr>
          <p:cNvSpPr txBox="1"/>
          <p:nvPr/>
        </p:nvSpPr>
        <p:spPr>
          <a:xfrm>
            <a:off x="9911998" y="6154256"/>
            <a:ext cx="1572866" cy="253916"/>
          </a:xfrm>
          <a:prstGeom prst="rect">
            <a:avLst/>
          </a:prstGeom>
          <a:noFill/>
        </p:spPr>
        <p:txBody>
          <a:bodyPr wrap="none" rtlCol="0">
            <a:spAutoFit/>
          </a:bodyPr>
          <a:lstStyle/>
          <a:p>
            <a:r>
              <a:rPr lang="en-US" sz="1050" dirty="0"/>
              <a:t>Source: </a:t>
            </a:r>
            <a:r>
              <a:rPr lang="en-US" sz="1050" dirty="0" err="1"/>
              <a:t>Yardeni</a:t>
            </a:r>
            <a:r>
              <a:rPr lang="en-US" sz="1050" dirty="0"/>
              <a:t> &amp; Abbott</a:t>
            </a:r>
          </a:p>
        </p:txBody>
      </p:sp>
      <p:pic>
        <p:nvPicPr>
          <p:cNvPr id="9" name="Picture 8" descr="Chart, histogram&#10;&#10;Description automatically generated">
            <a:extLst>
              <a:ext uri="{FF2B5EF4-FFF2-40B4-BE49-F238E27FC236}">
                <a16:creationId xmlns:a16="http://schemas.microsoft.com/office/drawing/2014/main" id="{BFD55E96-B792-C389-F287-B436D9938053}"/>
              </a:ext>
            </a:extLst>
          </p:cNvPr>
          <p:cNvPicPr>
            <a:picLocks noChangeAspect="1"/>
          </p:cNvPicPr>
          <p:nvPr/>
        </p:nvPicPr>
        <p:blipFill rotWithShape="1">
          <a:blip r:embed="rId2"/>
          <a:srcRect t="935"/>
          <a:stretch/>
        </p:blipFill>
        <p:spPr>
          <a:xfrm>
            <a:off x="512064" y="631065"/>
            <a:ext cx="11277600" cy="5460257"/>
          </a:xfrm>
          <a:prstGeom prst="rect">
            <a:avLst/>
          </a:prstGeom>
        </p:spPr>
      </p:pic>
    </p:spTree>
    <p:extLst>
      <p:ext uri="{BB962C8B-B14F-4D97-AF65-F5344CB8AC3E}">
        <p14:creationId xmlns:p14="http://schemas.microsoft.com/office/powerpoint/2010/main" val="409433068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1D0B7E60-2C06-7541-9F5B-16690942FDE5}"/>
              </a:ext>
            </a:extLst>
          </p:cNvPr>
          <p:cNvSpPr>
            <a:spLocks noGrp="1"/>
          </p:cNvSpPr>
          <p:nvPr>
            <p:ph type="title"/>
          </p:nvPr>
        </p:nvSpPr>
        <p:spPr/>
        <p:txBody>
          <a:bodyPr/>
          <a:lstStyle/>
          <a:p>
            <a:r>
              <a:rPr lang="en-US" dirty="0"/>
              <a:t>S&amp;P 500 Dividends, Buybacks, &amp; Operating Earnings</a:t>
            </a:r>
          </a:p>
        </p:txBody>
      </p:sp>
      <p:sp>
        <p:nvSpPr>
          <p:cNvPr id="4" name="Slide Number Placeholder 3">
            <a:extLst>
              <a:ext uri="{FF2B5EF4-FFF2-40B4-BE49-F238E27FC236}">
                <a16:creationId xmlns:a16="http://schemas.microsoft.com/office/drawing/2014/main" id="{400B8B3B-C0EE-F240-896B-BE59A009E84B}"/>
              </a:ext>
            </a:extLst>
          </p:cNvPr>
          <p:cNvSpPr>
            <a:spLocks noGrp="1"/>
          </p:cNvSpPr>
          <p:nvPr>
            <p:ph type="sldNum" sz="quarter" idx="10"/>
          </p:nvPr>
        </p:nvSpPr>
        <p:spPr/>
        <p:txBody>
          <a:bodyPr/>
          <a:lstStyle/>
          <a:p>
            <a:fld id="{7B3E355C-57B9-BC4B-95D8-406A1F834537}" type="slidenum">
              <a:rPr lang="en-US" altLang="en-US" smtClean="0"/>
              <a:pPr/>
              <a:t>4</a:t>
            </a:fld>
            <a:endParaRPr lang="en-US" altLang="en-US"/>
          </a:p>
        </p:txBody>
      </p:sp>
      <p:sp>
        <p:nvSpPr>
          <p:cNvPr id="5" name="Footer Placeholder 4">
            <a:extLst>
              <a:ext uri="{FF2B5EF4-FFF2-40B4-BE49-F238E27FC236}">
                <a16:creationId xmlns:a16="http://schemas.microsoft.com/office/drawing/2014/main" id="{4861F62E-8A94-9247-ADED-951D367FC091}"/>
              </a:ext>
            </a:extLst>
          </p:cNvPr>
          <p:cNvSpPr>
            <a:spLocks noGrp="1"/>
          </p:cNvSpPr>
          <p:nvPr>
            <p:ph type="ftr" sz="quarter" idx="11"/>
          </p:nvPr>
        </p:nvSpPr>
        <p:spPr/>
        <p:txBody>
          <a:bodyPr/>
          <a:lstStyle/>
          <a:p>
            <a:pPr>
              <a:defRPr/>
            </a:pPr>
            <a:r>
              <a:rPr lang="en-US"/>
              <a:t>Buybacks</a:t>
            </a:r>
            <a:endParaRPr lang="en-US" dirty="0"/>
          </a:p>
        </p:txBody>
      </p:sp>
      <p:sp>
        <p:nvSpPr>
          <p:cNvPr id="8" name="TextBox 7">
            <a:extLst>
              <a:ext uri="{FF2B5EF4-FFF2-40B4-BE49-F238E27FC236}">
                <a16:creationId xmlns:a16="http://schemas.microsoft.com/office/drawing/2014/main" id="{E98507DC-4F9D-794D-8653-724AA3006546}"/>
              </a:ext>
            </a:extLst>
          </p:cNvPr>
          <p:cNvSpPr txBox="1"/>
          <p:nvPr/>
        </p:nvSpPr>
        <p:spPr>
          <a:xfrm>
            <a:off x="9911998" y="6154256"/>
            <a:ext cx="1572866" cy="253916"/>
          </a:xfrm>
          <a:prstGeom prst="rect">
            <a:avLst/>
          </a:prstGeom>
          <a:noFill/>
        </p:spPr>
        <p:txBody>
          <a:bodyPr wrap="none" rtlCol="0">
            <a:spAutoFit/>
          </a:bodyPr>
          <a:lstStyle/>
          <a:p>
            <a:r>
              <a:rPr lang="en-US" sz="1050" dirty="0"/>
              <a:t>Source: </a:t>
            </a:r>
            <a:r>
              <a:rPr lang="en-US" sz="1050" dirty="0" err="1"/>
              <a:t>Yardeni</a:t>
            </a:r>
            <a:r>
              <a:rPr lang="en-US" sz="1050" dirty="0"/>
              <a:t> &amp; Abbott</a:t>
            </a:r>
          </a:p>
        </p:txBody>
      </p:sp>
      <p:pic>
        <p:nvPicPr>
          <p:cNvPr id="6" name="Picture 5" descr="Chart, line chart&#10;&#10;Description automatically generated">
            <a:extLst>
              <a:ext uri="{FF2B5EF4-FFF2-40B4-BE49-F238E27FC236}">
                <a16:creationId xmlns:a16="http://schemas.microsoft.com/office/drawing/2014/main" id="{4DD43D46-837E-1FE6-8751-C7A38699510B}"/>
              </a:ext>
            </a:extLst>
          </p:cNvPr>
          <p:cNvPicPr>
            <a:picLocks noChangeAspect="1"/>
          </p:cNvPicPr>
          <p:nvPr/>
        </p:nvPicPr>
        <p:blipFill rotWithShape="1">
          <a:blip r:embed="rId2"/>
          <a:srcRect t="1831"/>
          <a:stretch/>
        </p:blipFill>
        <p:spPr>
          <a:xfrm>
            <a:off x="512062" y="600075"/>
            <a:ext cx="11277599" cy="5559029"/>
          </a:xfrm>
          <a:prstGeom prst="rect">
            <a:avLst/>
          </a:prstGeom>
        </p:spPr>
      </p:pic>
    </p:spTree>
    <p:extLst>
      <p:ext uri="{BB962C8B-B14F-4D97-AF65-F5344CB8AC3E}">
        <p14:creationId xmlns:p14="http://schemas.microsoft.com/office/powerpoint/2010/main" val="41411152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40229" y="647700"/>
            <a:ext cx="11277600" cy="5567363"/>
          </a:xfrm>
        </p:spPr>
      </p:pic>
      <p:sp>
        <p:nvSpPr>
          <p:cNvPr id="3" name="Title 2"/>
          <p:cNvSpPr>
            <a:spLocks noGrp="1"/>
          </p:cNvSpPr>
          <p:nvPr>
            <p:ph type="title"/>
          </p:nvPr>
        </p:nvSpPr>
        <p:spPr/>
        <p:txBody>
          <a:bodyPr/>
          <a:lstStyle/>
          <a:p>
            <a:r>
              <a:rPr lang="en-US" dirty="0"/>
              <a:t>Historical S&amp;P 500 Dividend/Repurchase Payout Patterns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5</a:t>
            </a:fld>
            <a:endParaRPr lang="en-US" altLang="en-US"/>
          </a:p>
        </p:txBody>
      </p:sp>
      <p:sp>
        <p:nvSpPr>
          <p:cNvPr id="5" name="Footer Placeholder 4"/>
          <p:cNvSpPr>
            <a:spLocks noGrp="1"/>
          </p:cNvSpPr>
          <p:nvPr>
            <p:ph type="ftr" sz="quarter" idx="11"/>
          </p:nvPr>
        </p:nvSpPr>
        <p:spPr/>
        <p:txBody>
          <a:bodyPr/>
          <a:lstStyle/>
          <a:p>
            <a:pPr>
              <a:defRPr/>
            </a:pPr>
            <a:r>
              <a:rPr lang="en-US"/>
              <a:t>Buybacks</a:t>
            </a:r>
            <a:endParaRPr lang="en-US" dirty="0"/>
          </a:p>
        </p:txBody>
      </p:sp>
    </p:spTree>
    <p:extLst>
      <p:ext uri="{BB962C8B-B14F-4D97-AF65-F5344CB8AC3E}">
        <p14:creationId xmlns:p14="http://schemas.microsoft.com/office/powerpoint/2010/main" val="2984327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a:extLst>
              <a:ext uri="{FF2B5EF4-FFF2-40B4-BE49-F238E27FC236}">
                <a16:creationId xmlns:a16="http://schemas.microsoft.com/office/drawing/2014/main" id="{775CB669-D3DA-7A47-94DC-3A070792CFF2}"/>
              </a:ext>
            </a:extLst>
          </p:cNvPr>
          <p:cNvPicPr>
            <a:picLocks noGrp="1" noChangeAspect="1"/>
          </p:cNvPicPr>
          <p:nvPr>
            <p:ph idx="1"/>
          </p:nvPr>
        </p:nvPicPr>
        <p:blipFill>
          <a:blip r:embed="rId2"/>
          <a:stretch>
            <a:fillRect/>
          </a:stretch>
        </p:blipFill>
        <p:spPr>
          <a:xfrm>
            <a:off x="512064" y="539293"/>
            <a:ext cx="11277600" cy="4761912"/>
          </a:xfrm>
        </p:spPr>
      </p:pic>
      <p:sp>
        <p:nvSpPr>
          <p:cNvPr id="3" name="Title 2">
            <a:extLst>
              <a:ext uri="{FF2B5EF4-FFF2-40B4-BE49-F238E27FC236}">
                <a16:creationId xmlns:a16="http://schemas.microsoft.com/office/drawing/2014/main" id="{46A5F442-083B-874F-AC8E-47AEF890BC33}"/>
              </a:ext>
            </a:extLst>
          </p:cNvPr>
          <p:cNvSpPr>
            <a:spLocks noGrp="1"/>
          </p:cNvSpPr>
          <p:nvPr>
            <p:ph type="title"/>
          </p:nvPr>
        </p:nvSpPr>
        <p:spPr/>
        <p:txBody>
          <a:bodyPr/>
          <a:lstStyle/>
          <a:p>
            <a:r>
              <a:rPr lang="en-US" dirty="0"/>
              <a:t>Political Concerns with Buybacks</a:t>
            </a:r>
          </a:p>
        </p:txBody>
      </p:sp>
      <p:sp>
        <p:nvSpPr>
          <p:cNvPr id="4" name="Slide Number Placeholder 3">
            <a:extLst>
              <a:ext uri="{FF2B5EF4-FFF2-40B4-BE49-F238E27FC236}">
                <a16:creationId xmlns:a16="http://schemas.microsoft.com/office/drawing/2014/main" id="{5FDAF8FC-AF1E-6545-8AC3-E0BC3FF2EB2C}"/>
              </a:ext>
            </a:extLst>
          </p:cNvPr>
          <p:cNvSpPr>
            <a:spLocks noGrp="1"/>
          </p:cNvSpPr>
          <p:nvPr>
            <p:ph type="sldNum" sz="quarter" idx="10"/>
          </p:nvPr>
        </p:nvSpPr>
        <p:spPr/>
        <p:txBody>
          <a:bodyPr/>
          <a:lstStyle/>
          <a:p>
            <a:fld id="{7B3E355C-57B9-BC4B-95D8-406A1F834537}" type="slidenum">
              <a:rPr lang="en-US" altLang="en-US" smtClean="0"/>
              <a:pPr/>
              <a:t>6</a:t>
            </a:fld>
            <a:endParaRPr lang="en-US" altLang="en-US"/>
          </a:p>
        </p:txBody>
      </p:sp>
      <p:sp>
        <p:nvSpPr>
          <p:cNvPr id="5" name="Footer Placeholder 4">
            <a:extLst>
              <a:ext uri="{FF2B5EF4-FFF2-40B4-BE49-F238E27FC236}">
                <a16:creationId xmlns:a16="http://schemas.microsoft.com/office/drawing/2014/main" id="{6D000D2D-3EA0-E14C-8DA0-C32FDEB35B0C}"/>
              </a:ext>
            </a:extLst>
          </p:cNvPr>
          <p:cNvSpPr>
            <a:spLocks noGrp="1"/>
          </p:cNvSpPr>
          <p:nvPr>
            <p:ph type="ftr" sz="quarter" idx="11"/>
          </p:nvPr>
        </p:nvSpPr>
        <p:spPr/>
        <p:txBody>
          <a:bodyPr/>
          <a:lstStyle/>
          <a:p>
            <a:pPr>
              <a:defRPr/>
            </a:pPr>
            <a:r>
              <a:rPr lang="en-US"/>
              <a:t>Buybacks</a:t>
            </a:r>
            <a:endParaRPr lang="en-US" dirty="0"/>
          </a:p>
        </p:txBody>
      </p:sp>
      <p:cxnSp>
        <p:nvCxnSpPr>
          <p:cNvPr id="6" name="Straight Connector 5"/>
          <p:cNvCxnSpPr/>
          <p:nvPr/>
        </p:nvCxnSpPr>
        <p:spPr>
          <a:xfrm>
            <a:off x="685800" y="3141133"/>
            <a:ext cx="8009467"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5647267" y="4385733"/>
            <a:ext cx="5689600" cy="0"/>
          </a:xfrm>
          <a:prstGeom prst="line">
            <a:avLst/>
          </a:prstGeom>
          <a:ln w="38100"/>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1219200" y="5054599"/>
            <a:ext cx="800946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02683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28D7C930-A329-B645-B13B-541DD891D789}"/>
              </a:ext>
            </a:extLst>
          </p:cNvPr>
          <p:cNvSpPr>
            <a:spLocks noGrp="1"/>
          </p:cNvSpPr>
          <p:nvPr>
            <p:ph type="title"/>
          </p:nvPr>
        </p:nvSpPr>
        <p:spPr/>
        <p:txBody>
          <a:bodyPr/>
          <a:lstStyle/>
          <a:p>
            <a:r>
              <a:rPr lang="en-US" dirty="0"/>
              <a:t>Political Concerns with Buybacks</a:t>
            </a:r>
          </a:p>
        </p:txBody>
      </p:sp>
      <p:sp>
        <p:nvSpPr>
          <p:cNvPr id="4" name="Slide Number Placeholder 3">
            <a:extLst>
              <a:ext uri="{FF2B5EF4-FFF2-40B4-BE49-F238E27FC236}">
                <a16:creationId xmlns:a16="http://schemas.microsoft.com/office/drawing/2014/main" id="{7E92174F-3CC2-254E-97A1-B2882EB477E2}"/>
              </a:ext>
            </a:extLst>
          </p:cNvPr>
          <p:cNvSpPr>
            <a:spLocks noGrp="1"/>
          </p:cNvSpPr>
          <p:nvPr>
            <p:ph type="sldNum" sz="quarter" idx="10"/>
          </p:nvPr>
        </p:nvSpPr>
        <p:spPr/>
        <p:txBody>
          <a:bodyPr/>
          <a:lstStyle/>
          <a:p>
            <a:fld id="{7B3E355C-57B9-BC4B-95D8-406A1F834537}" type="slidenum">
              <a:rPr lang="en-US" altLang="en-US" smtClean="0"/>
              <a:pPr/>
              <a:t>7</a:t>
            </a:fld>
            <a:endParaRPr lang="en-US" altLang="en-US"/>
          </a:p>
        </p:txBody>
      </p:sp>
      <p:sp>
        <p:nvSpPr>
          <p:cNvPr id="5" name="Footer Placeholder 4">
            <a:extLst>
              <a:ext uri="{FF2B5EF4-FFF2-40B4-BE49-F238E27FC236}">
                <a16:creationId xmlns:a16="http://schemas.microsoft.com/office/drawing/2014/main" id="{FB3F5036-693D-F645-814F-19A60597F480}"/>
              </a:ext>
            </a:extLst>
          </p:cNvPr>
          <p:cNvSpPr>
            <a:spLocks noGrp="1"/>
          </p:cNvSpPr>
          <p:nvPr>
            <p:ph type="ftr" sz="quarter" idx="11"/>
          </p:nvPr>
        </p:nvSpPr>
        <p:spPr/>
        <p:txBody>
          <a:bodyPr/>
          <a:lstStyle/>
          <a:p>
            <a:pPr>
              <a:defRPr/>
            </a:pPr>
            <a:r>
              <a:rPr lang="en-US"/>
              <a:t>Buybacks</a:t>
            </a:r>
            <a:endParaRPr lang="en-US" dirty="0"/>
          </a:p>
        </p:txBody>
      </p:sp>
      <p:pic>
        <p:nvPicPr>
          <p:cNvPr id="15" name="Content Placeholder 14">
            <a:extLst>
              <a:ext uri="{FF2B5EF4-FFF2-40B4-BE49-F238E27FC236}">
                <a16:creationId xmlns:a16="http://schemas.microsoft.com/office/drawing/2014/main" id="{83998085-4FFA-BE45-95B7-A6BF56ECEA9C}"/>
              </a:ext>
            </a:extLst>
          </p:cNvPr>
          <p:cNvPicPr>
            <a:picLocks noGrp="1" noChangeAspect="1"/>
          </p:cNvPicPr>
          <p:nvPr>
            <p:ph idx="1"/>
          </p:nvPr>
        </p:nvPicPr>
        <p:blipFill>
          <a:blip r:embed="rId2"/>
          <a:stretch>
            <a:fillRect/>
          </a:stretch>
        </p:blipFill>
        <p:spPr>
          <a:xfrm>
            <a:off x="1975252" y="533163"/>
            <a:ext cx="7749117" cy="5811838"/>
          </a:xfrm>
        </p:spPr>
      </p:pic>
      <p:cxnSp>
        <p:nvCxnSpPr>
          <p:cNvPr id="6" name="Straight Connector 5"/>
          <p:cNvCxnSpPr/>
          <p:nvPr/>
        </p:nvCxnSpPr>
        <p:spPr>
          <a:xfrm>
            <a:off x="2794000" y="1168400"/>
            <a:ext cx="6502400"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859776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Pro rata distribution to shareholders (but preferred dividends)</a:t>
            </a:r>
          </a:p>
          <a:p>
            <a:r>
              <a:rPr lang="en-US" dirty="0"/>
              <a:t>Cash or (rarely) property</a:t>
            </a:r>
          </a:p>
          <a:p>
            <a:r>
              <a:rPr lang="en-US" i="1" dirty="0"/>
              <a:t>On October 23, 2017, we announced an increase in the dividend amount to $0.16 per share, payable on November 15, 2017, to stockholders of record as of the close of business on November 6, 2017.  </a:t>
            </a:r>
            <a:r>
              <a:rPr lang="en-US" dirty="0"/>
              <a:t>Dolby Laboratories</a:t>
            </a:r>
            <a:endParaRPr lang="en-US" i="1" dirty="0"/>
          </a:p>
          <a:p>
            <a:pPr lvl="2"/>
            <a:r>
              <a:rPr lang="en-US" dirty="0"/>
              <a:t>Declaration (announcement) date [10/23]</a:t>
            </a:r>
          </a:p>
          <a:p>
            <a:pPr lvl="2"/>
            <a:r>
              <a:rPr lang="en-US" dirty="0"/>
              <a:t>Cum-dividend date [11/2]</a:t>
            </a:r>
          </a:p>
          <a:p>
            <a:pPr lvl="2"/>
            <a:r>
              <a:rPr lang="en-US" dirty="0"/>
              <a:t>Ex-dividend date [11/3]</a:t>
            </a:r>
          </a:p>
          <a:p>
            <a:pPr lvl="2"/>
            <a:r>
              <a:rPr lang="en-US" dirty="0"/>
              <a:t>Record date [11/6]</a:t>
            </a:r>
          </a:p>
          <a:p>
            <a:pPr lvl="2"/>
            <a:r>
              <a:rPr lang="en-US" dirty="0"/>
              <a:t>Payment date [11/15]</a:t>
            </a:r>
          </a:p>
          <a:p>
            <a:r>
              <a:rPr lang="en-US" dirty="0"/>
              <a:t>T+2</a:t>
            </a:r>
          </a:p>
          <a:p>
            <a:r>
              <a:rPr lang="en-US" dirty="0"/>
              <a:t>Stock split and reverse stock split</a:t>
            </a:r>
          </a:p>
          <a:p>
            <a:pPr lvl="1"/>
            <a:r>
              <a:rPr lang="en-US" dirty="0"/>
              <a:t>Price effects?</a:t>
            </a:r>
          </a:p>
        </p:txBody>
      </p:sp>
      <p:sp>
        <p:nvSpPr>
          <p:cNvPr id="3" name="Title 2"/>
          <p:cNvSpPr>
            <a:spLocks noGrp="1"/>
          </p:cNvSpPr>
          <p:nvPr>
            <p:ph type="title"/>
          </p:nvPr>
        </p:nvSpPr>
        <p:spPr/>
        <p:txBody>
          <a:bodyPr/>
          <a:lstStyle/>
          <a:p>
            <a:r>
              <a:rPr lang="en-US" dirty="0"/>
              <a:t>Dividend</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8</a:t>
            </a:fld>
            <a:endParaRPr lang="en-US" altLang="en-US"/>
          </a:p>
        </p:txBody>
      </p:sp>
      <p:sp>
        <p:nvSpPr>
          <p:cNvPr id="5" name="Footer Placeholder 4"/>
          <p:cNvSpPr>
            <a:spLocks noGrp="1"/>
          </p:cNvSpPr>
          <p:nvPr>
            <p:ph type="ftr" sz="quarter" idx="11"/>
          </p:nvPr>
        </p:nvSpPr>
        <p:spPr/>
        <p:txBody>
          <a:bodyPr/>
          <a:lstStyle/>
          <a:p>
            <a:pPr>
              <a:defRPr/>
            </a:pPr>
            <a:r>
              <a:rPr lang="en-US"/>
              <a:t>Buybacks</a:t>
            </a:r>
          </a:p>
        </p:txBody>
      </p:sp>
    </p:spTree>
    <p:extLst>
      <p:ext uri="{BB962C8B-B14F-4D97-AF65-F5344CB8AC3E}">
        <p14:creationId xmlns:p14="http://schemas.microsoft.com/office/powerpoint/2010/main" val="1355901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2">
                                            <p:txEl>
                                              <p:pRg st="9" end="9"/>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uiExpand="1"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Auction-based repurchase</a:t>
            </a:r>
          </a:p>
          <a:p>
            <a:r>
              <a:rPr lang="en-US" dirty="0"/>
              <a:t>Private negotiations </a:t>
            </a:r>
          </a:p>
          <a:p>
            <a:r>
              <a:rPr lang="en-US" b="1" dirty="0"/>
              <a:t>Open-market Repurchase (most common)</a:t>
            </a:r>
          </a:p>
          <a:p>
            <a:pPr lvl="1"/>
            <a:r>
              <a:rPr lang="en-US" i="1" dirty="0"/>
              <a:t>The company announces a new $20 billion share repurchase program to replace its existing authorization and expects to utilize the new authorization over an approximate two-year period.  </a:t>
            </a:r>
            <a:r>
              <a:rPr lang="en-US" dirty="0"/>
              <a:t>Walmart (Oct. 2017)</a:t>
            </a:r>
          </a:p>
          <a:p>
            <a:pPr lvl="1"/>
            <a:r>
              <a:rPr lang="en-US" dirty="0"/>
              <a:t>Rule 10b-18 Safe Harbor (</a:t>
            </a:r>
            <a:r>
              <a:rPr lang="en-US" b="1" dirty="0"/>
              <a:t>very, very</a:t>
            </a:r>
            <a:r>
              <a:rPr lang="en-US" dirty="0"/>
              <a:t> abbreviated)</a:t>
            </a:r>
          </a:p>
          <a:p>
            <a:pPr lvl="2"/>
            <a:r>
              <a:rPr lang="en-US" dirty="0"/>
              <a:t>Must purchase all shares from single broker on any single day</a:t>
            </a:r>
          </a:p>
          <a:p>
            <a:pPr lvl="2"/>
            <a:r>
              <a:rPr lang="en-US" dirty="0"/>
              <a:t>Limits on when during the day purchases can be made</a:t>
            </a:r>
          </a:p>
          <a:p>
            <a:pPr lvl="2"/>
            <a:r>
              <a:rPr lang="en-US" dirty="0"/>
              <a:t>Limits on the purchase price</a:t>
            </a:r>
          </a:p>
          <a:p>
            <a:pPr lvl="2"/>
            <a:r>
              <a:rPr lang="en-US" dirty="0"/>
              <a:t>Can’t exceed 25% of ADTV over prior 4 weeks</a:t>
            </a:r>
          </a:p>
          <a:p>
            <a:r>
              <a:rPr lang="en-US" dirty="0"/>
              <a:t>Where can you find information about share buybacks on the financials?</a:t>
            </a:r>
          </a:p>
        </p:txBody>
      </p:sp>
      <p:sp>
        <p:nvSpPr>
          <p:cNvPr id="3" name="Title 2"/>
          <p:cNvSpPr>
            <a:spLocks noGrp="1"/>
          </p:cNvSpPr>
          <p:nvPr>
            <p:ph type="title"/>
          </p:nvPr>
        </p:nvSpPr>
        <p:spPr/>
        <p:txBody>
          <a:bodyPr/>
          <a:lstStyle/>
          <a:p>
            <a:r>
              <a:rPr lang="en-US" sz="2400" dirty="0">
                <a:latin typeface="+mn-lt"/>
              </a:rPr>
              <a:t>Stock Repurchases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a:p>
        </p:txBody>
      </p:sp>
      <p:sp>
        <p:nvSpPr>
          <p:cNvPr id="5" name="Footer Placeholder 4"/>
          <p:cNvSpPr>
            <a:spLocks noGrp="1"/>
          </p:cNvSpPr>
          <p:nvPr>
            <p:ph type="ftr" sz="quarter" idx="11"/>
          </p:nvPr>
        </p:nvSpPr>
        <p:spPr/>
        <p:txBody>
          <a:bodyPr/>
          <a:lstStyle/>
          <a:p>
            <a:pPr>
              <a:defRPr/>
            </a:pPr>
            <a:r>
              <a:rPr lang="en-US"/>
              <a:t>Buybacks</a:t>
            </a:r>
          </a:p>
        </p:txBody>
      </p:sp>
    </p:spTree>
    <p:extLst>
      <p:ext uri="{BB962C8B-B14F-4D97-AF65-F5344CB8AC3E}">
        <p14:creationId xmlns:p14="http://schemas.microsoft.com/office/powerpoint/2010/main" val="16454126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2">
                                            <p:txEl>
                                              <p:pRg st="2" end="2"/>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Lst>
  </p:timing>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11735</TotalTime>
  <Words>1037</Words>
  <Application>Microsoft Macintosh PowerPoint</Application>
  <PresentationFormat>Widescreen</PresentationFormat>
  <Paragraphs>137</Paragraphs>
  <Slides>21</Slides>
  <Notes>1</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21</vt:i4>
      </vt:variant>
    </vt:vector>
  </HeadingPairs>
  <TitlesOfParts>
    <vt:vector size="29" baseType="lpstr">
      <vt:lpstr>NSimSun</vt:lpstr>
      <vt:lpstr>Arial</vt:lpstr>
      <vt:lpstr>Calibri</vt:lpstr>
      <vt:lpstr>Courier New</vt:lpstr>
      <vt:lpstr>Times New Roman</vt:lpstr>
      <vt:lpstr>Wingdings</vt:lpstr>
      <vt:lpstr>Wingdings 2</vt:lpstr>
      <vt:lpstr>CG Body - Standard</vt:lpstr>
      <vt:lpstr>Equity Payouts: Dividends and Share Repurchases</vt:lpstr>
      <vt:lpstr>S&amp;P 500, Dividends, &amp; Buybacks</vt:lpstr>
      <vt:lpstr>S&amp;P 500 Dividends &amp; Buybacks</vt:lpstr>
      <vt:lpstr>S&amp;P 500 Dividends, Buybacks, &amp; Operating Earnings</vt:lpstr>
      <vt:lpstr>Historical S&amp;P 500 Dividend/Repurchase Payout Patterns</vt:lpstr>
      <vt:lpstr>Political Concerns with Buybacks</vt:lpstr>
      <vt:lpstr>Political Concerns with Buybacks</vt:lpstr>
      <vt:lpstr>Dividend</vt:lpstr>
      <vt:lpstr>Stock Repurchases</vt:lpstr>
      <vt:lpstr>Apple FY 2022 10-K</vt:lpstr>
      <vt:lpstr>Apple FY 2022 10-K</vt:lpstr>
      <vt:lpstr>Buybacks going up, up, up?</vt:lpstr>
      <vt:lpstr>Companies are selling assets to fund buybacks</vt:lpstr>
      <vt:lpstr>Companies are forgoing investments to fund buybacks  </vt:lpstr>
      <vt:lpstr>Dividends &amp; Repurchases </vt:lpstr>
      <vt:lpstr>Naive Conceptions </vt:lpstr>
      <vt:lpstr>Naive Conceptions </vt:lpstr>
      <vt:lpstr>Buybacks and EPS</vt:lpstr>
      <vt:lpstr>Buybacks:  Can Managers Time the Market?</vt:lpstr>
      <vt:lpstr>Buybacks:  Can Managers Time the Market?</vt:lpstr>
      <vt:lpstr>Dividends &amp; Repurchases Issues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Introduction</dc:title>
  <dc:subject/>
  <dc:creator>J Colon</dc:creator>
  <cp:keywords/>
  <dc:description/>
  <cp:lastModifiedBy>Jeffrey M. Colon</cp:lastModifiedBy>
  <cp:revision>194</cp:revision>
  <cp:lastPrinted>2020-11-30T15:41:57Z</cp:lastPrinted>
  <dcterms:created xsi:type="dcterms:W3CDTF">2016-08-01T04:04:31Z</dcterms:created>
  <dcterms:modified xsi:type="dcterms:W3CDTF">2022-11-26T02:52:26Z</dcterms:modified>
  <cp:category/>
</cp:coreProperties>
</file>