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4"/>
  </p:notesMasterIdLst>
  <p:handoutMasterIdLst>
    <p:handoutMasterId r:id="rId45"/>
  </p:handoutMasterIdLst>
  <p:sldIdLst>
    <p:sldId id="304" r:id="rId2"/>
    <p:sldId id="256" r:id="rId3"/>
    <p:sldId id="29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305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76963B-1AF4-8B4F-87D7-9DCB7FCE55DB}" v="29" dt="2025-08-09T20:27:06.54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4"/>
    <p:restoredTop sz="94546"/>
  </p:normalViewPr>
  <p:slideViewPr>
    <p:cSldViewPr snapToGrid="0" snapToObjects="1">
      <p:cViewPr varScale="1">
        <p:scale>
          <a:sx n="104" d="100"/>
          <a:sy n="104" d="100"/>
        </p:scale>
        <p:origin x="22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CF_Ch2_TVM_25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7" r:id="rId56"/>
    <p:sldLayoutId id="2147483718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2365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PepsiCo’s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06F9F8-1255-4B35-291D-76E757734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C53E-34B1-779D-88BD-437C3B74D3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F75BE-B28D-5398-A733-C6CFE0A7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pic>
        <p:nvPicPr>
          <p:cNvPr id="1026" name="Picture 2" descr="Einstein Quote- &quot;Compound interest is the eighth wonder of the world. He who understands it, earns it... he who doesn't... pays it.">
            <a:extLst>
              <a:ext uri="{FF2B5EF4-FFF2-40B4-BE49-F238E27FC236}">
                <a16:creationId xmlns:a16="http://schemas.microsoft.com/office/drawing/2014/main" id="{20CF43E3-42AE-AB92-F156-3CD209903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880" y="610157"/>
            <a:ext cx="6643171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6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14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18" y="3321173"/>
            <a:ext cx="4917736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Future Value for Multiple Periods: Compounding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simps and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7974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2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583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604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6451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6451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645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706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7065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208840"/>
            <a:ext cx="5310130" cy="408374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 August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70FC68DC-9FDF-4D0E-DE49-7181555FC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86" y="2208838"/>
            <a:ext cx="5996848" cy="408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87042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8909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CFs,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project,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15342</TotalTime>
  <Words>3233</Words>
  <Application>Microsoft Macintosh PowerPoint</Application>
  <PresentationFormat>Widescreen</PresentationFormat>
  <Paragraphs>467</Paragraphs>
  <Slides>42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5" baseType="lpstr">
      <vt:lpstr>ＭＳ Ｐゴシック</vt:lpstr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Future Value for Multiple Periods: Compounding</vt:lpstr>
      <vt:lpstr>Future Value for Multiple Periods: Compounding</vt:lpstr>
      <vt:lpstr>Future Value for Multiple Periods: Compounding</vt:lpstr>
      <vt:lpstr>Holding Period Returns for Multiple Periods</vt:lpstr>
      <vt:lpstr>Holding Period Returns for Multiple Periods</vt:lpstr>
      <vt:lpstr>Future Value for Multiple Periods: Compounding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Colon, Jeffrey M.</cp:lastModifiedBy>
  <cp:revision>95</cp:revision>
  <dcterms:created xsi:type="dcterms:W3CDTF">2016-08-01T04:04:31Z</dcterms:created>
  <dcterms:modified xsi:type="dcterms:W3CDTF">2025-08-09T20:27:35Z</dcterms:modified>
</cp:coreProperties>
</file>