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47"/>
  </p:notesMasterIdLst>
  <p:handoutMasterIdLst>
    <p:handoutMasterId r:id="rId48"/>
  </p:handoutMasterIdLst>
  <p:sldIdLst>
    <p:sldId id="384" r:id="rId2"/>
    <p:sldId id="385" r:id="rId3"/>
    <p:sldId id="339" r:id="rId4"/>
    <p:sldId id="300" r:id="rId5"/>
    <p:sldId id="341" r:id="rId6"/>
    <p:sldId id="318" r:id="rId7"/>
    <p:sldId id="340" r:id="rId8"/>
    <p:sldId id="320" r:id="rId9"/>
    <p:sldId id="321" r:id="rId10"/>
    <p:sldId id="323" r:id="rId11"/>
    <p:sldId id="330" r:id="rId12"/>
    <p:sldId id="262" r:id="rId13"/>
    <p:sldId id="263" r:id="rId14"/>
    <p:sldId id="264" r:id="rId15"/>
    <p:sldId id="265" r:id="rId16"/>
    <p:sldId id="266" r:id="rId17"/>
    <p:sldId id="386" r:id="rId18"/>
    <p:sldId id="268" r:id="rId19"/>
    <p:sldId id="269" r:id="rId20"/>
    <p:sldId id="380" r:id="rId21"/>
    <p:sldId id="382" r:id="rId22"/>
    <p:sldId id="383" r:id="rId23"/>
    <p:sldId id="361" r:id="rId24"/>
    <p:sldId id="391" r:id="rId25"/>
    <p:sldId id="397" r:id="rId26"/>
    <p:sldId id="363" r:id="rId27"/>
    <p:sldId id="364" r:id="rId28"/>
    <p:sldId id="365" r:id="rId29"/>
    <p:sldId id="366" r:id="rId30"/>
    <p:sldId id="387" r:id="rId31"/>
    <p:sldId id="394" r:id="rId32"/>
    <p:sldId id="367" r:id="rId33"/>
    <p:sldId id="368" r:id="rId34"/>
    <p:sldId id="369" r:id="rId35"/>
    <p:sldId id="370" r:id="rId36"/>
    <p:sldId id="371" r:id="rId37"/>
    <p:sldId id="396" r:id="rId38"/>
    <p:sldId id="392" r:id="rId39"/>
    <p:sldId id="393" r:id="rId40"/>
    <p:sldId id="372" r:id="rId41"/>
    <p:sldId id="373" r:id="rId42"/>
    <p:sldId id="374" r:id="rId43"/>
    <p:sldId id="375" r:id="rId44"/>
    <p:sldId id="399" r:id="rId45"/>
    <p:sldId id="395" r:id="rId46"/>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45"/>
    <a:srgbClr val="A3FBF9"/>
    <a:srgbClr val="FF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77DBC-4198-2B45-96D8-0C7F5D6BE118}" v="179" dt="2024-09-04T20:54:36.523"/>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0"/>
    <p:restoredTop sz="96383"/>
  </p:normalViewPr>
  <p:slideViewPr>
    <p:cSldViewPr>
      <p:cViewPr varScale="1">
        <p:scale>
          <a:sx n="140" d="100"/>
          <a:sy n="140" d="100"/>
        </p:scale>
        <p:origin x="200" y="1584"/>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notesViewPr>
    <p:cSldViewPr>
      <p:cViewPr varScale="1">
        <p:scale>
          <a:sx n="156" d="100"/>
          <a:sy n="156" d="100"/>
        </p:scale>
        <p:origin x="376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19A77DBC-4198-2B45-96D8-0C7F5D6BE118}"/>
    <pc:docChg chg="modSld">
      <pc:chgData name="Colon, Jeffrey M." userId="615143b1-cdee-493d-9a9d-1565ce8666d9" providerId="ADAL" clId="{19A77DBC-4198-2B45-96D8-0C7F5D6BE118}" dt="2024-09-04T20:54:36.523" v="3" actId="20577"/>
      <pc:docMkLst>
        <pc:docMk/>
      </pc:docMkLst>
      <pc:sldChg chg="modSp modAnim">
        <pc:chgData name="Colon, Jeffrey M." userId="615143b1-cdee-493d-9a9d-1565ce8666d9" providerId="ADAL" clId="{19A77DBC-4198-2B45-96D8-0C7F5D6BE118}" dt="2024-09-04T20:54:36.523" v="3" actId="20577"/>
        <pc:sldMkLst>
          <pc:docMk/>
          <pc:sldMk cId="0" sldId="300"/>
        </pc:sldMkLst>
        <pc:spChg chg="mod">
          <ac:chgData name="Colon, Jeffrey M." userId="615143b1-cdee-493d-9a9d-1565ce8666d9" providerId="ADAL" clId="{19A77DBC-4198-2B45-96D8-0C7F5D6BE118}" dt="2024-09-04T20:54:36.523" v="3" actId="20577"/>
          <ac:spMkLst>
            <pc:docMk/>
            <pc:sldMk cId="0" sldId="300"/>
            <ac:spMk id="111619" creationId="{00000000-0000-0000-0000-000000000000}"/>
          </ac:spMkLst>
        </pc:spChg>
      </pc:sldChg>
    </pc:docChg>
  </pc:docChgLst>
  <pc:docChgLst>
    <pc:chgData name="Jeffrey M. Colon" userId="615143b1-cdee-493d-9a9d-1565ce8666d9" providerId="ADAL" clId="{19A77DBC-4198-2B45-96D8-0C7F5D6BE118}"/>
    <pc:docChg chg="undo custSel addSld delSld modSld modMainMaster">
      <pc:chgData name="Jeffrey M. Colon" userId="615143b1-cdee-493d-9a9d-1565ce8666d9" providerId="ADAL" clId="{19A77DBC-4198-2B45-96D8-0C7F5D6BE118}" dt="2024-09-04T19:16:46.901" v="447" actId="2696"/>
      <pc:docMkLst>
        <pc:docMk/>
      </pc:docMkLst>
      <pc:sldChg chg="del">
        <pc:chgData name="Jeffrey M. Colon" userId="615143b1-cdee-493d-9a9d-1565ce8666d9" providerId="ADAL" clId="{19A77DBC-4198-2B45-96D8-0C7F5D6BE118}" dt="2024-09-04T19:16:46.901" v="447" actId="2696"/>
        <pc:sldMkLst>
          <pc:docMk/>
          <pc:sldMk cId="3054570870" sldId="258"/>
        </pc:sldMkLst>
      </pc:sldChg>
      <pc:sldChg chg="modSp">
        <pc:chgData name="Jeffrey M. Colon" userId="615143b1-cdee-493d-9a9d-1565ce8666d9" providerId="ADAL" clId="{19A77DBC-4198-2B45-96D8-0C7F5D6BE118}" dt="2024-09-04T12:49:10.426" v="150" actId="6549"/>
        <pc:sldMkLst>
          <pc:docMk/>
          <pc:sldMk cId="0" sldId="263"/>
        </pc:sldMkLst>
        <pc:spChg chg="mod">
          <ac:chgData name="Jeffrey M. Colon" userId="615143b1-cdee-493d-9a9d-1565ce8666d9" providerId="ADAL" clId="{19A77DBC-4198-2B45-96D8-0C7F5D6BE118}" dt="2024-09-04T12:49:10.426" v="150" actId="6549"/>
          <ac:spMkLst>
            <pc:docMk/>
            <pc:sldMk cId="0" sldId="263"/>
            <ac:spMk id="20483" creationId="{00000000-0000-0000-0000-000000000000}"/>
          </ac:spMkLst>
        </pc:spChg>
      </pc:sldChg>
      <pc:sldChg chg="modSp">
        <pc:chgData name="Jeffrey M. Colon" userId="615143b1-cdee-493d-9a9d-1565ce8666d9" providerId="ADAL" clId="{19A77DBC-4198-2B45-96D8-0C7F5D6BE118}" dt="2024-09-04T00:08:14.388" v="141" actId="20577"/>
        <pc:sldMkLst>
          <pc:docMk/>
          <pc:sldMk cId="0" sldId="265"/>
        </pc:sldMkLst>
        <pc:spChg chg="mod">
          <ac:chgData name="Jeffrey M. Colon" userId="615143b1-cdee-493d-9a9d-1565ce8666d9" providerId="ADAL" clId="{19A77DBC-4198-2B45-96D8-0C7F5D6BE118}" dt="2024-09-04T00:08:14.388" v="141" actId="20577"/>
          <ac:spMkLst>
            <pc:docMk/>
            <pc:sldMk cId="0" sldId="265"/>
            <ac:spMk id="24579" creationId="{00000000-0000-0000-0000-000000000000}"/>
          </ac:spMkLst>
        </pc:spChg>
      </pc:sldChg>
      <pc:sldChg chg="modSp">
        <pc:chgData name="Jeffrey M. Colon" userId="615143b1-cdee-493d-9a9d-1565ce8666d9" providerId="ADAL" clId="{19A77DBC-4198-2B45-96D8-0C7F5D6BE118}" dt="2024-09-04T00:11:17.605" v="148" actId="20577"/>
        <pc:sldMkLst>
          <pc:docMk/>
          <pc:sldMk cId="0" sldId="269"/>
        </pc:sldMkLst>
        <pc:spChg chg="mod">
          <ac:chgData name="Jeffrey M. Colon" userId="615143b1-cdee-493d-9a9d-1565ce8666d9" providerId="ADAL" clId="{19A77DBC-4198-2B45-96D8-0C7F5D6BE118}" dt="2024-09-04T00:11:17.605" v="148" actId="20577"/>
          <ac:spMkLst>
            <pc:docMk/>
            <pc:sldMk cId="0" sldId="269"/>
            <ac:spMk id="32771" creationId="{00000000-0000-0000-0000-000000000000}"/>
          </ac:spMkLst>
        </pc:spChg>
      </pc:sldChg>
      <pc:sldChg chg="modSp modAnim">
        <pc:chgData name="Jeffrey M. Colon" userId="615143b1-cdee-493d-9a9d-1565ce8666d9" providerId="ADAL" clId="{19A77DBC-4198-2B45-96D8-0C7F5D6BE118}" dt="2024-09-03T23:58:09.849" v="135" actId="20577"/>
        <pc:sldMkLst>
          <pc:docMk/>
          <pc:sldMk cId="0" sldId="300"/>
        </pc:sldMkLst>
        <pc:spChg chg="mod">
          <ac:chgData name="Jeffrey M. Colon" userId="615143b1-cdee-493d-9a9d-1565ce8666d9" providerId="ADAL" clId="{19A77DBC-4198-2B45-96D8-0C7F5D6BE118}" dt="2024-09-03T23:58:09.849" v="135" actId="20577"/>
          <ac:spMkLst>
            <pc:docMk/>
            <pc:sldMk cId="0" sldId="300"/>
            <ac:spMk id="111619" creationId="{00000000-0000-0000-0000-000000000000}"/>
          </ac:spMkLst>
        </pc:spChg>
      </pc:sldChg>
      <pc:sldChg chg="modSp">
        <pc:chgData name="Jeffrey M. Colon" userId="615143b1-cdee-493d-9a9d-1565ce8666d9" providerId="ADAL" clId="{19A77DBC-4198-2B45-96D8-0C7F5D6BE118}" dt="2024-09-03T23:33:09.407" v="107" actId="20577"/>
        <pc:sldMkLst>
          <pc:docMk/>
          <pc:sldMk cId="0" sldId="318"/>
        </pc:sldMkLst>
        <pc:spChg chg="mod">
          <ac:chgData name="Jeffrey M. Colon" userId="615143b1-cdee-493d-9a9d-1565ce8666d9" providerId="ADAL" clId="{19A77DBC-4198-2B45-96D8-0C7F5D6BE118}" dt="2024-09-03T23:33:09.407" v="107" actId="20577"/>
          <ac:spMkLst>
            <pc:docMk/>
            <pc:sldMk cId="0" sldId="318"/>
            <ac:spMk id="147459" creationId="{00000000-0000-0000-0000-000000000000}"/>
          </ac:spMkLst>
        </pc:spChg>
      </pc:sldChg>
      <pc:sldChg chg="del mod">
        <pc:chgData name="Jeffrey M. Colon" userId="615143b1-cdee-493d-9a9d-1565ce8666d9" providerId="ADAL" clId="{19A77DBC-4198-2B45-96D8-0C7F5D6BE118}" dt="2024-09-03T23:51:47.436" v="115" actId="2696"/>
        <pc:sldMkLst>
          <pc:docMk/>
          <pc:sldMk cId="0" sldId="319"/>
        </pc:sldMkLst>
      </pc:sldChg>
      <pc:sldChg chg="modSp">
        <pc:chgData name="Jeffrey M. Colon" userId="615143b1-cdee-493d-9a9d-1565ce8666d9" providerId="ADAL" clId="{19A77DBC-4198-2B45-96D8-0C7F5D6BE118}" dt="2024-09-03T23:54:35.873" v="123" actId="20577"/>
        <pc:sldMkLst>
          <pc:docMk/>
          <pc:sldMk cId="0" sldId="321"/>
        </pc:sldMkLst>
        <pc:spChg chg="mod">
          <ac:chgData name="Jeffrey M. Colon" userId="615143b1-cdee-493d-9a9d-1565ce8666d9" providerId="ADAL" clId="{19A77DBC-4198-2B45-96D8-0C7F5D6BE118}" dt="2024-09-03T23:54:35.873" v="123" actId="20577"/>
          <ac:spMkLst>
            <pc:docMk/>
            <pc:sldMk cId="0" sldId="321"/>
            <ac:spMk id="153603" creationId="{00000000-0000-0000-0000-000000000000}"/>
          </ac:spMkLst>
        </pc:spChg>
      </pc:sldChg>
      <pc:sldChg chg="modSp">
        <pc:chgData name="Jeffrey M. Colon" userId="615143b1-cdee-493d-9a9d-1565ce8666d9" providerId="ADAL" clId="{19A77DBC-4198-2B45-96D8-0C7F5D6BE118}" dt="2024-09-04T00:04:36.679" v="137" actId="20577"/>
        <pc:sldMkLst>
          <pc:docMk/>
          <pc:sldMk cId="0" sldId="323"/>
        </pc:sldMkLst>
        <pc:spChg chg="mod">
          <ac:chgData name="Jeffrey M. Colon" userId="615143b1-cdee-493d-9a9d-1565ce8666d9" providerId="ADAL" clId="{19A77DBC-4198-2B45-96D8-0C7F5D6BE118}" dt="2024-09-04T00:04:36.679" v="137" actId="20577"/>
          <ac:spMkLst>
            <pc:docMk/>
            <pc:sldMk cId="0" sldId="323"/>
            <ac:spMk id="157699" creationId="{00000000-0000-0000-0000-000000000000}"/>
          </ac:spMkLst>
        </pc:spChg>
      </pc:sldChg>
      <pc:sldChg chg="addSp delSp modSp mod">
        <pc:chgData name="Jeffrey M. Colon" userId="615143b1-cdee-493d-9a9d-1565ce8666d9" providerId="ADAL" clId="{19A77DBC-4198-2B45-96D8-0C7F5D6BE118}" dt="2024-09-03T23:50:49.673" v="114" actId="14100"/>
        <pc:sldMkLst>
          <pc:docMk/>
          <pc:sldMk cId="0" sldId="340"/>
        </pc:sldMkLst>
        <pc:picChg chg="add mod">
          <ac:chgData name="Jeffrey M. Colon" userId="615143b1-cdee-493d-9a9d-1565ce8666d9" providerId="ADAL" clId="{19A77DBC-4198-2B45-96D8-0C7F5D6BE118}" dt="2024-09-03T23:50:49.673" v="114" actId="14100"/>
          <ac:picMkLst>
            <pc:docMk/>
            <pc:sldMk cId="0" sldId="340"/>
            <ac:picMk id="2" creationId="{D12BDF61-7CC6-027D-BE7D-C7F3D49586AA}"/>
          </ac:picMkLst>
        </pc:picChg>
        <pc:picChg chg="del">
          <ac:chgData name="Jeffrey M. Colon" userId="615143b1-cdee-493d-9a9d-1565ce8666d9" providerId="ADAL" clId="{19A77DBC-4198-2B45-96D8-0C7F5D6BE118}" dt="2024-09-03T23:50:26.476" v="111" actId="478"/>
          <ac:picMkLst>
            <pc:docMk/>
            <pc:sldMk cId="0" sldId="340"/>
            <ac:picMk id="5" creationId="{799A6A1A-D8DC-53D7-DA08-EEAEDE3296F1}"/>
          </ac:picMkLst>
        </pc:picChg>
      </pc:sldChg>
      <pc:sldChg chg="modSp mod">
        <pc:chgData name="Jeffrey M. Colon" userId="615143b1-cdee-493d-9a9d-1565ce8666d9" providerId="ADAL" clId="{19A77DBC-4198-2B45-96D8-0C7F5D6BE118}" dt="2024-09-04T18:41:20.981" v="311" actId="20577"/>
        <pc:sldMkLst>
          <pc:docMk/>
          <pc:sldMk cId="4141378234" sldId="363"/>
        </pc:sldMkLst>
        <pc:graphicFrameChg chg="modGraphic">
          <ac:chgData name="Jeffrey M. Colon" userId="615143b1-cdee-493d-9a9d-1565ce8666d9" providerId="ADAL" clId="{19A77DBC-4198-2B45-96D8-0C7F5D6BE118}" dt="2024-09-04T18:41:20.981" v="311" actId="20577"/>
          <ac:graphicFrameMkLst>
            <pc:docMk/>
            <pc:sldMk cId="4141378234" sldId="363"/>
            <ac:graphicFrameMk id="212997" creationId="{00000000-0000-0000-0000-000000000000}"/>
          </ac:graphicFrameMkLst>
        </pc:graphicFrameChg>
      </pc:sldChg>
      <pc:sldChg chg="modSp mod">
        <pc:chgData name="Jeffrey M. Colon" userId="615143b1-cdee-493d-9a9d-1565ce8666d9" providerId="ADAL" clId="{19A77DBC-4198-2B45-96D8-0C7F5D6BE118}" dt="2024-09-04T18:51:12.524" v="326" actId="115"/>
        <pc:sldMkLst>
          <pc:docMk/>
          <pc:sldMk cId="3451830185" sldId="364"/>
        </pc:sldMkLst>
        <pc:spChg chg="mod">
          <ac:chgData name="Jeffrey M. Colon" userId="615143b1-cdee-493d-9a9d-1565ce8666d9" providerId="ADAL" clId="{19A77DBC-4198-2B45-96D8-0C7F5D6BE118}" dt="2024-09-04T18:51:12.524" v="326" actId="115"/>
          <ac:spMkLst>
            <pc:docMk/>
            <pc:sldMk cId="3451830185" sldId="364"/>
            <ac:spMk id="215043" creationId="{00000000-0000-0000-0000-000000000000}"/>
          </ac:spMkLst>
        </pc:spChg>
        <pc:graphicFrameChg chg="modGraphic">
          <ac:chgData name="Jeffrey M. Colon" userId="615143b1-cdee-493d-9a9d-1565ce8666d9" providerId="ADAL" clId="{19A77DBC-4198-2B45-96D8-0C7F5D6BE118}" dt="2024-09-04T18:50:42.536" v="325" actId="20577"/>
          <ac:graphicFrameMkLst>
            <pc:docMk/>
            <pc:sldMk cId="3451830185" sldId="364"/>
            <ac:graphicFrameMk id="215044" creationId="{00000000-0000-0000-0000-000000000000}"/>
          </ac:graphicFrameMkLst>
        </pc:graphicFrameChg>
      </pc:sldChg>
      <pc:sldChg chg="modSp mod">
        <pc:chgData name="Jeffrey M. Colon" userId="615143b1-cdee-493d-9a9d-1565ce8666d9" providerId="ADAL" clId="{19A77DBC-4198-2B45-96D8-0C7F5D6BE118}" dt="2024-09-04T18:57:07.345" v="363" actId="113"/>
        <pc:sldMkLst>
          <pc:docMk/>
          <pc:sldMk cId="878205660" sldId="365"/>
        </pc:sldMkLst>
        <pc:graphicFrameChg chg="modGraphic">
          <ac:chgData name="Jeffrey M. Colon" userId="615143b1-cdee-493d-9a9d-1565ce8666d9" providerId="ADAL" clId="{19A77DBC-4198-2B45-96D8-0C7F5D6BE118}" dt="2024-09-04T18:57:07.345" v="363" actId="113"/>
          <ac:graphicFrameMkLst>
            <pc:docMk/>
            <pc:sldMk cId="878205660" sldId="365"/>
            <ac:graphicFrameMk id="217093" creationId="{00000000-0000-0000-0000-000000000000}"/>
          </ac:graphicFrameMkLst>
        </pc:graphicFrameChg>
      </pc:sldChg>
      <pc:sldChg chg="modSp">
        <pc:chgData name="Jeffrey M. Colon" userId="615143b1-cdee-493d-9a9d-1565ce8666d9" providerId="ADAL" clId="{19A77DBC-4198-2B45-96D8-0C7F5D6BE118}" dt="2024-09-04T12:55:36.015" v="165"/>
        <pc:sldMkLst>
          <pc:docMk/>
          <pc:sldMk cId="3193413349" sldId="380"/>
        </pc:sldMkLst>
        <pc:graphicFrameChg chg="mod">
          <ac:chgData name="Jeffrey M. Colon" userId="615143b1-cdee-493d-9a9d-1565ce8666d9" providerId="ADAL" clId="{19A77DBC-4198-2B45-96D8-0C7F5D6BE118}" dt="2024-09-04T12:55:36.015" v="165"/>
          <ac:graphicFrameMkLst>
            <pc:docMk/>
            <pc:sldMk cId="3193413349" sldId="380"/>
            <ac:graphicFrameMk id="7" creationId="{00000000-0000-0000-0000-000000000000}"/>
          </ac:graphicFrameMkLst>
        </pc:graphicFrameChg>
      </pc:sldChg>
      <pc:sldChg chg="modSp mod">
        <pc:chgData name="Jeffrey M. Colon" userId="615143b1-cdee-493d-9a9d-1565ce8666d9" providerId="ADAL" clId="{19A77DBC-4198-2B45-96D8-0C7F5D6BE118}" dt="2024-09-04T00:10:24.669" v="143" actId="20577"/>
        <pc:sldMkLst>
          <pc:docMk/>
          <pc:sldMk cId="1911653091" sldId="386"/>
        </pc:sldMkLst>
        <pc:spChg chg="mod">
          <ac:chgData name="Jeffrey M. Colon" userId="615143b1-cdee-493d-9a9d-1565ce8666d9" providerId="ADAL" clId="{19A77DBC-4198-2B45-96D8-0C7F5D6BE118}" dt="2024-09-04T00:10:24.669" v="143" actId="20577"/>
          <ac:spMkLst>
            <pc:docMk/>
            <pc:sldMk cId="1911653091" sldId="386"/>
            <ac:spMk id="3" creationId="{00000000-0000-0000-0000-000000000000}"/>
          </ac:spMkLst>
        </pc:spChg>
      </pc:sldChg>
      <pc:sldChg chg="del">
        <pc:chgData name="Jeffrey M. Colon" userId="615143b1-cdee-493d-9a9d-1565ce8666d9" providerId="ADAL" clId="{19A77DBC-4198-2B45-96D8-0C7F5D6BE118}" dt="2024-09-04T19:15:44.868" v="446" actId="2696"/>
        <pc:sldMkLst>
          <pc:docMk/>
          <pc:sldMk cId="808945669" sldId="388"/>
        </pc:sldMkLst>
      </pc:sldChg>
      <pc:sldChg chg="addSp delSp modSp mod">
        <pc:chgData name="Jeffrey M. Colon" userId="615143b1-cdee-493d-9a9d-1565ce8666d9" providerId="ADAL" clId="{19A77DBC-4198-2B45-96D8-0C7F5D6BE118}" dt="2024-09-04T16:32:27.054" v="236" actId="404"/>
        <pc:sldMkLst>
          <pc:docMk/>
          <pc:sldMk cId="2389485820" sldId="391"/>
        </pc:sldMkLst>
        <pc:spChg chg="mod">
          <ac:chgData name="Jeffrey M. Colon" userId="615143b1-cdee-493d-9a9d-1565ce8666d9" providerId="ADAL" clId="{19A77DBC-4198-2B45-96D8-0C7F5D6BE118}" dt="2024-09-04T14:30:17.965" v="216" actId="20577"/>
          <ac:spMkLst>
            <pc:docMk/>
            <pc:sldMk cId="2389485820" sldId="391"/>
            <ac:spMk id="3" creationId="{D48A3803-9C59-AD4B-AE15-FDA7DD2A8E21}"/>
          </ac:spMkLst>
        </pc:spChg>
        <pc:spChg chg="add mod">
          <ac:chgData name="Jeffrey M. Colon" userId="615143b1-cdee-493d-9a9d-1565ce8666d9" providerId="ADAL" clId="{19A77DBC-4198-2B45-96D8-0C7F5D6BE118}" dt="2024-09-04T16:32:27.054" v="236" actId="404"/>
          <ac:spMkLst>
            <pc:docMk/>
            <pc:sldMk cId="2389485820" sldId="391"/>
            <ac:spMk id="6" creationId="{213AB9BE-2777-1373-B284-FAA7BE1B8776}"/>
          </ac:spMkLst>
        </pc:spChg>
        <pc:picChg chg="add mod">
          <ac:chgData name="Jeffrey M. Colon" userId="615143b1-cdee-493d-9a9d-1565ce8666d9" providerId="ADAL" clId="{19A77DBC-4198-2B45-96D8-0C7F5D6BE118}" dt="2024-09-04T14:30:57.439" v="225" actId="1076"/>
          <ac:picMkLst>
            <pc:docMk/>
            <pc:sldMk cId="2389485820" sldId="391"/>
            <ac:picMk id="8" creationId="{B3CF7FB0-9F55-A0C2-A95E-ADFA9D66F7F6}"/>
          </ac:picMkLst>
        </pc:picChg>
        <pc:picChg chg="add mod">
          <ac:chgData name="Jeffrey M. Colon" userId="615143b1-cdee-493d-9a9d-1565ce8666d9" providerId="ADAL" clId="{19A77DBC-4198-2B45-96D8-0C7F5D6BE118}" dt="2024-09-04T14:33:23.855" v="231" actId="1076"/>
          <ac:picMkLst>
            <pc:docMk/>
            <pc:sldMk cId="2389485820" sldId="391"/>
            <ac:picMk id="9" creationId="{66A6B13C-3D91-05CF-210C-12A986FFC2EF}"/>
          </ac:picMkLst>
        </pc:picChg>
        <pc:picChg chg="del mod">
          <ac:chgData name="Jeffrey M. Colon" userId="615143b1-cdee-493d-9a9d-1565ce8666d9" providerId="ADAL" clId="{19A77DBC-4198-2B45-96D8-0C7F5D6BE118}" dt="2024-09-04T14:33:09.099" v="227" actId="478"/>
          <ac:picMkLst>
            <pc:docMk/>
            <pc:sldMk cId="2389485820" sldId="391"/>
            <ac:picMk id="11" creationId="{9A14672A-7385-9CA3-FC28-FF7297F803E6}"/>
          </ac:picMkLst>
        </pc:picChg>
        <pc:picChg chg="del mod">
          <ac:chgData name="Jeffrey M. Colon" userId="615143b1-cdee-493d-9a9d-1565ce8666d9" providerId="ADAL" clId="{19A77DBC-4198-2B45-96D8-0C7F5D6BE118}" dt="2024-09-04T14:29:38.180" v="173" actId="478"/>
          <ac:picMkLst>
            <pc:docMk/>
            <pc:sldMk cId="2389485820" sldId="391"/>
            <ac:picMk id="15" creationId="{5909BA46-ED2E-AAB6-658B-84591D26BC92}"/>
          </ac:picMkLst>
        </pc:picChg>
        <pc:picChg chg="mod">
          <ac:chgData name="Jeffrey M. Colon" userId="615143b1-cdee-493d-9a9d-1565ce8666d9" providerId="ADAL" clId="{19A77DBC-4198-2B45-96D8-0C7F5D6BE118}" dt="2024-09-04T13:08:27.188" v="168" actId="1076"/>
          <ac:picMkLst>
            <pc:docMk/>
            <pc:sldMk cId="2389485820" sldId="391"/>
            <ac:picMk id="18" creationId="{3D1A516F-3567-70A3-E6E8-F33ED2B626D6}"/>
          </ac:picMkLst>
        </pc:picChg>
      </pc:sldChg>
      <pc:sldChg chg="modSp">
        <pc:chgData name="Jeffrey M. Colon" userId="615143b1-cdee-493d-9a9d-1565ce8666d9" providerId="ADAL" clId="{19A77DBC-4198-2B45-96D8-0C7F5D6BE118}" dt="2024-09-04T19:05:07.281" v="365"/>
        <pc:sldMkLst>
          <pc:docMk/>
          <pc:sldMk cId="2275391296" sldId="396"/>
        </pc:sldMkLst>
        <pc:graphicFrameChg chg="mod">
          <ac:chgData name="Jeffrey M. Colon" userId="615143b1-cdee-493d-9a9d-1565ce8666d9" providerId="ADAL" clId="{19A77DBC-4198-2B45-96D8-0C7F5D6BE118}" dt="2024-09-04T19:05:07.281" v="365"/>
          <ac:graphicFrameMkLst>
            <pc:docMk/>
            <pc:sldMk cId="2275391296" sldId="396"/>
            <ac:graphicFrameMk id="8" creationId="{80E5DB25-15E5-8D41-8599-E556B847C0CB}"/>
          </ac:graphicFrameMkLst>
        </pc:graphicFrameChg>
      </pc:sldChg>
      <pc:sldChg chg="addSp delSp modSp mod">
        <pc:chgData name="Jeffrey M. Colon" userId="615143b1-cdee-493d-9a9d-1565ce8666d9" providerId="ADAL" clId="{19A77DBC-4198-2B45-96D8-0C7F5D6BE118}" dt="2024-09-04T18:19:01.532" v="257" actId="14100"/>
        <pc:sldMkLst>
          <pc:docMk/>
          <pc:sldMk cId="372449338" sldId="397"/>
        </pc:sldMkLst>
        <pc:spChg chg="mod">
          <ac:chgData name="Jeffrey M. Colon" userId="615143b1-cdee-493d-9a9d-1565ce8666d9" providerId="ADAL" clId="{19A77DBC-4198-2B45-96D8-0C7F5D6BE118}" dt="2024-09-04T18:17:19.329" v="249" actId="20577"/>
          <ac:spMkLst>
            <pc:docMk/>
            <pc:sldMk cId="372449338" sldId="397"/>
            <ac:spMk id="3" creationId="{31A3561E-0A42-0ED2-7C55-0DF72633C52C}"/>
          </ac:spMkLst>
        </pc:spChg>
        <pc:spChg chg="add del mod">
          <ac:chgData name="Jeffrey M. Colon" userId="615143b1-cdee-493d-9a9d-1565ce8666d9" providerId="ADAL" clId="{19A77DBC-4198-2B45-96D8-0C7F5D6BE118}" dt="2024-09-04T18:17:49.506" v="251" actId="478"/>
          <ac:spMkLst>
            <pc:docMk/>
            <pc:sldMk cId="372449338" sldId="397"/>
            <ac:spMk id="6" creationId="{C76EDB7D-8265-98BF-D550-7C7B0E0B6E27}"/>
          </ac:spMkLst>
        </pc:spChg>
        <pc:picChg chg="del">
          <ac:chgData name="Jeffrey M. Colon" userId="615143b1-cdee-493d-9a9d-1565ce8666d9" providerId="ADAL" clId="{19A77DBC-4198-2B45-96D8-0C7F5D6BE118}" dt="2024-09-04T18:17:34.057" v="250" actId="478"/>
          <ac:picMkLst>
            <pc:docMk/>
            <pc:sldMk cId="372449338" sldId="397"/>
            <ac:picMk id="7" creationId="{5484DFE0-90BB-5EFA-990E-A5EF4F9DFA93}"/>
          </ac:picMkLst>
        </pc:picChg>
        <pc:picChg chg="add mod">
          <ac:chgData name="Jeffrey M. Colon" userId="615143b1-cdee-493d-9a9d-1565ce8666d9" providerId="ADAL" clId="{19A77DBC-4198-2B45-96D8-0C7F5D6BE118}" dt="2024-09-04T18:19:01.532" v="257" actId="14100"/>
          <ac:picMkLst>
            <pc:docMk/>
            <pc:sldMk cId="372449338" sldId="397"/>
            <ac:picMk id="8" creationId="{6F121392-5E18-8AC7-08AA-352E742B318D}"/>
          </ac:picMkLst>
        </pc:picChg>
      </pc:sldChg>
      <pc:sldChg chg="del">
        <pc:chgData name="Jeffrey M. Colon" userId="615143b1-cdee-493d-9a9d-1565ce8666d9" providerId="ADAL" clId="{19A77DBC-4198-2B45-96D8-0C7F5D6BE118}" dt="2024-09-04T19:15:38.049" v="445" actId="2696"/>
        <pc:sldMkLst>
          <pc:docMk/>
          <pc:sldMk cId="1477138525" sldId="398"/>
        </pc:sldMkLst>
      </pc:sldChg>
      <pc:sldChg chg="modSp add mod">
        <pc:chgData name="Jeffrey M. Colon" userId="615143b1-cdee-493d-9a9d-1565ce8666d9" providerId="ADAL" clId="{19A77DBC-4198-2B45-96D8-0C7F5D6BE118}" dt="2024-09-04T19:14:43.341" v="444" actId="27918"/>
        <pc:sldMkLst>
          <pc:docMk/>
          <pc:sldMk cId="2894202980" sldId="399"/>
        </pc:sldMkLst>
        <pc:spChg chg="mod">
          <ac:chgData name="Jeffrey M. Colon" userId="615143b1-cdee-493d-9a9d-1565ce8666d9" providerId="ADAL" clId="{19A77DBC-4198-2B45-96D8-0C7F5D6BE118}" dt="2024-09-04T19:06:11.451" v="368" actId="20577"/>
          <ac:spMkLst>
            <pc:docMk/>
            <pc:sldMk cId="2894202980" sldId="399"/>
            <ac:spMk id="3" creationId="{6387C5FC-37BE-27CF-E42C-D9A249A2ECD5}"/>
          </ac:spMkLst>
        </pc:spChg>
        <pc:graphicFrameChg chg="mod">
          <ac:chgData name="Jeffrey M. Colon" userId="615143b1-cdee-493d-9a9d-1565ce8666d9" providerId="ADAL" clId="{19A77DBC-4198-2B45-96D8-0C7F5D6BE118}" dt="2024-09-04T19:13:16.825" v="436" actId="14100"/>
          <ac:graphicFrameMkLst>
            <pc:docMk/>
            <pc:sldMk cId="2894202980" sldId="399"/>
            <ac:graphicFrameMk id="6" creationId="{6A7C47A7-4959-1ED4-3F43-858685488BC5}"/>
          </ac:graphicFrameMkLst>
        </pc:graphicFrameChg>
        <pc:graphicFrameChg chg="mod modGraphic">
          <ac:chgData name="Jeffrey M. Colon" userId="615143b1-cdee-493d-9a9d-1565ce8666d9" providerId="ADAL" clId="{19A77DBC-4198-2B45-96D8-0C7F5D6BE118}" dt="2024-09-04T19:13:39.940" v="441" actId="113"/>
          <ac:graphicFrameMkLst>
            <pc:docMk/>
            <pc:sldMk cId="2894202980" sldId="399"/>
            <ac:graphicFrameMk id="8" creationId="{342FC465-8FFD-AC8E-3213-6AA95A67704E}"/>
          </ac:graphicFrameMkLst>
        </pc:graphicFrameChg>
      </pc:sldChg>
      <pc:sldChg chg="modSp del mod">
        <pc:chgData name="Jeffrey M. Colon" userId="615143b1-cdee-493d-9a9d-1565ce8666d9" providerId="ADAL" clId="{19A77DBC-4198-2B45-96D8-0C7F5D6BE118}" dt="2024-09-04T13:20:59.162" v="172" actId="2696"/>
        <pc:sldMkLst>
          <pc:docMk/>
          <pc:sldMk cId="3953732301" sldId="399"/>
        </pc:sldMkLst>
        <pc:picChg chg="mod">
          <ac:chgData name="Jeffrey M. Colon" userId="615143b1-cdee-493d-9a9d-1565ce8666d9" providerId="ADAL" clId="{19A77DBC-4198-2B45-96D8-0C7F5D6BE118}" dt="2024-09-04T13:03:02.991" v="166" actId="14100"/>
          <ac:picMkLst>
            <pc:docMk/>
            <pc:sldMk cId="3953732301" sldId="399"/>
            <ac:picMk id="7" creationId="{75C65443-499A-D536-A115-C11B2D982239}"/>
          </ac:picMkLst>
        </pc:picChg>
      </pc:sldChg>
      <pc:sldMasterChg chg="modSp mod modSldLayout">
        <pc:chgData name="Jeffrey M. Colon" userId="615143b1-cdee-493d-9a9d-1565ce8666d9" providerId="ADAL" clId="{19A77DBC-4198-2B45-96D8-0C7F5D6BE118}" dt="2024-09-03T22:20:11.163" v="4" actId="20577"/>
        <pc:sldMasterMkLst>
          <pc:docMk/>
          <pc:sldMasterMk cId="1419976983" sldId="2147483729"/>
        </pc:sldMasterMkLst>
        <pc:spChg chg="mod">
          <ac:chgData name="Jeffrey M. Colon" userId="615143b1-cdee-493d-9a9d-1565ce8666d9" providerId="ADAL" clId="{19A77DBC-4198-2B45-96D8-0C7F5D6BE118}" dt="2024-09-03T22:20:11.163" v="4" actId="20577"/>
          <ac:spMkLst>
            <pc:docMk/>
            <pc:sldMasterMk cId="1419976983" sldId="2147483729"/>
            <ac:spMk id="9" creationId="{00000000-0000-0000-0000-000000000000}"/>
          </ac:spMkLst>
        </pc:spChg>
        <pc:sldLayoutChg chg="addSp delSp modSp mod">
          <pc:chgData name="Jeffrey M. Colon" userId="615143b1-cdee-493d-9a9d-1565ce8666d9" providerId="ADAL" clId="{19A77DBC-4198-2B45-96D8-0C7F5D6BE118}" dt="2024-09-03T22:20:09.141" v="2"/>
          <pc:sldLayoutMkLst>
            <pc:docMk/>
            <pc:sldMasterMk cId="1419976983" sldId="2147483729"/>
            <pc:sldLayoutMk cId="1198352510" sldId="2147483730"/>
          </pc:sldLayoutMkLst>
          <pc:spChg chg="add del mod">
            <ac:chgData name="Jeffrey M. Colon" userId="615143b1-cdee-493d-9a9d-1565ce8666d9" providerId="ADAL" clId="{19A77DBC-4198-2B45-96D8-0C7F5D6BE118}" dt="2024-09-03T22:20:09.141" v="2"/>
            <ac:spMkLst>
              <pc:docMk/>
              <pc:sldMasterMk cId="1419976983" sldId="2147483729"/>
              <pc:sldLayoutMk cId="1198352510" sldId="2147483730"/>
              <ac:spMk id="5" creationId="{EE9EABEA-76EF-BFCE-4548-892F8A6BEA12}"/>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3.6499999999999998E-2</c:v>
                </c:pt>
                <c:pt idx="1">
                  <c:v>3.73E-2</c:v>
                </c:pt>
                <c:pt idx="2">
                  <c:v>3.8399999999999997E-2</c:v>
                </c:pt>
                <c:pt idx="3">
                  <c:v>4.2099999999999999E-2</c:v>
                </c:pt>
                <c:pt idx="4">
                  <c:v>4.1300000000000003E-2</c:v>
                </c:pt>
              </c:numCache>
            </c:numRef>
          </c:val>
          <c:smooth val="0"/>
          <c:extLst>
            <c:ext xmlns:c16="http://schemas.microsoft.com/office/drawing/2014/chart" uri="{C3380CC4-5D6E-409C-BE32-E72D297353CC}">
              <c16:uniqueId val="{00000000-B3BD-7142-8B0B-E78DB128697D}"/>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1.7000000000000001E-2</c:v>
                </c:pt>
                <c:pt idx="1">
                  <c:v>1.7100000000000001E-2</c:v>
                </c:pt>
                <c:pt idx="2">
                  <c:v>1.7299999999999999E-2</c:v>
                </c:pt>
                <c:pt idx="3">
                  <c:v>1.89E-2</c:v>
                </c:pt>
                <c:pt idx="4">
                  <c:v>0.02</c:v>
                </c:pt>
              </c:numCache>
            </c:numRef>
          </c:val>
          <c:smooth val="0"/>
          <c:extLst>
            <c:ext xmlns:c16="http://schemas.microsoft.com/office/drawing/2014/chart" uri="{C3380CC4-5D6E-409C-BE32-E72D297353CC}">
              <c16:uniqueId val="{00000001-B3BD-7142-8B0B-E78DB128697D}"/>
            </c:ext>
          </c:extLst>
        </c:ser>
        <c:ser>
          <c:idx val="2"/>
          <c:order val="2"/>
          <c:tx>
            <c:strRef>
              <c:f>Sheet1!$D$1</c:f>
              <c:strCache>
                <c:ptCount val="1"/>
                <c:pt idx="0">
                  <c:v>Implied Inflation</c:v>
                </c:pt>
              </c:strCache>
            </c:strRef>
          </c:tx>
          <c:spPr>
            <a:ln w="28575" cap="rnd">
              <a:solidFill>
                <a:schemeClr val="accent3">
                  <a:lumMod val="25000"/>
                  <a:lumOff val="75000"/>
                </a:schemeClr>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1.9499999999999997E-2</c:v>
                </c:pt>
                <c:pt idx="1">
                  <c:v>2.0199999999999999E-2</c:v>
                </c:pt>
                <c:pt idx="2">
                  <c:v>2.1099999999999997E-2</c:v>
                </c:pt>
                <c:pt idx="3">
                  <c:v>2.3199999999999998E-2</c:v>
                </c:pt>
                <c:pt idx="4">
                  <c:v>2.1300000000000003E-2</c:v>
                </c:pt>
              </c:numCache>
            </c:numRef>
          </c:val>
          <c:smooth val="0"/>
          <c:extLst>
            <c:ext xmlns:c16="http://schemas.microsoft.com/office/drawing/2014/chart" uri="{C3380CC4-5D6E-409C-BE32-E72D297353CC}">
              <c16:uniqueId val="{00000002-B3BD-7142-8B0B-E78DB128697D}"/>
            </c:ext>
          </c:extLst>
        </c:ser>
        <c:dLbls>
          <c:showLegendKey val="0"/>
          <c:showVal val="0"/>
          <c:showCatName val="0"/>
          <c:showSerName val="0"/>
          <c:showPercent val="0"/>
          <c:showBubbleSize val="0"/>
        </c:dLbls>
        <c:smooth val="0"/>
        <c:axId val="1220639648"/>
        <c:axId val="1220641296"/>
      </c:lineChart>
      <c:catAx>
        <c:axId val="122063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41296"/>
        <c:crosses val="autoZero"/>
        <c:auto val="1"/>
        <c:lblAlgn val="ctr"/>
        <c:lblOffset val="100"/>
        <c:noMultiLvlLbl val="0"/>
      </c:catAx>
      <c:valAx>
        <c:axId val="1220641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12</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13</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14</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15</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16</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18</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19</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23</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26</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27</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28</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29</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32</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34</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35</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36</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40</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41</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42</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43</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7</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8</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9</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10</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11</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CF_Ch5_YTM_24</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0.emf"/><Relationship Id="rId3" Type="http://schemas.openxmlformats.org/officeDocument/2006/relationships/hyperlink" Target="http://www.newyorkfed.org/aboutthefed/fedpoint/fed07.html" TargetMode="External"/><Relationship Id="rId7" Type="http://schemas.openxmlformats.org/officeDocument/2006/relationships/image" Target="../media/image7.emf"/><Relationship Id="rId12" Type="http://schemas.openxmlformats.org/officeDocument/2006/relationships/oleObject" Target="../embeddings/oleObject8.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9.emf"/><Relationship Id="rId5" Type="http://schemas.openxmlformats.org/officeDocument/2006/relationships/image" Target="../media/image6.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15.bin"/><Relationship Id="rId18" Type="http://schemas.openxmlformats.org/officeDocument/2006/relationships/image" Target="../media/image19.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6.emf"/><Relationship Id="rId17" Type="http://schemas.openxmlformats.org/officeDocument/2006/relationships/oleObject" Target="../embeddings/oleObject17.bin"/><Relationship Id="rId2" Type="http://schemas.openxmlformats.org/officeDocument/2006/relationships/notesSlide" Target="../notesSlides/notesSlide13.xml"/><Relationship Id="rId16" Type="http://schemas.openxmlformats.org/officeDocument/2006/relationships/image" Target="../media/image18.emf"/><Relationship Id="rId20"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oleObject" Target="../embeddings/oleObject14.bin"/><Relationship Id="rId24" Type="http://schemas.openxmlformats.org/officeDocument/2006/relationships/image" Target="../media/image22.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5.emf"/><Relationship Id="rId19" Type="http://schemas.openxmlformats.org/officeDocument/2006/relationships/oleObject" Target="../embeddings/oleObject18.bin"/><Relationship Id="rId4" Type="http://schemas.openxmlformats.org/officeDocument/2006/relationships/image" Target="../media/image12.emf"/><Relationship Id="rId9" Type="http://schemas.openxmlformats.org/officeDocument/2006/relationships/oleObject" Target="../embeddings/oleObject13.bin"/><Relationship Id="rId14" Type="http://schemas.openxmlformats.org/officeDocument/2006/relationships/image" Target="../media/image17.emf"/><Relationship Id="rId22" Type="http://schemas.openxmlformats.org/officeDocument/2006/relationships/image" Target="../media/image21.e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30.emf"/><Relationship Id="rId26" Type="http://schemas.openxmlformats.org/officeDocument/2006/relationships/image" Target="../media/image34.emf"/><Relationship Id="rId39" Type="http://schemas.openxmlformats.org/officeDocument/2006/relationships/oleObject" Target="../embeddings/oleObject39.bin"/><Relationship Id="rId21" Type="http://schemas.openxmlformats.org/officeDocument/2006/relationships/oleObject" Target="../embeddings/oleObject30.bin"/><Relationship Id="rId34" Type="http://schemas.openxmlformats.org/officeDocument/2006/relationships/image" Target="../media/image38.emf"/><Relationship Id="rId42" Type="http://schemas.openxmlformats.org/officeDocument/2006/relationships/image" Target="../media/image42.emf"/><Relationship Id="rId7" Type="http://schemas.openxmlformats.org/officeDocument/2006/relationships/oleObject" Target="../embeddings/oleObject23.bin"/><Relationship Id="rId2" Type="http://schemas.openxmlformats.org/officeDocument/2006/relationships/notesSlide" Target="../notesSlides/notesSlide14.xml"/><Relationship Id="rId16" Type="http://schemas.openxmlformats.org/officeDocument/2006/relationships/image" Target="../media/image29.emf"/><Relationship Id="rId20" Type="http://schemas.openxmlformats.org/officeDocument/2006/relationships/image" Target="../media/image31.emf"/><Relationship Id="rId29" Type="http://schemas.openxmlformats.org/officeDocument/2006/relationships/oleObject" Target="../embeddings/oleObject34.bin"/><Relationship Id="rId41"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24.emf"/><Relationship Id="rId11" Type="http://schemas.openxmlformats.org/officeDocument/2006/relationships/oleObject" Target="../embeddings/oleObject25.bin"/><Relationship Id="rId24" Type="http://schemas.openxmlformats.org/officeDocument/2006/relationships/image" Target="../media/image33.emf"/><Relationship Id="rId32" Type="http://schemas.openxmlformats.org/officeDocument/2006/relationships/image" Target="../media/image37.emf"/><Relationship Id="rId37" Type="http://schemas.openxmlformats.org/officeDocument/2006/relationships/oleObject" Target="../embeddings/oleObject38.bin"/><Relationship Id="rId40" Type="http://schemas.openxmlformats.org/officeDocument/2006/relationships/image" Target="../media/image41.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5.emf"/><Relationship Id="rId36" Type="http://schemas.openxmlformats.org/officeDocument/2006/relationships/image" Target="../media/image39.emf"/><Relationship Id="rId10" Type="http://schemas.openxmlformats.org/officeDocument/2006/relationships/image" Target="../media/image26.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3.emf"/><Relationship Id="rId4" Type="http://schemas.openxmlformats.org/officeDocument/2006/relationships/image" Target="../media/image23.emf"/><Relationship Id="rId9" Type="http://schemas.openxmlformats.org/officeDocument/2006/relationships/oleObject" Target="../embeddings/oleObject24.bin"/><Relationship Id="rId14" Type="http://schemas.openxmlformats.org/officeDocument/2006/relationships/image" Target="../media/image28.emf"/><Relationship Id="rId22" Type="http://schemas.openxmlformats.org/officeDocument/2006/relationships/image" Target="../media/image32.emf"/><Relationship Id="rId27" Type="http://schemas.openxmlformats.org/officeDocument/2006/relationships/oleObject" Target="../embeddings/oleObject33.bin"/><Relationship Id="rId30" Type="http://schemas.openxmlformats.org/officeDocument/2006/relationships/image" Target="../media/image36.emf"/><Relationship Id="rId35" Type="http://schemas.openxmlformats.org/officeDocument/2006/relationships/oleObject" Target="../embeddings/oleObject37.bin"/><Relationship Id="rId43" Type="http://schemas.openxmlformats.org/officeDocument/2006/relationships/oleObject" Target="../embeddings/oleObject41.bin"/><Relationship Id="rId8" Type="http://schemas.openxmlformats.org/officeDocument/2006/relationships/image" Target="../media/image25.emf"/><Relationship Id="rId3" Type="http://schemas.openxmlformats.org/officeDocument/2006/relationships/oleObject" Target="../embeddings/oleObject21.bin"/><Relationship Id="rId12" Type="http://schemas.openxmlformats.org/officeDocument/2006/relationships/image" Target="../media/image27.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40.emf"/></Relationships>
</file>

<file path=ppt/slides/_rels/slide1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oleObject" Target="../embeddings/oleObject47.bin"/><Relationship Id="rId18" Type="http://schemas.openxmlformats.org/officeDocument/2006/relationships/image" Target="../media/image52.e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49.emf"/><Relationship Id="rId17" Type="http://schemas.openxmlformats.org/officeDocument/2006/relationships/oleObject" Target="../embeddings/oleObject49.bin"/><Relationship Id="rId2" Type="http://schemas.openxmlformats.org/officeDocument/2006/relationships/notesSlide" Target="../notesSlides/notesSlide15.xml"/><Relationship Id="rId16" Type="http://schemas.openxmlformats.org/officeDocument/2006/relationships/image" Target="../media/image51.emf"/><Relationship Id="rId20" Type="http://schemas.openxmlformats.org/officeDocument/2006/relationships/image" Target="../media/image53.emf"/><Relationship Id="rId1" Type="http://schemas.openxmlformats.org/officeDocument/2006/relationships/slideLayout" Target="../slideLayouts/slideLayout2.xml"/><Relationship Id="rId6" Type="http://schemas.openxmlformats.org/officeDocument/2006/relationships/image" Target="../media/image46.emf"/><Relationship Id="rId11" Type="http://schemas.openxmlformats.org/officeDocument/2006/relationships/oleObject" Target="../embeddings/oleObject46.bin"/><Relationship Id="rId24" Type="http://schemas.openxmlformats.org/officeDocument/2006/relationships/image" Target="../media/image55.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48.emf"/><Relationship Id="rId19" Type="http://schemas.openxmlformats.org/officeDocument/2006/relationships/oleObject" Target="../embeddings/oleObject50.bin"/><Relationship Id="rId4" Type="http://schemas.openxmlformats.org/officeDocument/2006/relationships/image" Target="../media/image45.emf"/><Relationship Id="rId9" Type="http://schemas.openxmlformats.org/officeDocument/2006/relationships/oleObject" Target="../embeddings/oleObject45.bin"/><Relationship Id="rId14" Type="http://schemas.openxmlformats.org/officeDocument/2006/relationships/image" Target="../media/image50.emf"/><Relationship Id="rId22" Type="http://schemas.openxmlformats.org/officeDocument/2006/relationships/image" Target="../media/image54.emf"/></Relationships>
</file>

<file path=ppt/slides/_rels/slide19.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0.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7.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56.bin"/><Relationship Id="rId14" Type="http://schemas.openxmlformats.org/officeDocument/2006/relationships/image" Target="../media/image6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9.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6.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64.bin"/></Relationships>
</file>

<file path=ppt/slides/_rels/slide2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5.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hyperlink" Target="https://fred.stlouisfed.org/graph/?g=1tpC5"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4.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8.emf"/></Relationships>
</file>

<file path=ppt/slides/_rels/slide35.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oleObject" Target="../embeddings/oleObject70.bin"/><Relationship Id="rId7" Type="http://schemas.openxmlformats.org/officeDocument/2006/relationships/package" Target="../embeddings/Microsoft_Excel_Worksheet3.xlsx"/><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0.emf"/><Relationship Id="rId5" Type="http://schemas.openxmlformats.org/officeDocument/2006/relationships/package" Target="../embeddings/Microsoft_Excel_Worksheet2.xlsx"/><Relationship Id="rId4" Type="http://schemas.openxmlformats.org/officeDocument/2006/relationships/image" Target="../media/image79.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82.emf"/></Relationships>
</file>

<file path=ppt/slides/_rels/slide3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hyperlink" Target="http://www.bls.gov/cp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hyperlink" Target="https://data.bls.gov/cgi-bin/cpicalc.p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fred.stlouisfed.org/graph/?g=1tolJ"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A bond is a legally binding agreement between a borrower and a lender:</a:t>
            </a:r>
          </a:p>
          <a:p>
            <a:pPr marL="742950" lvl="1" indent="-285750"/>
            <a:r>
              <a:rPr lang="en-US" dirty="0">
                <a:ea typeface="ＭＳ Ｐゴシック" charset="0"/>
              </a:rPr>
              <a:t>Specifies the principal amount of the loan.</a:t>
            </a:r>
          </a:p>
          <a:p>
            <a:pPr marL="742950" lvl="1" indent="-285750"/>
            <a:r>
              <a:rPr lang="en-US" dirty="0">
                <a:ea typeface="ＭＳ Ｐゴシック" charset="0"/>
              </a:rPr>
              <a:t>Specifies the size and timing of the cash flows:</a:t>
            </a:r>
          </a:p>
          <a:p>
            <a:pPr marL="1143000" lvl="2" indent="-228600"/>
            <a:r>
              <a:rPr lang="en-US" dirty="0">
                <a:ea typeface="ＭＳ Ｐゴシック" charset="0"/>
              </a:rPr>
              <a:t>   In dollar terms (fixed-rate borrowing), or </a:t>
            </a:r>
          </a:p>
          <a:p>
            <a:pPr marL="1143000" lvl="2" indent="-228600"/>
            <a:r>
              <a:rPr lang="en-US" dirty="0">
                <a:ea typeface="ＭＳ Ｐゴシック" charset="0"/>
              </a:rPr>
              <a:t>   As a formula (adjustable-rate borrowing, e.</a:t>
            </a:r>
            <a:r>
              <a:rPr lang="en-US">
                <a:ea typeface="ＭＳ Ｐゴシック" charset="0"/>
              </a:rPr>
              <a:t>g., SOFR </a:t>
            </a:r>
            <a:r>
              <a:rPr lang="en-US" strike="sngStrike" dirty="0">
                <a:ea typeface="ＭＳ Ｐゴシック" charset="0"/>
              </a:rPr>
              <a:t>LIBOR</a:t>
            </a:r>
            <a:r>
              <a:rPr lang="en-US" dirty="0">
                <a:ea typeface="ＭＳ Ｐゴシック" charset="0"/>
              </a:rPr>
              <a:t>)</a:t>
            </a:r>
          </a:p>
          <a:p>
            <a:pPr marL="342900" indent="-342900"/>
            <a:r>
              <a:rPr lang="en-US" b="1" u="sng" dirty="0">
                <a:ea typeface="ＭＳ Ｐゴシック" charset="0"/>
                <a:cs typeface="ＭＳ Ｐゴシック" charset="0"/>
              </a:rPr>
              <a:t>Treasuries</a:t>
            </a:r>
            <a:r>
              <a:rPr lang="en-US" dirty="0">
                <a:ea typeface="ＭＳ Ｐゴシック" charset="0"/>
                <a:cs typeface="ＭＳ Ｐゴシック" charset="0"/>
              </a:rPr>
              <a:t>:  </a:t>
            </a:r>
          </a:p>
          <a:p>
            <a:pPr marL="742950" lvl="1" indent="-285750"/>
            <a:r>
              <a:rPr lang="en-US" dirty="0">
                <a:ea typeface="ＭＳ Ｐゴシック" charset="0"/>
              </a:rPr>
              <a:t>Bills:  	Term of 13-52 weeks and no coupon</a:t>
            </a:r>
          </a:p>
          <a:p>
            <a:pPr marL="742950" lvl="1" indent="-285750"/>
            <a:r>
              <a:rPr lang="en-US" dirty="0">
                <a:ea typeface="ＭＳ Ｐゴシック" charset="0"/>
              </a:rPr>
              <a:t>Notes:  	Term of 1-10 years and semi-annual coupon</a:t>
            </a:r>
          </a:p>
          <a:p>
            <a:pPr marL="742950" lvl="1" indent="-285750"/>
            <a:r>
              <a:rPr lang="en-US" dirty="0">
                <a:ea typeface="ＭＳ Ｐゴシック" charset="0"/>
              </a:rPr>
              <a:t>Bonds: 	Term of 10-30 years and semi-annual coupon</a:t>
            </a:r>
          </a:p>
          <a:p>
            <a:pPr marL="742950" lvl="1" indent="-285750"/>
            <a:endParaRPr lang="en-US" dirty="0">
              <a:ea typeface="ＭＳ Ｐゴシック" charset="0"/>
            </a:endParaRPr>
          </a:p>
          <a:p>
            <a:pPr marL="342900" indent="-342900"/>
            <a:r>
              <a:rPr lang="en-US" b="1" u="sng" dirty="0">
                <a:ea typeface="ＭＳ Ｐゴシック" charset="0"/>
                <a:cs typeface="ＭＳ Ｐゴシック" charset="0"/>
              </a:rPr>
              <a:t>Basis Point</a:t>
            </a:r>
            <a:r>
              <a:rPr lang="en-US" dirty="0">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3"/>
              </a:rPr>
              <a:t>Gov't</a:t>
            </a:r>
            <a:r>
              <a:rPr lang="en-US" sz="1600" b="1" dirty="0">
                <a:ea typeface="ＭＳ Ｐゴシック" charset="0"/>
                <a:hlinkClick r:id="rId3"/>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name="Equation" r:id="rId4" imgW="164520" imgH="91080" progId="Equation.3">
                    <p:embed/>
                  </p:oleObj>
                </mc:Choice>
                <mc:Fallback>
                  <p:oleObj name="Equation" r:id="rId4" imgW="164520" imgH="91080" progId="Equation.3">
                    <p:embed/>
                    <p:pic>
                      <p:nvPicPr>
                        <p:cNvPr id="8203" name="Object 1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6" imgW="520920" imgH="164520" progId="Equation.3">
                    <p:embed/>
                  </p:oleObj>
                </mc:Choice>
                <mc:Fallback>
                  <p:oleObj name="Equation" r:id="rId6" imgW="520920" imgH="164520" progId="Equation.3">
                    <p:embed/>
                    <p:pic>
                      <p:nvPicPr>
                        <p:cNvPr id="8200" name="Object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8" imgW="520920" imgH="164520" progId="Equation.3">
                    <p:embed/>
                  </p:oleObj>
                </mc:Choice>
                <mc:Fallback>
                  <p:oleObj name="Equation" r:id="rId8" imgW="520920" imgH="164520" progId="Equation.3">
                    <p:embed/>
                    <p:pic>
                      <p:nvPicPr>
                        <p:cNvPr id="8198" name="Object 10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10" imgW="520920" imgH="164520" progId="Equation.3">
                    <p:embed/>
                  </p:oleObj>
                </mc:Choice>
                <mc:Fallback>
                  <p:oleObj name="Equation" r:id="rId10" imgW="520920" imgH="164520" progId="Equation.3">
                    <p:embed/>
                    <p:pic>
                      <p:nvPicPr>
                        <p:cNvPr id="8196" name="Object 10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2" imgW="694800" imgH="191880" progId="Equation.3">
                    <p:embed/>
                  </p:oleObj>
                </mc:Choice>
                <mc:Fallback>
                  <p:oleObj name="Equation" r:id="rId12" imgW="694800" imgH="191880" progId="Equation.3">
                    <p:embed/>
                    <p:pic>
                      <p:nvPicPr>
                        <p:cNvPr id="8194" name="Object 10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30" grpId="0"/>
      <p:bldP spid="31" grpId="0"/>
      <p:bldP spid="32"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name="Equation" r:id="rId3" imgW="2577847" imgH="418893" progId="Equation.3">
                  <p:embed/>
                </p:oleObj>
              </mc:Choice>
              <mc:Fallback>
                <p:oleObj name="Equation" r:id="rId3" imgW="2577847" imgH="418893" progId="Equation.3">
                  <p:embed/>
                  <p:pic>
                    <p:nvPicPr>
                      <p:cNvPr id="9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0243"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0244"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0245"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0246"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0247"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0248"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0249"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0250"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228240" imgH="164520" progId="Equation.3">
                      <p:embed/>
                    </p:oleObj>
                  </mc:Choice>
                  <mc:Fallback>
                    <p:oleObj name="Equation" r:id="rId19" imgW="228240" imgH="164520" progId="Equation.3">
                      <p:embed/>
                      <p:pic>
                        <p:nvPicPr>
                          <p:cNvPr id="10251"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0252"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name="Equation" r:id="rId23" imgW="3199680" imgH="411120" progId="Equation.3">
                  <p:embed/>
                </p:oleObj>
              </mc:Choice>
              <mc:Fallback>
                <p:oleObj name="Equation" r:id="rId23" imgW="3199680" imgH="411120" progId="Equation.3">
                  <p:embed/>
                  <p:pic>
                    <p:nvPicPr>
                      <p:cNvPr id="10242"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name="Equation" r:id="rId3" imgW="164520" imgH="63720" progId="Equation.3">
                      <p:embed/>
                    </p:oleObj>
                  </mc:Choice>
                  <mc:Fallback>
                    <p:oleObj name="Equation" r:id="rId3" imgW="164520" imgH="63720" progId="Equation.3">
                      <p:embed/>
                      <p:pic>
                        <p:nvPicPr>
                          <p:cNvPr id="1127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1278"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1279"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128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1281"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1282"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1283"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191880" imgH="164520" progId="Equation.3">
                      <p:embed/>
                    </p:oleObj>
                  </mc:Choice>
                  <mc:Fallback>
                    <p:oleObj name="Equation" r:id="rId17" imgW="191880" imgH="164520" progId="Equation.3">
                      <p:embed/>
                      <p:pic>
                        <p:nvPicPr>
                          <p:cNvPr id="11284"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429480" imgH="191880" progId="Equation.3">
                      <p:embed/>
                    </p:oleObj>
                  </mc:Choice>
                  <mc:Fallback>
                    <p:oleObj name="Equation" r:id="rId19" imgW="429480" imgH="191880" progId="Equation.3">
                      <p:embed/>
                      <p:pic>
                        <p:nvPicPr>
                          <p:cNvPr id="11285"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82520" imgH="164520" progId="Equation.3">
                      <p:embed/>
                    </p:oleObj>
                  </mc:Choice>
                  <mc:Fallback>
                    <p:oleObj name="Equation" r:id="rId21" imgW="182520" imgH="164520" progId="Equation.3">
                      <p:embed/>
                      <p:pic>
                        <p:nvPicPr>
                          <p:cNvPr id="11286"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23" imgW="164520" imgH="91080" progId="Equation.3">
                    <p:embed/>
                  </p:oleObj>
                </mc:Choice>
                <mc:Fallback>
                  <p:oleObj name="Equation" r:id="rId23" imgW="164520" imgH="91080" progId="Equation.3">
                    <p:embed/>
                    <p:pic>
                      <p:nvPicPr>
                        <p:cNvPr id="11267"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25" imgW="118800" imgH="164520" progId="Equation.3">
                    <p:embed/>
                  </p:oleObj>
                </mc:Choice>
                <mc:Fallback>
                  <p:oleObj name="Equation" r:id="rId25" imgW="118800" imgH="164520" progId="Equation.3">
                    <p:embed/>
                    <p:pic>
                      <p:nvPicPr>
                        <p:cNvPr id="11268"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27" imgW="182520" imgH="164520" progId="Equation.3">
                    <p:embed/>
                  </p:oleObj>
                </mc:Choice>
                <mc:Fallback>
                  <p:oleObj name="Equation" r:id="rId27" imgW="182520" imgH="164520" progId="Equation.3">
                    <p:embed/>
                    <p:pic>
                      <p:nvPicPr>
                        <p:cNvPr id="11269"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29" imgW="73080" imgH="155160" progId="Equation.3">
                    <p:embed/>
                  </p:oleObj>
                </mc:Choice>
                <mc:Fallback>
                  <p:oleObj name="Equation" r:id="rId29" imgW="73080" imgH="155160" progId="Equation.3">
                    <p:embed/>
                    <p:pic>
                      <p:nvPicPr>
                        <p:cNvPr id="1127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31" imgW="182520" imgH="164520" progId="Equation.3">
                    <p:embed/>
                  </p:oleObj>
                </mc:Choice>
                <mc:Fallback>
                  <p:oleObj name="Equation" r:id="rId31" imgW="182520" imgH="164520" progId="Equation.3">
                    <p:embed/>
                    <p:pic>
                      <p:nvPicPr>
                        <p:cNvPr id="11271" name="Object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33" imgW="118800" imgH="155160" progId="Equation.3">
                    <p:embed/>
                  </p:oleObj>
                </mc:Choice>
                <mc:Fallback>
                  <p:oleObj name="Equation" r:id="rId33" imgW="118800" imgH="155160" progId="Equation.3">
                    <p:embed/>
                    <p:pic>
                      <p:nvPicPr>
                        <p:cNvPr id="11272" name="Object 3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35" imgW="182520" imgH="164520" progId="Equation.3">
                    <p:embed/>
                  </p:oleObj>
                </mc:Choice>
                <mc:Fallback>
                  <p:oleObj name="Equation" r:id="rId35" imgW="182520" imgH="164520" progId="Equation.3">
                    <p:embed/>
                    <p:pic>
                      <p:nvPicPr>
                        <p:cNvPr id="11273" name="Object 3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name="Equation" r:id="rId37" imgW="191880" imgH="164520" progId="Equation.3">
                    <p:embed/>
                  </p:oleObj>
                </mc:Choice>
                <mc:Fallback>
                  <p:oleObj name="Equation" r:id="rId37" imgW="191880" imgH="164520" progId="Equation.3">
                    <p:embed/>
                    <p:pic>
                      <p:nvPicPr>
                        <p:cNvPr id="11274" name="Object 3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name="Equation" r:id="rId39" imgW="429480" imgH="191880" progId="Equation.3">
                    <p:embed/>
                  </p:oleObj>
                </mc:Choice>
                <mc:Fallback>
                  <p:oleObj name="Equation" r:id="rId39" imgW="429480" imgH="191880" progId="Equation.3">
                    <p:embed/>
                    <p:pic>
                      <p:nvPicPr>
                        <p:cNvPr id="11275" name="Object 3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name="Equation" r:id="rId41" imgW="182520" imgH="164520" progId="Equation.3">
                    <p:embed/>
                  </p:oleObj>
                </mc:Choice>
                <mc:Fallback>
                  <p:oleObj name="Equation" r:id="rId41" imgW="182520" imgH="164520" progId="Equation.3">
                    <p:embed/>
                    <p:pic>
                      <p:nvPicPr>
                        <p:cNvPr id="11276" name="Object 4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name="Equation" r:id="rId43" imgW="2340360" imgH="383760" progId="Equation.3">
                  <p:embed/>
                </p:oleObj>
              </mc:Choice>
              <mc:Fallback>
                <p:oleObj name="Equation" r:id="rId43" imgW="2340360" imgH="383760" progId="Equation.3">
                  <p:embed/>
                  <p:pic>
                    <p:nvPicPr>
                      <p:cNvPr id="11266" name="Object 4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name="Worksheet" r:id="rId2" imgW="2286000" imgH="1562100" progId="Excel.Sheet.12">
                  <p:embed/>
                </p:oleObj>
              </mc:Choice>
              <mc:Fallback>
                <p:oleObj name="Worksheet" r:id="rId2" imgW="2286000" imgH="1562100" progId="Excel.Sheet.12">
                  <p:embed/>
                  <p:pic>
                    <p:nvPicPr>
                      <p:cNvPr id="9" name="Object 8"/>
                      <p:cNvPicPr/>
                      <p:nvPr/>
                    </p:nvPicPr>
                    <p:blipFill>
                      <a:blip r:embed="rId3"/>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2291"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2292"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name="Equation" r:id="rId7" imgW="219240" imgH="164520" progId="Equation.3">
                    <p:embed/>
                  </p:oleObj>
                </mc:Choice>
                <mc:Fallback>
                  <p:oleObj name="Equation" r:id="rId7" imgW="219240" imgH="164520" progId="Equation.3">
                    <p:embed/>
                    <p:pic>
                      <p:nvPicPr>
                        <p:cNvPr id="12293"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2294"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name="Equation" r:id="rId11" imgW="219240" imgH="164520" progId="Equation.3">
                    <p:embed/>
                  </p:oleObj>
                </mc:Choice>
                <mc:Fallback>
                  <p:oleObj name="Equation" r:id="rId11" imgW="219240" imgH="164520" progId="Equation.3">
                    <p:embed/>
                    <p:pic>
                      <p:nvPicPr>
                        <p:cNvPr id="12295"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2296"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name="Equation" r:id="rId15" imgW="219240" imgH="164520" progId="Equation.3">
                    <p:embed/>
                  </p:oleObj>
                </mc:Choice>
                <mc:Fallback>
                  <p:oleObj name="Equation" r:id="rId15" imgW="219240" imgH="164520" progId="Equation.3">
                    <p:embed/>
                    <p:pic>
                      <p:nvPicPr>
                        <p:cNvPr id="12297"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2298"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name="Equation" r:id="rId19" imgW="530280" imgH="164520" progId="Equation.3">
                    <p:embed/>
                  </p:oleObj>
                </mc:Choice>
                <mc:Fallback>
                  <p:oleObj name="Equation" r:id="rId19" imgW="530280" imgH="164520" progId="Equation.3">
                    <p:embed/>
                    <p:pic>
                      <p:nvPicPr>
                        <p:cNvPr id="12299"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2300"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name="Equation" r:id="rId23" imgW="1930216" imgH="456924" progId="Equation.3">
                  <p:embed/>
                </p:oleObj>
              </mc:Choice>
              <mc:Fallback>
                <p:oleObj name="Equation" r:id="rId23" imgW="1930216" imgH="456924" progId="Equation.3">
                  <p:embed/>
                  <p:pic>
                    <p:nvPicPr>
                      <p:cNvPr id="12290"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332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1332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13319"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13317"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13315"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name="Equation" r:id="rId13" imgW="3190680" imgH="420480" progId="Equation.3">
                  <p:embed/>
                </p:oleObj>
              </mc:Choice>
              <mc:Fallback>
                <p:oleObj name="Equation" r:id="rId13" imgW="3190680" imgH="420480" progId="Equation.3">
                  <p:embed/>
                  <p:pic>
                    <p:nvPicPr>
                      <p:cNvPr id="13314"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4568873"/>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name="Worksheet" r:id="rId2" imgW="7835900" imgH="5549900" progId="Excel.Sheet.12">
                  <p:embed/>
                </p:oleObj>
              </mc:Choice>
              <mc:Fallback>
                <p:oleObj name="Worksheet" r:id="rId2" imgW="7835900" imgH="5549900" progId="Excel.Sheet.12">
                  <p:embed/>
                  <p:pic>
                    <p:nvPicPr>
                      <p:cNvPr id="7" name="Object 6"/>
                      <p:cNvPicPr>
                        <a:picLocks noChangeAspect="1" noChangeArrowheads="1"/>
                      </p:cNvPicPr>
                      <p:nvPr/>
                    </p:nvPicPr>
                    <p:blipFill>
                      <a:blip r:embed="rId3"/>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YTM is 6%, then the semi-annual rate is 3% (6%/2),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name="Equation" r:id="rId2" imgW="1855800" imgH="219240" progId="Equation.3">
                  <p:embed/>
                </p:oleObj>
              </mc:Choice>
              <mc:Fallback>
                <p:oleObj name="Equation" r:id="rId2" imgW="1855800" imgH="219240" progId="Equation.3">
                  <p:embed/>
                  <p:pic>
                    <p:nvPicPr>
                      <p:cNvPr id="6" name="Object 102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6" name="Object 5"/>
                      <p:cNvPicPr>
                        <a:picLocks noChangeAspect="1" noChangeArrowheads="1"/>
                      </p:cNvPicPr>
                      <p:nvPr/>
                    </p:nvPicPr>
                    <p:blipFill>
                      <a:blip r:embed="rId3"/>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00440" imgH="155160" progId="Equation.3">
                  <p:embed/>
                </p:oleObj>
              </mc:Choice>
              <mc:Fallback>
                <p:oleObj name="Equation" r:id="rId3" imgW="100440" imgH="155160" progId="Equation.3">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name="Equation" r:id="rId5" imgW="127800" imgH="200880" progId="Equation.3">
                  <p:embed/>
                </p:oleObj>
              </mc:Choice>
              <mc:Fallback>
                <p:oleObj name="Equation" r:id="rId5" imgW="127800" imgH="20088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name="Equation" r:id="rId7" imgW="100440" imgH="155160" progId="Equation.3">
                  <p:embed/>
                </p:oleObj>
              </mc:Choice>
              <mc:Fallback>
                <p:oleObj name="Equation" r:id="rId7" imgW="100440" imgH="155160" progId="Equation.3">
                  <p:embed/>
                  <p:pic>
                    <p:nvPicPr>
                      <p:cNvPr id="38"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name="Equation" r:id="rId9" imgW="127800" imgH="200880" progId="Equation.3">
                  <p:embed/>
                </p:oleObj>
              </mc:Choice>
              <mc:Fallback>
                <p:oleObj name="Equation" r:id="rId9" imgW="127800" imgH="200880" progId="Equation.3">
                  <p:embed/>
                  <p:pic>
                    <p:nvPicPr>
                      <p:cNvPr id="39"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31903"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name="Equation" r:id="rId13" imgW="152280" imgH="228600" progId="Equation.3">
                  <p:embed/>
                </p:oleObj>
              </mc:Choice>
              <mc:Fallback>
                <p:oleObj name="Equation" r:id="rId13" imgW="152280" imgH="228600" progId="Equation.3">
                  <p:embed/>
                  <p:pic>
                    <p:nvPicPr>
                      <p:cNvPr id="40"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normAutofit fontScale="90000"/>
          </a:bodyPr>
          <a:lstStyle/>
          <a:p>
            <a:pPr>
              <a:lnSpc>
                <a:spcPct val="90000"/>
              </a:lnSpc>
            </a:pPr>
            <a:r>
              <a:rPr lang="en-US" sz="2800" dirty="0"/>
              <a:t>Treasury Yield Curve: Jan 2020; Sept 2021, 2022, 2023 &amp; 2024</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wrap="square" anchor="ctr">
            <a:normAutofit/>
          </a:bodyPr>
          <a:lstStyle/>
          <a:p>
            <a:pPr>
              <a:spcAft>
                <a:spcPts val="600"/>
              </a:spcAft>
            </a:pPr>
            <a:fld id="{7B3E355C-57B9-BC4B-95D8-406A1F834537}" type="slidenum">
              <a:rPr lang="en-US" altLang="en-US" smtClean="0"/>
              <a:pPr>
                <a:spcAft>
                  <a:spcPts val="600"/>
                </a:spcAft>
              </a:pPr>
              <a:t>24</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wrap="square" anchor="ctr">
            <a:normAutofit/>
          </a:bodyPr>
          <a:lstStyle/>
          <a:p>
            <a:pPr>
              <a:spcAft>
                <a:spcPts val="600"/>
              </a:spcAft>
              <a:defRPr/>
            </a:pPr>
            <a:r>
              <a:rPr lang="en-US"/>
              <a:t>Varying Rates of Return</a:t>
            </a:r>
          </a:p>
        </p:txBody>
      </p:sp>
      <p:pic>
        <p:nvPicPr>
          <p:cNvPr id="18" name="Picture 17">
            <a:extLst>
              <a:ext uri="{FF2B5EF4-FFF2-40B4-BE49-F238E27FC236}">
                <a16:creationId xmlns:a16="http://schemas.microsoft.com/office/drawing/2014/main" id="{3D1A516F-3567-70A3-E6E8-F33ED2B62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179670"/>
            <a:ext cx="7772400" cy="365124"/>
          </a:xfrm>
          <a:prstGeom prst="rect">
            <a:avLst/>
          </a:prstGeom>
        </p:spPr>
      </p:pic>
      <p:sp>
        <p:nvSpPr>
          <p:cNvPr id="6" name="TextBox 5">
            <a:extLst>
              <a:ext uri="{FF2B5EF4-FFF2-40B4-BE49-F238E27FC236}">
                <a16:creationId xmlns:a16="http://schemas.microsoft.com/office/drawing/2014/main" id="{213AB9BE-2777-1373-B284-FAA7BE1B8776}"/>
              </a:ext>
            </a:extLst>
          </p:cNvPr>
          <p:cNvSpPr txBox="1"/>
          <p:nvPr/>
        </p:nvSpPr>
        <p:spPr>
          <a:xfrm>
            <a:off x="6934034" y="6136969"/>
            <a:ext cx="1981366" cy="200055"/>
          </a:xfrm>
          <a:prstGeom prst="rect">
            <a:avLst/>
          </a:prstGeom>
          <a:noFill/>
        </p:spPr>
        <p:txBody>
          <a:bodyPr wrap="square">
            <a:spAutoFit/>
          </a:bodyPr>
          <a:lstStyle/>
          <a:p>
            <a:r>
              <a:rPr lang="en-US" sz="700" dirty="0"/>
              <a:t>https://</a:t>
            </a:r>
            <a:r>
              <a:rPr lang="en-US" sz="700" dirty="0" err="1"/>
              <a:t>www.ustreasuryyieldcurve.com</a:t>
            </a:r>
            <a:r>
              <a:rPr lang="en-US" sz="700" dirty="0"/>
              <a:t>/</a:t>
            </a:r>
          </a:p>
        </p:txBody>
      </p:sp>
      <p:pic>
        <p:nvPicPr>
          <p:cNvPr id="8" name="Picture 7" descr="A graph of different colored lines&#10;&#10;Description automatically generated">
            <a:extLst>
              <a:ext uri="{FF2B5EF4-FFF2-40B4-BE49-F238E27FC236}">
                <a16:creationId xmlns:a16="http://schemas.microsoft.com/office/drawing/2014/main" id="{B3CF7FB0-9F55-A0C2-A95E-ADFA9D66F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613309"/>
            <a:ext cx="8531352" cy="4800600"/>
          </a:xfrm>
          <a:prstGeom prst="rect">
            <a:avLst/>
          </a:prstGeom>
        </p:spPr>
      </p:pic>
      <p:pic>
        <p:nvPicPr>
          <p:cNvPr id="9" name="Picture 8">
            <a:extLst>
              <a:ext uri="{FF2B5EF4-FFF2-40B4-BE49-F238E27FC236}">
                <a16:creationId xmlns:a16="http://schemas.microsoft.com/office/drawing/2014/main" id="{66A6B13C-3D91-05CF-210C-12A986FFC2EF}"/>
              </a:ext>
            </a:extLst>
          </p:cNvPr>
          <p:cNvPicPr>
            <a:picLocks noChangeAspect="1"/>
          </p:cNvPicPr>
          <p:nvPr/>
        </p:nvPicPr>
        <p:blipFill>
          <a:blip r:embed="rId4"/>
          <a:stretch>
            <a:fillRect/>
          </a:stretch>
        </p:blipFill>
        <p:spPr>
          <a:xfrm>
            <a:off x="539496" y="5404406"/>
            <a:ext cx="8302752" cy="538102"/>
          </a:xfrm>
          <a:prstGeom prst="rect">
            <a:avLst/>
          </a:prstGeom>
        </p:spPr>
      </p:pic>
    </p:spTree>
    <p:extLst>
      <p:ext uri="{BB962C8B-B14F-4D97-AF65-F5344CB8AC3E}">
        <p14:creationId xmlns:p14="http://schemas.microsoft.com/office/powerpoint/2010/main" val="238948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3561E-0A42-0ED2-7C55-0DF72633C52C}"/>
              </a:ext>
            </a:extLst>
          </p:cNvPr>
          <p:cNvSpPr>
            <a:spLocks noGrp="1"/>
          </p:cNvSpPr>
          <p:nvPr>
            <p:ph type="title"/>
          </p:nvPr>
        </p:nvSpPr>
        <p:spPr/>
        <p:txBody>
          <a:bodyPr/>
          <a:lstStyle/>
          <a:p>
            <a:r>
              <a:rPr lang="en-US" sz="1800" dirty="0"/>
              <a:t>Treasury Yield Curve: 3-month, 10-year, and 30-year</a:t>
            </a:r>
            <a:endParaRPr lang="en-US" dirty="0"/>
          </a:p>
        </p:txBody>
      </p:sp>
      <p:sp>
        <p:nvSpPr>
          <p:cNvPr id="4" name="Slide Number Placeholder 3">
            <a:extLst>
              <a:ext uri="{FF2B5EF4-FFF2-40B4-BE49-F238E27FC236}">
                <a16:creationId xmlns:a16="http://schemas.microsoft.com/office/drawing/2014/main" id="{236B1121-C50D-9920-C556-719BD484303F}"/>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4B2A17D4-C1E3-97F1-0878-D5C6BCA321B7}"/>
              </a:ext>
            </a:extLst>
          </p:cNvPr>
          <p:cNvSpPr>
            <a:spLocks noGrp="1"/>
          </p:cNvSpPr>
          <p:nvPr>
            <p:ph type="ftr" sz="quarter" idx="11"/>
          </p:nvPr>
        </p:nvSpPr>
        <p:spPr/>
        <p:txBody>
          <a:bodyPr/>
          <a:lstStyle/>
          <a:p>
            <a:pPr>
              <a:defRPr/>
            </a:pPr>
            <a:r>
              <a:rPr lang="en-US"/>
              <a:t>Varying Rates of Return</a:t>
            </a:r>
            <a:endParaRPr lang="en-US" dirty="0"/>
          </a:p>
        </p:txBody>
      </p:sp>
      <p:pic>
        <p:nvPicPr>
          <p:cNvPr id="8" name="FRED Graph Chart" descr="FRED Graph">
            <a:hlinkClick r:id="rId2" tooltip="View this chart in your browser. "/>
            <a:extLst>
              <a:ext uri="{FF2B5EF4-FFF2-40B4-BE49-F238E27FC236}">
                <a16:creationId xmlns:a16="http://schemas.microsoft.com/office/drawing/2014/main" id="{6F121392-5E18-8AC7-08AA-352E742B318D}"/>
              </a:ext>
            </a:extLst>
          </p:cNvPr>
          <p:cNvPicPr>
            <a:picLocks noChangeAspect="1"/>
          </p:cNvPicPr>
          <p:nvPr/>
        </p:nvPicPr>
        <p:blipFill>
          <a:blip r:embed="rId3"/>
          <a:stretch>
            <a:fillRect/>
          </a:stretch>
        </p:blipFill>
        <p:spPr>
          <a:xfrm>
            <a:off x="384049" y="644206"/>
            <a:ext cx="8458200" cy="5604194"/>
          </a:xfrm>
          <a:prstGeom prst="rect">
            <a:avLst/>
          </a:prstGeom>
        </p:spPr>
      </p:pic>
    </p:spTree>
    <p:extLst>
      <p:ext uri="{BB962C8B-B14F-4D97-AF65-F5344CB8AC3E}">
        <p14:creationId xmlns:p14="http://schemas.microsoft.com/office/powerpoint/2010/main" val="372449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299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1488305138"/>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4.35%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3.88%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3.65%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3.84%</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u="sng" dirty="0">
                <a:ea typeface="ＭＳ Ｐゴシック" charset="0"/>
                <a:cs typeface="ＭＳ Ｐゴシック" charset="0"/>
              </a:rPr>
              <a:t>implied</a:t>
            </a:r>
            <a:r>
              <a:rPr lang="en-US" sz="2800" i="1" dirty="0">
                <a:ea typeface="ＭＳ Ｐゴシック" charset="0"/>
                <a:cs typeface="ＭＳ Ｐゴシック" charset="0"/>
              </a:rPr>
              <a:t>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(1.0388)</a:t>
            </a:r>
            <a:r>
              <a:rPr lang="en-US" sz="2400" baseline="30000" dirty="0">
                <a:ea typeface="ＭＳ Ｐゴシック" charset="0"/>
              </a:rPr>
              <a:t>2</a:t>
            </a:r>
            <a:r>
              <a:rPr lang="en-US" sz="2400" dirty="0">
                <a:ea typeface="ＭＳ Ｐゴシック" charset="0"/>
              </a:rPr>
              <a:t> / (1.0435) -1 = 3.41%</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2186110852"/>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4.35%</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4.35%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3.88%</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3.41%</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709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94551313"/>
              </p:ext>
            </p:extLst>
          </p:nvPr>
        </p:nvGraphicFramePr>
        <p:xfrm>
          <a:off x="1371600" y="1952034"/>
          <a:ext cx="5791200" cy="1997838"/>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Calibri"/>
                          <a:ea typeface="ＭＳ Ｐゴシック" charset="-128"/>
                          <a:cs typeface="Calibri"/>
                        </a:rPr>
                        <a:t>YTM</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1 Year</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4.35%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4.35%</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2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3.88%</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3.41%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mn-lt"/>
                          <a:ea typeface="ＭＳ Ｐゴシック" charset="-128"/>
                          <a:cs typeface="Calibri"/>
                        </a:rPr>
                        <a:t>3 Years</a:t>
                      </a:r>
                      <a:endParaRPr kumimoji="0" lang="en-US" sz="2000" b="0" i="0" u="none" strike="noStrike" cap="none" normalizeH="0" baseline="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3.73%</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mn-lt"/>
                          <a:ea typeface="ＭＳ Ｐゴシック" charset="-128"/>
                          <a:cs typeface="Calibri"/>
                        </a:rPr>
                        <a:t>3.71%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5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0" animBg="1"/>
      <p:bldP spid="223278" grpId="0" animBg="1"/>
      <p:bldP spid="223279" grpId="0" animBg="1"/>
      <p:bldP spid="223280" grpId="0" animBg="1"/>
      <p:bldP spid="43056" grpId="0" animBg="1"/>
      <p:bldP spid="43057" grpId="0" animBg="1"/>
      <p:bldP spid="430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name="Equation" r:id="rId3" imgW="118800" imgH="191880" progId="Equation.3">
                  <p:embed/>
                </p:oleObj>
              </mc:Choice>
              <mc:Fallback>
                <p:oleObj name="Equation" r:id="rId3" imgW="118800" imgH="191880" progId="Equation.3">
                  <p:embed/>
                  <p:pic>
                    <p:nvPicPr>
                      <p:cNvPr id="259072"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name="Equation" r:id="rId3" imgW="3986280" imgH="356400" progId="Equation.3">
                  <p:embed/>
                </p:oleObj>
              </mc:Choice>
              <mc:Fallback>
                <p:oleObj name="Equation" r:id="rId3" imgW="3986280" imgH="356400" progId="Equation.3">
                  <p:embed/>
                  <p:pic>
                    <p:nvPicPr>
                      <p:cNvPr id="22733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name="Worksheet" r:id="rId3" imgW="4991100" imgH="1460500" progId="Excel.Sheet.8">
                  <p:embed/>
                </p:oleObj>
              </mc:Choice>
              <mc:Fallback>
                <p:oleObj name="Worksheet" r:id="rId3" imgW="4991100" imgH="1460500" progId="Excel.Sheet.8">
                  <p:embed/>
                  <p:pic>
                    <p:nvPicPr>
                      <p:cNvPr id="19458" name="Object 2"/>
                      <p:cNvPicPr>
                        <a:picLocks noGrp="1" noChangeAspect="1" noChangeArrowheads="1"/>
                      </p:cNvPicPr>
                      <p:nvPr/>
                    </p:nvPicPr>
                    <p:blipFill>
                      <a:blip r:embed="rId4"/>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name="Worksheet" r:id="rId5" imgW="7175500" imgH="1955800" progId="Excel.Sheet.12">
                  <p:embed/>
                </p:oleObj>
              </mc:Choice>
              <mc:Fallback>
                <p:oleObj name="Worksheet" r:id="rId5" imgW="7175500" imgH="1955800" progId="Excel.Sheet.12">
                  <p:embed/>
                  <p:pic>
                    <p:nvPicPr>
                      <p:cNvPr id="4" name="Object 3"/>
                      <p:cNvPicPr/>
                      <p:nvPr/>
                    </p:nvPicPr>
                    <p:blipFill>
                      <a:blip r:embed="rId6"/>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name="Worksheet" r:id="rId7" imgW="4191000" imgH="1435100" progId="Excel.Sheet.12">
                  <p:embed/>
                </p:oleObj>
              </mc:Choice>
              <mc:Fallback>
                <p:oleObj name="Worksheet" r:id="rId7" imgW="4191000" imgH="1435100" progId="Excel.Sheet.12">
                  <p:embed/>
                  <p:pic>
                    <p:nvPicPr>
                      <p:cNvPr id="7" name="Object 6"/>
                      <p:cNvPicPr/>
                      <p:nvPr/>
                    </p:nvPicPr>
                    <p:blipFill>
                      <a:blip r:embed="rId8"/>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3889890173"/>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name="Worksheet" r:id="rId3" imgW="6070600" imgH="3568700" progId="Excel.Sheet.12">
                  <p:embed/>
                </p:oleObj>
              </mc:Choice>
              <mc:Fallback>
                <p:oleObj name="Worksheet" r:id="rId3" imgW="6070600" imgH="3568700" progId="Excel.Sheet.12">
                  <p:embed/>
                  <p:pic>
                    <p:nvPicPr>
                      <p:cNvPr id="8" name="Object 7">
                        <a:extLst>
                          <a:ext uri="{FF2B5EF4-FFF2-40B4-BE49-F238E27FC236}">
                            <a16:creationId xmlns:a16="http://schemas.microsoft.com/office/drawing/2014/main" id="{80E5DB25-15E5-8D41-8599-E556B847C0CB}"/>
                          </a:ext>
                        </a:extLst>
                      </p:cNvPr>
                      <p:cNvPicPr/>
                      <p:nvPr/>
                    </p:nvPicPr>
                    <p:blipFill>
                      <a:blip r:embed="rId4"/>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lvl="1"/>
                <a:r>
                  <a:rPr lang="en-US" dirty="0">
                    <a:ea typeface="ＭＳ Ｐゴシック" charset="0"/>
                    <a:cs typeface="ＭＳ Ｐゴシック" charset="0"/>
                  </a:rPr>
                  <a:t>The greater the variability (variance) of the returns, the greater is the difference between arithmetic and geometric </a:t>
                </a:r>
                <a:r>
                  <a:rPr lang="en-US">
                    <a:ea typeface="ＭＳ Ｐゴシック" charset="0"/>
                    <a:cs typeface="ＭＳ Ｐゴシック" charset="0"/>
                  </a:rPr>
                  <a:t>returns.</a:t>
                </a:r>
                <a:br>
                  <a:rPr lang="en-US">
                    <a:ea typeface="ＭＳ Ｐゴシック" charset="0"/>
                    <a:cs typeface="ＭＳ Ｐゴシック" charset="0"/>
                  </a:rPr>
                </a:br>
                <a:endParaRPr lang="en-US" dirty="0">
                  <a:ea typeface="ＭＳ Ｐゴシック" charset="0"/>
                  <a:cs typeface="ＭＳ Ｐゴシック" charset="0"/>
                </a:endParaRPr>
              </a:p>
              <a:p>
                <a:pPr lvl="1"/>
                <a:r>
                  <a:rPr lang="en-US" dirty="0">
                    <a:ea typeface="ＭＳ Ｐゴシック" charset="0"/>
                    <a:cs typeface="ＭＳ Ｐゴシック" charset="0"/>
                  </a:rPr>
                  <a:t>r</a:t>
                </a:r>
                <a:r>
                  <a:rPr lang="en-US" baseline="-25000" dirty="0" err="1">
                    <a:ea typeface="ＭＳ Ｐゴシック" charset="0"/>
                    <a:cs typeface="ＭＳ Ｐゴシック" charset="0"/>
                  </a:rPr>
                  <a:t>geometric</a:t>
                </a:r>
                <a:r>
                  <a:rPr lang="en-US" dirty="0">
                    <a:ea typeface="ＭＳ Ｐゴシック" charset="0"/>
                    <a:cs typeface="ＭＳ Ｐゴシック" charset="0"/>
                  </a:rPr>
                  <a:t> ≅ </a:t>
                </a:r>
                <a:r>
                  <a:rPr lang="en-US" dirty="0" err="1">
                    <a:ea typeface="ＭＳ Ｐゴシック" charset="0"/>
                    <a:cs typeface="ＭＳ Ｐゴシック" charset="0"/>
                  </a:rPr>
                  <a:t>r</a:t>
                </a:r>
                <a:r>
                  <a:rPr lang="en-US" baseline="-25000" dirty="0" err="1">
                    <a:ea typeface="ＭＳ Ｐゴシック" charset="0"/>
                    <a:cs typeface="ＭＳ Ｐゴシック" charset="0"/>
                  </a:rPr>
                  <a:t>arithmetic</a:t>
                </a:r>
                <a:r>
                  <a:rPr lang="en-US" dirty="0">
                    <a:ea typeface="ＭＳ Ｐゴシック" charset="0"/>
                    <a:cs typeface="ＭＳ Ｐゴシック" charset="0"/>
                  </a:rPr>
                  <a:t> - </a:t>
                </a:r>
                <a14:m>
                  <m:oMath xmlns:m="http://schemas.openxmlformats.org/officeDocument/2006/math">
                    <m:f>
                      <m:fPr>
                        <m:ctrlPr>
                          <a:rPr lang="en-US" i="1">
                            <a:latin typeface="Cambria Math" panose="02040503050406030204" pitchFamily="18" charset="0"/>
                            <a:ea typeface="ＭＳ Ｐゴシック" charset="0"/>
                          </a:rPr>
                        </m:ctrlPr>
                      </m:fPr>
                      <m:num>
                        <m:r>
                          <a:rPr lang="en-US" i="1">
                            <a:latin typeface="Cambria Math" panose="02040503050406030204" pitchFamily="18" charset="0"/>
                            <a:ea typeface="ＭＳ Ｐゴシック" charset="0"/>
                          </a:rPr>
                          <m:t>𝜎</m:t>
                        </m:r>
                        <m:r>
                          <a:rPr lang="en-US" i="1" baseline="30000">
                            <a:latin typeface="Cambria Math" panose="02040503050406030204" pitchFamily="18" charset="0"/>
                            <a:ea typeface="ＭＳ Ｐゴシック" charset="0"/>
                          </a:rPr>
                          <m:t>2</m:t>
                        </m:r>
                      </m:num>
                      <m:den>
                        <m:r>
                          <a:rPr lang="en-US" i="1">
                            <a:latin typeface="Cambria Math" panose="02040503050406030204" pitchFamily="18" charset="0"/>
                            <a:ea typeface="ＭＳ Ｐゴシック" charset="0"/>
                          </a:rPr>
                          <m:t>2</m:t>
                        </m:r>
                      </m:den>
                    </m:f>
                  </m:oMath>
                </a14:m>
                <a:endParaRPr lang="en-US" dirty="0">
                  <a:ea typeface="ＭＳ Ｐゴシック" charset="0"/>
                  <a:cs typeface="ＭＳ Ｐゴシック" charset="0"/>
                </a:endParaRPr>
              </a:p>
              <a:p>
                <a:pPr lvl="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mc:Choice>
        <mc:Fallback>
          <p:sp>
            <p:nvSpPr>
              <p:cNvPr id="111619" name="Rectangle 3"/>
              <p:cNvSpPr>
                <a:spLocks noGrp="1" noRot="1" noChangeAspect="1" noMove="1" noResize="1" noEditPoints="1" noAdjustHandles="1" noChangeArrowheads="1" noChangeShapeType="1" noTextEdit="1"/>
              </p:cNvSpPr>
              <p:nvPr>
                <p:ph idx="1"/>
              </p:nvPr>
            </p:nvSpPr>
            <p:spPr>
              <a:blipFill>
                <a:blip r:embed="rId3"/>
                <a:stretch>
                  <a:fillRect l="-150" t="-1092" r="-1049"/>
                </a:stretch>
              </a:blipFill>
            </p:spPr>
            <p:txBody>
              <a:bodyPr/>
              <a:lstStyle/>
              <a:p>
                <a:r>
                  <a:rPr lang="en-US">
                    <a:noFill/>
                  </a:rPr>
                  <a:t> </a:t>
                </a:r>
              </a:p>
            </p:txBody>
          </p:sp>
        </mc:Fallback>
      </mc:AlternateContent>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6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8039C-FEAB-5511-FB35-EA4183A2D5A8}"/>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A7C47A7-4959-1ED4-3F43-858685488BC5}"/>
              </a:ext>
            </a:extLst>
          </p:cNvPr>
          <p:cNvGraphicFramePr>
            <a:graphicFrameLocks noGrp="1"/>
          </p:cNvGraphicFramePr>
          <p:nvPr>
            <p:ph idx="1"/>
            <p:extLst>
              <p:ext uri="{D42A27DB-BD31-4B8C-83A1-F6EECF244321}">
                <p14:modId xmlns:p14="http://schemas.microsoft.com/office/powerpoint/2010/main" val="1565820608"/>
              </p:ext>
            </p:extLst>
          </p:nvPr>
        </p:nvGraphicFramePr>
        <p:xfrm>
          <a:off x="384048" y="533400"/>
          <a:ext cx="8458327" cy="4123542"/>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6387C5FC-37BE-27CF-E42C-D9A249A2ECD5}"/>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2024)</a:t>
            </a:r>
            <a:endParaRPr lang="en-US" dirty="0"/>
          </a:p>
        </p:txBody>
      </p:sp>
      <p:sp>
        <p:nvSpPr>
          <p:cNvPr id="4" name="Slide Number Placeholder 3">
            <a:extLst>
              <a:ext uri="{FF2B5EF4-FFF2-40B4-BE49-F238E27FC236}">
                <a16:creationId xmlns:a16="http://schemas.microsoft.com/office/drawing/2014/main" id="{7E658997-F8D5-E956-CDEF-D3068E4A4C8E}"/>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35B73DC1-DBD2-61ED-1703-3FE584F88FFE}"/>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8" name="Table 7">
            <a:extLst>
              <a:ext uri="{FF2B5EF4-FFF2-40B4-BE49-F238E27FC236}">
                <a16:creationId xmlns:a16="http://schemas.microsoft.com/office/drawing/2014/main" id="{342FC465-8FFD-AC8E-3213-6AA95A67704E}"/>
              </a:ext>
            </a:extLst>
          </p:cNvPr>
          <p:cNvGraphicFramePr>
            <a:graphicFrameLocks noGrp="1"/>
          </p:cNvGraphicFramePr>
          <p:nvPr>
            <p:extLst>
              <p:ext uri="{D42A27DB-BD31-4B8C-83A1-F6EECF244321}">
                <p14:modId xmlns:p14="http://schemas.microsoft.com/office/powerpoint/2010/main" val="4223508203"/>
              </p:ext>
            </p:extLst>
          </p:nvPr>
        </p:nvGraphicFramePr>
        <p:xfrm>
          <a:off x="1752600" y="4774832"/>
          <a:ext cx="5181600" cy="1549768"/>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1046577850"/>
                    </a:ext>
                  </a:extLst>
                </a:gridCol>
                <a:gridCol w="1435443">
                  <a:extLst>
                    <a:ext uri="{9D8B030D-6E8A-4147-A177-3AD203B41FA5}">
                      <a16:colId xmlns:a16="http://schemas.microsoft.com/office/drawing/2014/main" val="448140532"/>
                    </a:ext>
                  </a:extLst>
                </a:gridCol>
                <a:gridCol w="1155357">
                  <a:extLst>
                    <a:ext uri="{9D8B030D-6E8A-4147-A177-3AD203B41FA5}">
                      <a16:colId xmlns:a16="http://schemas.microsoft.com/office/drawing/2014/main" val="2265778944"/>
                    </a:ext>
                  </a:extLst>
                </a:gridCol>
                <a:gridCol w="1295400">
                  <a:extLst>
                    <a:ext uri="{9D8B030D-6E8A-4147-A177-3AD203B41FA5}">
                      <a16:colId xmlns:a16="http://schemas.microsoft.com/office/drawing/2014/main" val="2848331156"/>
                    </a:ext>
                  </a:extLst>
                </a:gridCol>
              </a:tblGrid>
              <a:tr h="292468">
                <a:tc>
                  <a:txBody>
                    <a:bodyPr/>
                    <a:lstStyle/>
                    <a:p>
                      <a:pPr algn="ctr" rtl="0" fontAlgn="b"/>
                      <a:r>
                        <a:rPr lang="en-US" sz="1200" b="1" u="none" strike="noStrike" dirty="0">
                          <a:effectLst/>
                        </a:rPr>
                        <a:t>Term</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Treasury</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TIPS</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Implied Inflation</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997977060"/>
                  </a:ext>
                </a:extLst>
              </a:tr>
              <a:tr h="177063">
                <a:tc>
                  <a:txBody>
                    <a:bodyPr/>
                    <a:lstStyle/>
                    <a:p>
                      <a:pPr algn="ctr" rtl="0" fontAlgn="b"/>
                      <a:r>
                        <a:rPr lang="en-US" sz="1400" u="none" strike="noStrike" dirty="0">
                          <a:effectLst/>
                        </a:rPr>
                        <a:t>5 YR</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3.65%</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1.70%</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1.95%</a:t>
                      </a:r>
                    </a:p>
                  </a:txBody>
                  <a:tcPr marL="28575" marR="28575" marT="19050" marB="19050" anchor="b">
                    <a:solidFill>
                      <a:schemeClr val="bg2"/>
                    </a:solidFill>
                  </a:tcPr>
                </a:tc>
                <a:extLst>
                  <a:ext uri="{0D108BD9-81ED-4DB2-BD59-A6C34878D82A}">
                    <a16:rowId xmlns:a16="http://schemas.microsoft.com/office/drawing/2014/main" val="2145051975"/>
                  </a:ext>
                </a:extLst>
              </a:tr>
              <a:tr h="177063">
                <a:tc>
                  <a:txBody>
                    <a:bodyPr/>
                    <a:lstStyle/>
                    <a:p>
                      <a:pPr algn="ctr" rtl="0" fontAlgn="b"/>
                      <a:r>
                        <a:rPr lang="en-US" sz="1400" u="none" strike="noStrike">
                          <a:effectLst/>
                        </a:rPr>
                        <a:t>7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3.73%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1.71%</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2.02%</a:t>
                      </a:r>
                    </a:p>
                  </a:txBody>
                  <a:tcPr marL="28575" marR="28575" marT="19050" marB="19050" anchor="b">
                    <a:solidFill>
                      <a:schemeClr val="bg2"/>
                    </a:solidFill>
                  </a:tcPr>
                </a:tc>
                <a:extLst>
                  <a:ext uri="{0D108BD9-81ED-4DB2-BD59-A6C34878D82A}">
                    <a16:rowId xmlns:a16="http://schemas.microsoft.com/office/drawing/2014/main" val="1437253263"/>
                  </a:ext>
                </a:extLst>
              </a:tr>
              <a:tr h="177063">
                <a:tc>
                  <a:txBody>
                    <a:bodyPr/>
                    <a:lstStyle/>
                    <a:p>
                      <a:pPr algn="ctr" rtl="0" fontAlgn="b"/>
                      <a:r>
                        <a:rPr lang="en-US" sz="1400" u="none" strike="noStrike">
                          <a:effectLst/>
                        </a:rPr>
                        <a:t>10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3.84%</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2.11%</a:t>
                      </a:r>
                    </a:p>
                  </a:txBody>
                  <a:tcPr marL="28575" marR="28575" marT="19050" marB="19050" anchor="b">
                    <a:solidFill>
                      <a:schemeClr val="bg2"/>
                    </a:solidFill>
                  </a:tcPr>
                </a:tc>
                <a:extLst>
                  <a:ext uri="{0D108BD9-81ED-4DB2-BD59-A6C34878D82A}">
                    <a16:rowId xmlns:a16="http://schemas.microsoft.com/office/drawing/2014/main" val="4253530423"/>
                  </a:ext>
                </a:extLst>
              </a:tr>
              <a:tr h="177063">
                <a:tc>
                  <a:txBody>
                    <a:bodyPr/>
                    <a:lstStyle/>
                    <a:p>
                      <a:pPr algn="ctr" rtl="0" fontAlgn="b"/>
                      <a:r>
                        <a:rPr lang="en-US" sz="1400" u="none" strike="noStrike">
                          <a:effectLst/>
                        </a:rPr>
                        <a:t>20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4.21%</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1.89%</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2.32%</a:t>
                      </a:r>
                    </a:p>
                  </a:txBody>
                  <a:tcPr marL="28575" marR="28575" marT="19050" marB="19050" anchor="b">
                    <a:solidFill>
                      <a:schemeClr val="bg2"/>
                    </a:solidFill>
                  </a:tcPr>
                </a:tc>
                <a:extLst>
                  <a:ext uri="{0D108BD9-81ED-4DB2-BD59-A6C34878D82A}">
                    <a16:rowId xmlns:a16="http://schemas.microsoft.com/office/drawing/2014/main" val="2855909474"/>
                  </a:ext>
                </a:extLst>
              </a:tr>
              <a:tr h="177063">
                <a:tc>
                  <a:txBody>
                    <a:bodyPr/>
                    <a:lstStyle/>
                    <a:p>
                      <a:pPr algn="ctr" rtl="0" fontAlgn="b"/>
                      <a:r>
                        <a:rPr lang="en-US" sz="1400" u="none" strike="noStrike">
                          <a:effectLst/>
                        </a:rPr>
                        <a:t>30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4.13%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2.00%</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2.13%</a:t>
                      </a:r>
                    </a:p>
                  </a:txBody>
                  <a:tcPr marL="28575" marR="28575" marT="19050" marB="19050" anchor="b">
                    <a:solidFill>
                      <a:schemeClr val="bg2"/>
                    </a:solidFill>
                  </a:tcPr>
                </a:tc>
                <a:extLst>
                  <a:ext uri="{0D108BD9-81ED-4DB2-BD59-A6C34878D82A}">
                    <a16:rowId xmlns:a16="http://schemas.microsoft.com/office/drawing/2014/main" val="590048102"/>
                  </a:ext>
                </a:extLst>
              </a:tr>
            </a:tbl>
          </a:graphicData>
        </a:graphic>
      </p:graphicFrame>
    </p:spTree>
    <p:extLst>
      <p:ext uri="{BB962C8B-B14F-4D97-AF65-F5344CB8AC3E}">
        <p14:creationId xmlns:p14="http://schemas.microsoft.com/office/powerpoint/2010/main" val="2894202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a:t>
            </a:r>
            <a:r>
              <a:rPr lang="en-US">
                <a:ea typeface="ＭＳ Ｐゴシック" charset="0"/>
                <a:cs typeface="ＭＳ Ｐゴシック" charset="0"/>
              </a:rPr>
              <a:t>(Sept </a:t>
            </a:r>
            <a:r>
              <a:rPr lang="en-US" dirty="0">
                <a:ea typeface="ＭＳ Ｐゴシック" charset="0"/>
                <a:cs typeface="ＭＳ Ｐゴシック" charset="0"/>
              </a:rPr>
              <a:t>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name="Equation" r:id="rId3" imgW="4105080" imgH="1535760" progId="Equation.3">
                  <p:embed/>
                </p:oleObj>
              </mc:Choice>
              <mc:Fallback>
                <p:oleObj name="Equation" r:id="rId3" imgW="4105080" imgH="1535760" progId="Equation.3">
                  <p:embed/>
                  <p:pic>
                    <p:nvPicPr>
                      <p:cNvPr id="3074"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3"/>
              </a:rPr>
              <a:t>bls.gov/cpi</a:t>
            </a:r>
            <a:r>
              <a:rPr lang="en-US" dirty="0">
                <a:ea typeface="ＭＳ Ｐゴシック" charset="0"/>
                <a:cs typeface="ＭＳ Ｐゴシック" charset="0"/>
              </a:rPr>
              <a:t> </a:t>
            </a:r>
          </a:p>
          <a:p>
            <a:pPr lvl="1"/>
            <a:r>
              <a:rPr lang="en-US" sz="2400" dirty="0">
                <a:ea typeface="ＭＳ Ｐゴシック" charset="0"/>
              </a:rPr>
              <a:t>Base Rate 1983 = 100; Current 2024</a:t>
            </a:r>
            <a:r>
              <a:rPr lang="en-US" sz="2400" baseline="-25000" dirty="0">
                <a:ea typeface="ＭＳ Ｐゴシック" charset="0"/>
              </a:rPr>
              <a:t>July</a:t>
            </a:r>
            <a:r>
              <a:rPr lang="en-US" sz="2400" dirty="0">
                <a:ea typeface="ＭＳ Ｐゴシック" charset="0"/>
              </a:rPr>
              <a:t> = 314.540</a:t>
            </a:r>
          </a:p>
          <a:p>
            <a:pPr lvl="1"/>
            <a:r>
              <a:rPr lang="en-US" sz="2400" dirty="0">
                <a:ea typeface="ＭＳ Ｐゴシック" charset="0"/>
              </a:rPr>
              <a:t>CPI</a:t>
            </a:r>
            <a:r>
              <a:rPr lang="en-US" sz="2400" b="1" baseline="-25000" dirty="0">
                <a:ea typeface="ＭＳ Ｐゴシック" charset="0"/>
              </a:rPr>
              <a:t>(July/24)</a:t>
            </a:r>
            <a:r>
              <a:rPr lang="en-US" sz="2400" dirty="0">
                <a:ea typeface="ＭＳ Ｐゴシック" charset="0"/>
              </a:rPr>
              <a:t> = 314.540 and CPI</a:t>
            </a:r>
            <a:r>
              <a:rPr lang="en-US" sz="2400" b="1" baseline="-25000" dirty="0">
                <a:ea typeface="ＭＳ Ｐゴシック" charset="0"/>
              </a:rPr>
              <a:t>(July/23)</a:t>
            </a:r>
            <a:r>
              <a:rPr lang="en-US" sz="2400" dirty="0">
                <a:ea typeface="ＭＳ Ｐゴシック" charset="0"/>
              </a:rPr>
              <a:t>  = 305.691</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(314.540 – 305.691) / 305.691 = 2.89%</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2.89% for 2024, $100 in </a:t>
            </a:r>
            <a:r>
              <a:rPr lang="en-US" sz="2800" i="1" dirty="0">
                <a:ea typeface="ＭＳ Ｐゴシック" charset="0"/>
                <a:cs typeface="ＭＳ Ｐゴシック" charset="0"/>
              </a:rPr>
              <a:t>2024</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2023</a:t>
            </a:r>
            <a:r>
              <a:rPr lang="en-US" sz="2800" dirty="0">
                <a:ea typeface="ＭＳ Ｐゴシック" charset="0"/>
                <a:cs typeface="ＭＳ Ｐゴシック" charset="0"/>
              </a:rPr>
              <a:t>: $100/1.0289 = $97.19</a:t>
            </a:r>
          </a:p>
          <a:p>
            <a:pPr lvl="1"/>
            <a:r>
              <a:rPr lang="en-US" sz="2400" dirty="0">
                <a:hlinkClick r:id="rId4"/>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name="Equation" r:id="rId5" imgW="950760" imgH="393120" progId="Equation.3">
                  <p:embed/>
                </p:oleObj>
              </mc:Choice>
              <mc:Fallback>
                <p:oleObj name="Equation" r:id="rId5" imgW="950760" imgH="393120" progId="Equation.3">
                  <p:embed/>
                  <p:pic>
                    <p:nvPicPr>
                      <p:cNvPr id="1474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pic>
        <p:nvPicPr>
          <p:cNvPr id="2" name="FRED Graph Chart" descr="FRED Graph">
            <a:hlinkClick r:id="rId3" tooltip="View this chart in your browser. "/>
            <a:extLst>
              <a:ext uri="{FF2B5EF4-FFF2-40B4-BE49-F238E27FC236}">
                <a16:creationId xmlns:a16="http://schemas.microsoft.com/office/drawing/2014/main" id="{D12BDF61-7CC6-027D-BE7D-C7F3D49586AA}"/>
              </a:ext>
            </a:extLst>
          </p:cNvPr>
          <p:cNvPicPr>
            <a:picLocks noChangeAspect="1"/>
          </p:cNvPicPr>
          <p:nvPr/>
        </p:nvPicPr>
        <p:blipFill>
          <a:blip r:embed="rId4"/>
          <a:stretch>
            <a:fillRect/>
          </a:stretch>
        </p:blipFill>
        <p:spPr>
          <a:xfrm>
            <a:off x="384048" y="613233"/>
            <a:ext cx="8458200" cy="5524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a:ea typeface="ＭＳ Ｐゴシック" charset="0"/>
                <a:cs typeface="ＭＳ Ｐゴシック" charset="0"/>
              </a:rPr>
              <a:t>R</a:t>
            </a:r>
            <a:r>
              <a:rPr lang="en-US" b="1" i="1" baseline="-25000" dirty="0">
                <a:ea typeface="ＭＳ Ｐゴシック" charset="0"/>
                <a:cs typeface="ＭＳ Ｐゴシック" charset="0"/>
              </a:rPr>
              <a:t>f</a:t>
            </a:r>
            <a:r>
              <a:rPr lang="en-US" dirty="0">
                <a:ea typeface="ＭＳ Ｐゴシック" charset="0"/>
                <a:cs typeface="ＭＳ Ｐゴシック" charset="0"/>
              </a:rPr>
              <a:t> is 6%, and the CPI is 300 today.  Assume that the CPI will be 309 next year (a 3% increase).  If you invest $100 at </a:t>
            </a:r>
            <a:r>
              <a:rPr lang="en-US" b="1" i="1" dirty="0">
                <a:ea typeface="ＭＳ Ｐゴシック" charset="0"/>
                <a:cs typeface="ＭＳ Ｐゴシック" charset="0"/>
              </a:rPr>
              <a:t>R</a:t>
            </a:r>
            <a:r>
              <a:rPr lang="en-US" b="1" i="1" baseline="-25000" dirty="0">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21383</TotalTime>
  <Words>2822</Words>
  <Application>Microsoft Macintosh PowerPoint</Application>
  <PresentationFormat>On-screen Show (4:3)</PresentationFormat>
  <Paragraphs>587</Paragraphs>
  <Slides>45</Slides>
  <Notes>29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60" baseType="lpstr">
      <vt:lpstr>ＭＳ Ｐゴシック</vt:lpstr>
      <vt:lpstr>NSimSun</vt:lpstr>
      <vt:lpstr>Arial</vt:lpstr>
      <vt:lpstr>Book Antiqua</vt:lpstr>
      <vt:lpstr>Calibri</vt:lpstr>
      <vt:lpstr>Cambria Math</vt:lpstr>
      <vt:lpstr>Courier New</vt:lpstr>
      <vt:lpstr>Symbol</vt:lpstr>
      <vt:lpstr>Times New Roman</vt:lpstr>
      <vt:lpstr>Verdana</vt:lpstr>
      <vt:lpstr>Wingdings</vt:lpstr>
      <vt:lpstr>Wingdings 2</vt:lpstr>
      <vt:lpstr>CG Body - Standard</vt:lpstr>
      <vt:lpstr>Equation</vt:lpstr>
      <vt:lpstr>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Jan 2020; Sept 2021, 2022, 2023 &amp; 2024</vt:lpstr>
      <vt:lpstr>Treasury Yield Curve: 3-month, 10-year, and 30-year</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2024)</vt:lpstr>
      <vt:lpstr> Real YTM:  Treasuries and TIPS (Sept 2020)</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512</cp:revision>
  <cp:lastPrinted>2019-09-18T17:49:05Z</cp:lastPrinted>
  <dcterms:created xsi:type="dcterms:W3CDTF">2011-02-09T01:02:55Z</dcterms:created>
  <dcterms:modified xsi:type="dcterms:W3CDTF">2024-09-04T20:54:38Z</dcterms:modified>
</cp:coreProperties>
</file>