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/>
    <p:restoredTop sz="97335"/>
  </p:normalViewPr>
  <p:slideViewPr>
    <p:cSldViewPr snapToGrid="0" snapToObjects="1">
      <p:cViewPr>
        <p:scale>
          <a:sx n="124" d="100"/>
          <a:sy n="124" d="100"/>
        </p:scale>
        <p:origin x="-184" y="1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_Intro_24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toolpresidente" TargetMode="External"/><Relationship Id="rId3" Type="http://schemas.openxmlformats.org/officeDocument/2006/relationships/hyperlink" Target="https://corpfin.ivo-welch.info/home/" TargetMode="External"/><Relationship Id="rId7" Type="http://schemas.openxmlformats.org/officeDocument/2006/relationships/hyperlink" Target="https://twitter.com/TikTokInves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omberg.com/account/newsletters/money-stuff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corpfin.ivo-welch.info/bookcomparis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vRRUgDmh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galis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Law School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3434" y="1184481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V="1">
            <a:off x="5863592" y="2020495"/>
            <a:ext cx="755042" cy="103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7AD823-67D4-D96B-D56D-A962C643305B}"/>
              </a:ext>
            </a:extLst>
          </p:cNvPr>
          <p:cNvSpPr/>
          <p:nvPr/>
        </p:nvSpPr>
        <p:spPr>
          <a:xfrm>
            <a:off x="3635345" y="1198142"/>
            <a:ext cx="1643237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Trusts &amp; Estates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48956-0239-C4ED-C2D9-B52A87B38949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456964" y="2034156"/>
            <a:ext cx="1406628" cy="10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‘22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14352"/>
              </p:ext>
            </p:extLst>
          </p:nvPr>
        </p:nvGraphicFramePr>
        <p:xfrm>
          <a:off x="8477296" y="675430"/>
          <a:ext cx="3312368" cy="5646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4419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38798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5DA3942-D18C-7BD9-B792-6460F0C4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5429"/>
            <a:ext cx="8020096" cy="564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4BB1C-DADC-8A81-BFFE-B154265B5740}"/>
              </a:ext>
            </a:extLst>
          </p:cNvPr>
          <p:cNvSpPr txBox="1"/>
          <p:nvPr/>
        </p:nvSpPr>
        <p:spPr>
          <a:xfrm>
            <a:off x="846096" y="606505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0898710" cy="57494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BE9173-17E2-9403-ABBB-4BDD6D894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2343350" y="533163"/>
            <a:ext cx="6231938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</a:t>
            </a:r>
            <a:r>
              <a:rPr lang="en-US" i="1" dirty="0">
                <a:solidFill>
                  <a:srgbClr val="FF0000"/>
                </a:solidFill>
              </a:rPr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AF175-4519-EBFC-4858-50D7A58B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Pay for Lawyers is So High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People Are Comparing It to the N.B.A.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" pitchFamily="2" charset="0"/>
              </a:rPr>
              <a:t>(NYT, July 1, 2024)</a:t>
            </a:r>
            <a:endParaRPr lang="en-US" sz="3600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FAE8-641A-DEFF-3288-8F0A9EC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9CD-B5D5-E4D9-A776-3A971E1BD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6C7-DAF1-0AAB-B95A-BAD6269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7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8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judgement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 (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recent podcast w/ Eva Shang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 err="1">
                <a:ea typeface="ＭＳ Ｐゴシック" charset="0"/>
                <a:cs typeface="ＭＳ Ｐゴシック" charset="0"/>
                <a:hlinkClick r:id="rId4"/>
              </a:rPr>
              <a:t>legalist.com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 purposes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19531</TotalTime>
  <Words>943</Words>
  <Application>Microsoft Macintosh PowerPoint</Application>
  <PresentationFormat>Widescreen</PresentationFormat>
  <Paragraphs>236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Law School Classes</vt:lpstr>
      <vt:lpstr>Valuation Hypothetical: Law School</vt:lpstr>
      <vt:lpstr>Distribution of US Legal Salaries (Class of ‘22 )</vt:lpstr>
      <vt:lpstr>Valuation Hypothetical: Law School</vt:lpstr>
      <vt:lpstr>Valuation Hypothetical: Law School</vt:lpstr>
      <vt:lpstr>Valuation Hypothetical: Law School</vt:lpstr>
      <vt:lpstr>Median Real Income of Lawyers: 2001-2020</vt:lpstr>
      <vt:lpstr>But…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81</cp:revision>
  <cp:lastPrinted>2017-08-08T21:31:08Z</cp:lastPrinted>
  <dcterms:created xsi:type="dcterms:W3CDTF">2016-08-01T04:04:31Z</dcterms:created>
  <dcterms:modified xsi:type="dcterms:W3CDTF">2024-07-06T23:44:25Z</dcterms:modified>
  <cp:category/>
</cp:coreProperties>
</file>