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9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0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1" r:id="rId42"/>
    <p:sldId id="294" r:id="rId43"/>
    <p:sldId id="295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6"/>
    <p:restoredTop sz="94534"/>
  </p:normalViewPr>
  <p:slideViewPr>
    <p:cSldViewPr snapToGrid="0" snapToObjects="1">
      <p:cViewPr>
        <p:scale>
          <a:sx n="90" d="100"/>
          <a:sy n="90" d="100"/>
        </p:scale>
        <p:origin x="264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8/9/20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0AF965D-CD58-EB42-86D6-A79C3F377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6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CF_Ch2_TVM_20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and Multiple Periods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Multiple Periods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3321173"/>
            <a:ext cx="4887191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Compounding and Holding Period Returns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1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</a:t>
            </a:r>
          </a:p>
          <a:p>
            <a:pPr lvl="1"/>
            <a:r>
              <a:rPr lang="en-US" dirty="0"/>
              <a:t>But not always…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4A41B-7570-AD40-910C-0643E0ED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1" y="2247926"/>
            <a:ext cx="10932857" cy="354201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5107901-7F8F-5A4A-AD34-6D68DC69C1C7}"/>
              </a:ext>
            </a:extLst>
          </p:cNvPr>
          <p:cNvSpPr/>
          <p:nvPr/>
        </p:nvSpPr>
        <p:spPr>
          <a:xfrm>
            <a:off x="4165599" y="2919321"/>
            <a:ext cx="2648155" cy="27588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4" imgW="1279800" imgH="420480" progId="Equation.3">
                  <p:embed/>
                </p:oleObj>
              </mc:Choice>
              <mc:Fallback>
                <p:oleObj name="Equation" r:id="rId4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4" imgW="2880000" imgH="420480" progId="Equation.3">
                  <p:embed/>
                </p:oleObj>
              </mc:Choice>
              <mc:Fallback>
                <p:oleObj name="Equation" r:id="rId4" imgW="28800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Equation" r:id="rId4" imgW="2870640" imgH="356400" progId="Equation.3">
                  <p:embed/>
                </p:oleObj>
              </mc:Choice>
              <mc:Fallback>
                <p:oleObj name="Equation" r:id="rId4" imgW="28706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Equation" r:id="rId6" imgW="1572480" imgH="219240" progId="Equation.3">
                  <p:embed/>
                </p:oleObj>
              </mc:Choice>
              <mc:Fallback>
                <p:oleObj name="Equation" r:id="rId6" imgW="157248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Equation" r:id="rId8" imgW="2422800" imgH="429480" progId="Equation.3">
                  <p:embed/>
                </p:oleObj>
              </mc:Choice>
              <mc:Fallback>
                <p:oleObj name="Equation" r:id="rId8" imgW="2422800" imgH="42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4" imgW="1718640" imgH="228240" progId="Equation.3">
                  <p:embed/>
                </p:oleObj>
              </mc:Choice>
              <mc:Fallback>
                <p:oleObj name="Equation" r:id="rId4" imgW="171864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6" imgW="1371240" imgH="356400" progId="Equation.3">
                  <p:embed/>
                </p:oleObj>
              </mc:Choice>
              <mc:Fallback>
                <p:oleObj name="Equation" r:id="rId6" imgW="13712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4" imgW="1471680" imgH="420480" progId="Equation.3">
                  <p:embed/>
                </p:oleObj>
              </mc:Choice>
              <mc:Fallback>
                <p:oleObj name="Equation" r:id="rId4" imgW="1471680" imgH="420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4" imgW="3172320" imgH="1508400" progId="Equation.3">
                  <p:embed/>
                </p:oleObj>
              </mc:Choice>
              <mc:Fallback>
                <p:oleObj name="Equation" r:id="rId4" imgW="3172320" imgH="150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43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6" y="1553368"/>
            <a:ext cx="1745673" cy="2616849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12230</TotalTime>
  <Words>3503</Words>
  <Application>Microsoft Macintosh PowerPoint</Application>
  <PresentationFormat>Widescreen</PresentationFormat>
  <Paragraphs>479</Paragraphs>
  <Slides>44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and Multiple Periods</vt:lpstr>
      <vt:lpstr>Future Value:  Multiple Periods</vt:lpstr>
      <vt:lpstr>Holding Period Returns for Multiple Periods</vt:lpstr>
      <vt:lpstr>Holding Period Returns for Multiple Periods</vt:lpstr>
      <vt:lpstr>Compounding and Holding Period Returns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J Colon</cp:lastModifiedBy>
  <cp:revision>83</cp:revision>
  <dcterms:created xsi:type="dcterms:W3CDTF">2016-08-01T04:04:31Z</dcterms:created>
  <dcterms:modified xsi:type="dcterms:W3CDTF">2020-08-13T22:47:15Z</dcterms:modified>
</cp:coreProperties>
</file>