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88" r:id="rId2"/>
    <p:sldId id="320" r:id="rId3"/>
    <p:sldId id="321" r:id="rId4"/>
    <p:sldId id="335"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27" r:id="rId20"/>
    <p:sldId id="336" r:id="rId21"/>
    <p:sldId id="325" r:id="rId22"/>
    <p:sldId id="300" r:id="rId23"/>
    <p:sldId id="301"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0"/>
    <p:restoredTop sz="95510" autoAdjust="0"/>
  </p:normalViewPr>
  <p:slideViewPr>
    <p:cSldViewPr>
      <p:cViewPr varScale="1">
        <p:scale>
          <a:sx n="118" d="100"/>
          <a:sy n="118" d="100"/>
        </p:scale>
        <p:origin x="2360" y="19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colon\Downloads\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jcolon\Downloads\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386479854890534E-2"/>
          <c:y val="9.4115898463859329E-2"/>
          <c:w val="0.84442148145018692"/>
          <c:h val="0.84096038427552522"/>
        </c:manualLayout>
      </c:layout>
      <c:scatterChart>
        <c:scatterStyle val="lineMarker"/>
        <c:varyColors val="0"/>
        <c:ser>
          <c:idx val="0"/>
          <c:order val="0"/>
          <c:tx>
            <c:v>CAPE Price E10 Ratio</c:v>
          </c:tx>
          <c:spPr>
            <a:ln w="44450">
              <a:solidFill>
                <a:schemeClr val="accent3">
                  <a:lumMod val="50000"/>
                  <a:lumOff val="50000"/>
                </a:schemeClr>
              </a:solidFill>
            </a:ln>
          </c:spPr>
          <c:marker>
            <c:symbol val="none"/>
          </c:marker>
          <c:xVal>
            <c:numRef>
              <c:f>[ie_data.xls]Data!$F$129:$F$1795</c:f>
              <c:numCache>
                <c:formatCode>0.00</c:formatCode>
                <c:ptCount val="166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numCache>
            </c:numRef>
          </c:xVal>
          <c:yVal>
            <c:numRef>
              <c:f>[ie_data.xls]Data!$K$129:$K$1795</c:f>
              <c:numCache>
                <c:formatCode>0.00</c:formatCode>
                <c:ptCount val="1667"/>
                <c:pt idx="0">
                  <c:v>18.473952301404935</c:v>
                </c:pt>
                <c:pt idx="1">
                  <c:v>18.147258164990237</c:v>
                </c:pt>
                <c:pt idx="2">
                  <c:v>18.270119140204994</c:v>
                </c:pt>
                <c:pt idx="3">
                  <c:v>17.950108278222888</c:v>
                </c:pt>
                <c:pt idx="4">
                  <c:v>18.869718693152592</c:v>
                </c:pt>
                <c:pt idx="5">
                  <c:v>19.02871073111578</c:v>
                </c:pt>
                <c:pt idx="6">
                  <c:v>18.116367187389741</c:v>
                </c:pt>
                <c:pt idx="7">
                  <c:v>17.286243553973449</c:v>
                </c:pt>
                <c:pt idx="8">
                  <c:v>16.7248366487729</c:v>
                </c:pt>
                <c:pt idx="9">
                  <c:v>16.261989411181347</c:v>
                </c:pt>
                <c:pt idx="10">
                  <c:v>16.478642316644869</c:v>
                </c:pt>
                <c:pt idx="11">
                  <c:v>15.958754206105075</c:v>
                </c:pt>
                <c:pt idx="12">
                  <c:v>15.678764160028742</c:v>
                </c:pt>
                <c:pt idx="13">
                  <c:v>15.153861528363038</c:v>
                </c:pt>
                <c:pt idx="14">
                  <c:v>15.091670299486742</c:v>
                </c:pt>
                <c:pt idx="15">
                  <c:v>14.9169971683753</c:v>
                </c:pt>
                <c:pt idx="16">
                  <c:v>14.567103202191756</c:v>
                </c:pt>
                <c:pt idx="17">
                  <c:v>14.327404890131666</c:v>
                </c:pt>
                <c:pt idx="18">
                  <c:v>15.240559761217821</c:v>
                </c:pt>
                <c:pt idx="19">
                  <c:v>15.525429331463025</c:v>
                </c:pt>
                <c:pt idx="20">
                  <c:v>16.081106624462308</c:v>
                </c:pt>
                <c:pt idx="21">
                  <c:v>15.755581030526551</c:v>
                </c:pt>
                <c:pt idx="22">
                  <c:v>15.192670313165337</c:v>
                </c:pt>
                <c:pt idx="23">
                  <c:v>15.382128332081967</c:v>
                </c:pt>
                <c:pt idx="24">
                  <c:v>15.270259119098567</c:v>
                </c:pt>
                <c:pt idx="25">
                  <c:v>14.757590146176218</c:v>
                </c:pt>
                <c:pt idx="26">
                  <c:v>15.051254121401636</c:v>
                </c:pt>
                <c:pt idx="27">
                  <c:v>15.482067222036671</c:v>
                </c:pt>
                <c:pt idx="28">
                  <c:v>15.33549763733706</c:v>
                </c:pt>
                <c:pt idx="29">
                  <c:v>15.903388388583789</c:v>
                </c:pt>
                <c:pt idx="30">
                  <c:v>15.948783127017027</c:v>
                </c:pt>
                <c:pt idx="31">
                  <c:v>15.196810876629845</c:v>
                </c:pt>
                <c:pt idx="32">
                  <c:v>15.494692425793456</c:v>
                </c:pt>
                <c:pt idx="33">
                  <c:v>15.048056270223835</c:v>
                </c:pt>
                <c:pt idx="34">
                  <c:v>15.408218142448863</c:v>
                </c:pt>
                <c:pt idx="35">
                  <c:v>14.896403941887158</c:v>
                </c:pt>
                <c:pt idx="36">
                  <c:v>14.432821721970718</c:v>
                </c:pt>
                <c:pt idx="37">
                  <c:v>14.805960228816705</c:v>
                </c:pt>
                <c:pt idx="38">
                  <c:v>14.736023454014465</c:v>
                </c:pt>
                <c:pt idx="39">
                  <c:v>14.353453682579465</c:v>
                </c:pt>
                <c:pt idx="40">
                  <c:v>13.465050313804896</c:v>
                </c:pt>
                <c:pt idx="41">
                  <c:v>12.906876483666855</c:v>
                </c:pt>
                <c:pt idx="42">
                  <c:v>13.043931585991665</c:v>
                </c:pt>
                <c:pt idx="43">
                  <c:v>13.859813341769316</c:v>
                </c:pt>
                <c:pt idx="44">
                  <c:v>13.569154744335719</c:v>
                </c:pt>
                <c:pt idx="45">
                  <c:v>13.273251319134154</c:v>
                </c:pt>
                <c:pt idx="46">
                  <c:v>13.30443760211973</c:v>
                </c:pt>
                <c:pt idx="47">
                  <c:v>13.432292746944759</c:v>
                </c:pt>
                <c:pt idx="48">
                  <c:v>13.129817425635958</c:v>
                </c:pt>
                <c:pt idx="49">
                  <c:v>13.384817593597964</c:v>
                </c:pt>
                <c:pt idx="50">
                  <c:v>13.734194093452514</c:v>
                </c:pt>
                <c:pt idx="51">
                  <c:v>13.548548541030058</c:v>
                </c:pt>
                <c:pt idx="52">
                  <c:v>13.711371872561939</c:v>
                </c:pt>
                <c:pt idx="53">
                  <c:v>13.978784368698349</c:v>
                </c:pt>
                <c:pt idx="54">
                  <c:v>14.326658777089328</c:v>
                </c:pt>
                <c:pt idx="55">
                  <c:v>15.130410796707155</c:v>
                </c:pt>
                <c:pt idx="56">
                  <c:v>15.116285028724242</c:v>
                </c:pt>
                <c:pt idx="57">
                  <c:v>15.991023962168981</c:v>
                </c:pt>
                <c:pt idx="58">
                  <c:v>16.824034498619021</c:v>
                </c:pt>
                <c:pt idx="59">
                  <c:v>16.304475952278523</c:v>
                </c:pt>
                <c:pt idx="60">
                  <c:v>16.692317470797654</c:v>
                </c:pt>
                <c:pt idx="61">
                  <c:v>17.006648259460999</c:v>
                </c:pt>
                <c:pt idx="62">
                  <c:v>16.843266101570137</c:v>
                </c:pt>
                <c:pt idx="63">
                  <c:v>16.801716131246302</c:v>
                </c:pt>
                <c:pt idx="64">
                  <c:v>16.863195515097832</c:v>
                </c:pt>
                <c:pt idx="65">
                  <c:v>17.831494055376879</c:v>
                </c:pt>
                <c:pt idx="66">
                  <c:v>17.845845041532211</c:v>
                </c:pt>
                <c:pt idx="67">
                  <c:v>17.723912799619267</c:v>
                </c:pt>
                <c:pt idx="68">
                  <c:v>18.14714392580003</c:v>
                </c:pt>
                <c:pt idx="69">
                  <c:v>18.562381342866566</c:v>
                </c:pt>
                <c:pt idx="70">
                  <c:v>18.96831263494283</c:v>
                </c:pt>
                <c:pt idx="71">
                  <c:v>18.194057556886438</c:v>
                </c:pt>
                <c:pt idx="72">
                  <c:v>17.512222096304946</c:v>
                </c:pt>
                <c:pt idx="73">
                  <c:v>17.125366596972309</c:v>
                </c:pt>
                <c:pt idx="74">
                  <c:v>17.473213711513747</c:v>
                </c:pt>
                <c:pt idx="75">
                  <c:v>17.822983639100705</c:v>
                </c:pt>
                <c:pt idx="76">
                  <c:v>18.075445427458245</c:v>
                </c:pt>
                <c:pt idx="77">
                  <c:v>17.707695663272983</c:v>
                </c:pt>
                <c:pt idx="78">
                  <c:v>17.431460535613073</c:v>
                </c:pt>
                <c:pt idx="79">
                  <c:v>16.739849614820702</c:v>
                </c:pt>
                <c:pt idx="80">
                  <c:v>16.676629667380137</c:v>
                </c:pt>
                <c:pt idx="81">
                  <c:v>15.880666812517305</c:v>
                </c:pt>
                <c:pt idx="82">
                  <c:v>15.950712201066764</c:v>
                </c:pt>
                <c:pt idx="83">
                  <c:v>15.455513454469937</c:v>
                </c:pt>
                <c:pt idx="84">
                  <c:v>15.358662514259896</c:v>
                </c:pt>
                <c:pt idx="85">
                  <c:v>15.418178318820525</c:v>
                </c:pt>
                <c:pt idx="86">
                  <c:v>14.808972366946557</c:v>
                </c:pt>
                <c:pt idx="87">
                  <c:v>15.020108681844452</c:v>
                </c:pt>
                <c:pt idx="88">
                  <c:v>15.38791695722912</c:v>
                </c:pt>
                <c:pt idx="89">
                  <c:v>15.077628818434683</c:v>
                </c:pt>
                <c:pt idx="90">
                  <c:v>15.279642515498161</c:v>
                </c:pt>
                <c:pt idx="91">
                  <c:v>15.602911670088798</c:v>
                </c:pt>
                <c:pt idx="92">
                  <c:v>15.987828821761415</c:v>
                </c:pt>
                <c:pt idx="93">
                  <c:v>15.715941874329696</c:v>
                </c:pt>
                <c:pt idx="94">
                  <c:v>15.223749016946273</c:v>
                </c:pt>
                <c:pt idx="95">
                  <c:v>14.946748301089217</c:v>
                </c:pt>
                <c:pt idx="96">
                  <c:v>15.802286071028153</c:v>
                </c:pt>
                <c:pt idx="97">
                  <c:v>16.192720447848991</c:v>
                </c:pt>
                <c:pt idx="98">
                  <c:v>16.065045360769286</c:v>
                </c:pt>
                <c:pt idx="99">
                  <c:v>16.050104533967477</c:v>
                </c:pt>
                <c:pt idx="100">
                  <c:v>16.915421076068377</c:v>
                </c:pt>
                <c:pt idx="101">
                  <c:v>17.219302943947675</c:v>
                </c:pt>
                <c:pt idx="102">
                  <c:v>16.889214491107506</c:v>
                </c:pt>
                <c:pt idx="103">
                  <c:v>17.13185397534572</c:v>
                </c:pt>
                <c:pt idx="104">
                  <c:v>17.350788026348592</c:v>
                </c:pt>
                <c:pt idx="105">
                  <c:v>17.053214402955483</c:v>
                </c:pt>
                <c:pt idx="106">
                  <c:v>16.90602117024936</c:v>
                </c:pt>
                <c:pt idx="107">
                  <c:v>16.610338076603387</c:v>
                </c:pt>
                <c:pt idx="108">
                  <c:v>17.220071982181892</c:v>
                </c:pt>
                <c:pt idx="109">
                  <c:v>17.026814982671404</c:v>
                </c:pt>
                <c:pt idx="110">
                  <c:v>16.901122288589896</c:v>
                </c:pt>
                <c:pt idx="111">
                  <c:v>17.257854542603191</c:v>
                </c:pt>
                <c:pt idx="112">
                  <c:v>17.78643048785861</c:v>
                </c:pt>
                <c:pt idx="113">
                  <c:v>17.684360844450158</c:v>
                </c:pt>
                <c:pt idx="114">
                  <c:v>17.589295440864849</c:v>
                </c:pt>
                <c:pt idx="115">
                  <c:v>16.596791133979089</c:v>
                </c:pt>
                <c:pt idx="116">
                  <c:v>16.169702000615295</c:v>
                </c:pt>
                <c:pt idx="117">
                  <c:v>15.482849163344429</c:v>
                </c:pt>
                <c:pt idx="118">
                  <c:v>14.745043493292798</c:v>
                </c:pt>
                <c:pt idx="119">
                  <c:v>14.442991231338429</c:v>
                </c:pt>
                <c:pt idx="120">
                  <c:v>15.428980086469087</c:v>
                </c:pt>
                <c:pt idx="121">
                  <c:v>15.476522332432529</c:v>
                </c:pt>
                <c:pt idx="122">
                  <c:v>15.051623357657379</c:v>
                </c:pt>
                <c:pt idx="123">
                  <c:v>15.408945125474123</c:v>
                </c:pt>
                <c:pt idx="124">
                  <c:v>15.566495230713249</c:v>
                </c:pt>
                <c:pt idx="125">
                  <c:v>15.658211395638142</c:v>
                </c:pt>
                <c:pt idx="126">
                  <c:v>15.617919238645989</c:v>
                </c:pt>
                <c:pt idx="127">
                  <c:v>16.163998509963033</c:v>
                </c:pt>
                <c:pt idx="128">
                  <c:v>17.711261413256523</c:v>
                </c:pt>
                <c:pt idx="129">
                  <c:v>17.716568589826366</c:v>
                </c:pt>
                <c:pt idx="130">
                  <c:v>17.671739174763999</c:v>
                </c:pt>
                <c:pt idx="131">
                  <c:v>18.206303000209939</c:v>
                </c:pt>
                <c:pt idx="132">
                  <c:v>19.016388404225271</c:v>
                </c:pt>
                <c:pt idx="133">
                  <c:v>19.03642504097844</c:v>
                </c:pt>
                <c:pt idx="134">
                  <c:v>19.738054849323017</c:v>
                </c:pt>
                <c:pt idx="135">
                  <c:v>19.943265241638645</c:v>
                </c:pt>
                <c:pt idx="136">
                  <c:v>19.911465213489802</c:v>
                </c:pt>
                <c:pt idx="137">
                  <c:v>19.769284397136744</c:v>
                </c:pt>
                <c:pt idx="138">
                  <c:v>19.211886434505558</c:v>
                </c:pt>
                <c:pt idx="139">
                  <c:v>19.204303803173822</c:v>
                </c:pt>
                <c:pt idx="140">
                  <c:v>18.694271809588198</c:v>
                </c:pt>
                <c:pt idx="141">
                  <c:v>19.040214915324707</c:v>
                </c:pt>
                <c:pt idx="142">
                  <c:v>18.463312690799999</c:v>
                </c:pt>
                <c:pt idx="143">
                  <c:v>18.013009251275736</c:v>
                </c:pt>
                <c:pt idx="144">
                  <c:v>17.656643708098773</c:v>
                </c:pt>
                <c:pt idx="145">
                  <c:v>17.125193854872446</c:v>
                </c:pt>
                <c:pt idx="146">
                  <c:v>16.89958903158232</c:v>
                </c:pt>
                <c:pt idx="147">
                  <c:v>17.102541578254911</c:v>
                </c:pt>
                <c:pt idx="148">
                  <c:v>15.780987310776252</c:v>
                </c:pt>
                <c:pt idx="149">
                  <c:v>15.416503863597688</c:v>
                </c:pt>
                <c:pt idx="150">
                  <c:v>14.349854182760946</c:v>
                </c:pt>
                <c:pt idx="151">
                  <c:v>14.588056535807807</c:v>
                </c:pt>
                <c:pt idx="152">
                  <c:v>15.012069079138763</c:v>
                </c:pt>
                <c:pt idx="153">
                  <c:v>15.271794153520183</c:v>
                </c:pt>
                <c:pt idx="154">
                  <c:v>15.942411400571672</c:v>
                </c:pt>
                <c:pt idx="155">
                  <c:v>15.612694335464935</c:v>
                </c:pt>
                <c:pt idx="156">
                  <c:v>15.739869351948226</c:v>
                </c:pt>
                <c:pt idx="157">
                  <c:v>16.202736596449924</c:v>
                </c:pt>
                <c:pt idx="158">
                  <c:v>17.18762208812193</c:v>
                </c:pt>
                <c:pt idx="159">
                  <c:v>17.434849078052451</c:v>
                </c:pt>
                <c:pt idx="160">
                  <c:v>16.808751920918006</c:v>
                </c:pt>
                <c:pt idx="161">
                  <c:v>16.606319695292527</c:v>
                </c:pt>
                <c:pt idx="162">
                  <c:v>16.289679714916954</c:v>
                </c:pt>
                <c:pt idx="163">
                  <c:v>16.457777072998368</c:v>
                </c:pt>
                <c:pt idx="164">
                  <c:v>16.522315444877218</c:v>
                </c:pt>
                <c:pt idx="165">
                  <c:v>16.502904205708433</c:v>
                </c:pt>
                <c:pt idx="166">
                  <c:v>16.542784447444561</c:v>
                </c:pt>
                <c:pt idx="167">
                  <c:v>16.672466333767737</c:v>
                </c:pt>
                <c:pt idx="168">
                  <c:v>16.524443935162722</c:v>
                </c:pt>
                <c:pt idx="169">
                  <c:v>16.33123769321141</c:v>
                </c:pt>
                <c:pt idx="170">
                  <c:v>16.364625427174804</c:v>
                </c:pt>
                <c:pt idx="171">
                  <c:v>16.387543823686304</c:v>
                </c:pt>
                <c:pt idx="172">
                  <c:v>17.0803695533824</c:v>
                </c:pt>
                <c:pt idx="173">
                  <c:v>17.207413539783396</c:v>
                </c:pt>
                <c:pt idx="174">
                  <c:v>17.546014648740567</c:v>
                </c:pt>
                <c:pt idx="175">
                  <c:v>18.074072547241801</c:v>
                </c:pt>
                <c:pt idx="176">
                  <c:v>18.200335946605467</c:v>
                </c:pt>
                <c:pt idx="177">
                  <c:v>17.94470662246648</c:v>
                </c:pt>
                <c:pt idx="178">
                  <c:v>17.342998991921693</c:v>
                </c:pt>
                <c:pt idx="179">
                  <c:v>16.548415156667964</c:v>
                </c:pt>
                <c:pt idx="180">
                  <c:v>16.57622482856819</c:v>
                </c:pt>
                <c:pt idx="181">
                  <c:v>17.515403352637271</c:v>
                </c:pt>
                <c:pt idx="182">
                  <c:v>17.23236271229861</c:v>
                </c:pt>
                <c:pt idx="183">
                  <c:v>17.643699378130005</c:v>
                </c:pt>
                <c:pt idx="184">
                  <c:v>17.828266894232822</c:v>
                </c:pt>
                <c:pt idx="185">
                  <c:v>17.777578616430464</c:v>
                </c:pt>
                <c:pt idx="186">
                  <c:v>16.63710010339458</c:v>
                </c:pt>
                <c:pt idx="187">
                  <c:v>15.703370546226875</c:v>
                </c:pt>
                <c:pt idx="188">
                  <c:v>16.544339943032018</c:v>
                </c:pt>
                <c:pt idx="189">
                  <c:v>16.43886680472589</c:v>
                </c:pt>
                <c:pt idx="190">
                  <c:v>17.08942524237111</c:v>
                </c:pt>
                <c:pt idx="191">
                  <c:v>16.501404180590086</c:v>
                </c:pt>
                <c:pt idx="192">
                  <c:v>17.026521282380557</c:v>
                </c:pt>
                <c:pt idx="193">
                  <c:v>16.894025883254088</c:v>
                </c:pt>
                <c:pt idx="194">
                  <c:v>16.958030716721034</c:v>
                </c:pt>
                <c:pt idx="195">
                  <c:v>16.69685743473465</c:v>
                </c:pt>
                <c:pt idx="196">
                  <c:v>17.047755129229376</c:v>
                </c:pt>
                <c:pt idx="197">
                  <c:v>17.850497280690604</c:v>
                </c:pt>
                <c:pt idx="198">
                  <c:v>18.651975755820281</c:v>
                </c:pt>
                <c:pt idx="199">
                  <c:v>19.006396010519435</c:v>
                </c:pt>
                <c:pt idx="200">
                  <c:v>19.372370293397786</c:v>
                </c:pt>
                <c:pt idx="201">
                  <c:v>19.028031223902413</c:v>
                </c:pt>
                <c:pt idx="202">
                  <c:v>18.358448098050218</c:v>
                </c:pt>
                <c:pt idx="203">
                  <c:v>18.748757662525495</c:v>
                </c:pt>
                <c:pt idx="204">
                  <c:v>19.24900002181375</c:v>
                </c:pt>
                <c:pt idx="205">
                  <c:v>18.918131888002129</c:v>
                </c:pt>
                <c:pt idx="206">
                  <c:v>18.042174923468668</c:v>
                </c:pt>
                <c:pt idx="207">
                  <c:v>17.705089426411771</c:v>
                </c:pt>
                <c:pt idx="208">
                  <c:v>17.595635274512809</c:v>
                </c:pt>
                <c:pt idx="209">
                  <c:v>19.544817480547987</c:v>
                </c:pt>
                <c:pt idx="210">
                  <c:v>19.858943014167306</c:v>
                </c:pt>
                <c:pt idx="211">
                  <c:v>20.544915179153275</c:v>
                </c:pt>
                <c:pt idx="212">
                  <c:v>20.442732862691297</c:v>
                </c:pt>
                <c:pt idx="213">
                  <c:v>19.947199825773666</c:v>
                </c:pt>
                <c:pt idx="214">
                  <c:v>20.527416324811291</c:v>
                </c:pt>
                <c:pt idx="215">
                  <c:v>21.403631985448182</c:v>
                </c:pt>
                <c:pt idx="216">
                  <c:v>22.932807416487179</c:v>
                </c:pt>
                <c:pt idx="217">
                  <c:v>23.048117549980198</c:v>
                </c:pt>
                <c:pt idx="218">
                  <c:v>23.279682245508724</c:v>
                </c:pt>
                <c:pt idx="219">
                  <c:v>23.152421525686492</c:v>
                </c:pt>
                <c:pt idx="220">
                  <c:v>22.09126936083419</c:v>
                </c:pt>
                <c:pt idx="221">
                  <c:v>21.212091925046835</c:v>
                </c:pt>
                <c:pt idx="222">
                  <c:v>21.561425634523118</c:v>
                </c:pt>
                <c:pt idx="223">
                  <c:v>21.726237373055458</c:v>
                </c:pt>
                <c:pt idx="224">
                  <c:v>20.591140514113775</c:v>
                </c:pt>
                <c:pt idx="225">
                  <c:v>20.153713460686607</c:v>
                </c:pt>
                <c:pt idx="226">
                  <c:v>20.196457520802287</c:v>
                </c:pt>
                <c:pt idx="227">
                  <c:v>18.512649643600188</c:v>
                </c:pt>
                <c:pt idx="228">
                  <c:v>18.674275362444774</c:v>
                </c:pt>
                <c:pt idx="229">
                  <c:v>18.703797417251423</c:v>
                </c:pt>
                <c:pt idx="230">
                  <c:v>18.775793421238358</c:v>
                </c:pt>
                <c:pt idx="231">
                  <c:v>18.936402033322718</c:v>
                </c:pt>
                <c:pt idx="232">
                  <c:v>18.403197016950394</c:v>
                </c:pt>
                <c:pt idx="233">
                  <c:v>17.992711584303965</c:v>
                </c:pt>
                <c:pt idx="234">
                  <c:v>17.68954546895279</c:v>
                </c:pt>
                <c:pt idx="235">
                  <c:v>18.069614666784179</c:v>
                </c:pt>
                <c:pt idx="236">
                  <c:v>17.341874151224701</c:v>
                </c:pt>
                <c:pt idx="237">
                  <c:v>18.102398784556041</c:v>
                </c:pt>
                <c:pt idx="238">
                  <c:v>19.41958460376075</c:v>
                </c:pt>
                <c:pt idx="239">
                  <c:v>20.744051160870843</c:v>
                </c:pt>
                <c:pt idx="240">
                  <c:v>20.978581834536183</c:v>
                </c:pt>
                <c:pt idx="241">
                  <c:v>21.679149848206183</c:v>
                </c:pt>
                <c:pt idx="242">
                  <c:v>22.347583950683841</c:v>
                </c:pt>
                <c:pt idx="243">
                  <c:v>24.409716994827207</c:v>
                </c:pt>
                <c:pt idx="244">
                  <c:v>23.06401268486356</c:v>
                </c:pt>
                <c:pt idx="245">
                  <c:v>25.238466205960336</c:v>
                </c:pt>
                <c:pt idx="246">
                  <c:v>23.144848553708091</c:v>
                </c:pt>
                <c:pt idx="247">
                  <c:v>23.077177713844375</c:v>
                </c:pt>
                <c:pt idx="248">
                  <c:v>22.590468316860239</c:v>
                </c:pt>
                <c:pt idx="249">
                  <c:v>22.252901618408924</c:v>
                </c:pt>
                <c:pt idx="250">
                  <c:v>22.375074777652792</c:v>
                </c:pt>
                <c:pt idx="251">
                  <c:v>21.680215141029684</c:v>
                </c:pt>
                <c:pt idx="252">
                  <c:v>22.340290796033567</c:v>
                </c:pt>
                <c:pt idx="253">
                  <c:v>22.459957452460397</c:v>
                </c:pt>
                <c:pt idx="254">
                  <c:v>22.410652288217346</c:v>
                </c:pt>
                <c:pt idx="255">
                  <c:v>22.823108698497844</c:v>
                </c:pt>
                <c:pt idx="256">
                  <c:v>22.427954493329814</c:v>
                </c:pt>
                <c:pt idx="257">
                  <c:v>21.963742295514631</c:v>
                </c:pt>
                <c:pt idx="258">
                  <c:v>22.385686589401374</c:v>
                </c:pt>
                <c:pt idx="259">
                  <c:v>23.168671834092869</c:v>
                </c:pt>
                <c:pt idx="260">
                  <c:v>22.856566381954501</c:v>
                </c:pt>
                <c:pt idx="261">
                  <c:v>20.604425401859814</c:v>
                </c:pt>
                <c:pt idx="262">
                  <c:v>20.40854125507218</c:v>
                </c:pt>
                <c:pt idx="263">
                  <c:v>19.633232126823842</c:v>
                </c:pt>
                <c:pt idx="264">
                  <c:v>20.318132053828506</c:v>
                </c:pt>
                <c:pt idx="265">
                  <c:v>20.107051517552808</c:v>
                </c:pt>
                <c:pt idx="266">
                  <c:v>19.884560384872835</c:v>
                </c:pt>
                <c:pt idx="267">
                  <c:v>18.980022601826271</c:v>
                </c:pt>
                <c:pt idx="268">
                  <c:v>18.954858723039873</c:v>
                </c:pt>
                <c:pt idx="269">
                  <c:v>17.818551722968511</c:v>
                </c:pt>
                <c:pt idx="270">
                  <c:v>16.918178414766658</c:v>
                </c:pt>
                <c:pt idx="271">
                  <c:v>16.299118790903496</c:v>
                </c:pt>
                <c:pt idx="272">
                  <c:v>15.654359115196915</c:v>
                </c:pt>
                <c:pt idx="273">
                  <c:v>15.252943825778837</c:v>
                </c:pt>
                <c:pt idx="274">
                  <c:v>15.407877534297896</c:v>
                </c:pt>
                <c:pt idx="275">
                  <c:v>16.042894140050141</c:v>
                </c:pt>
                <c:pt idx="276">
                  <c:v>15.861833914033637</c:v>
                </c:pt>
                <c:pt idx="277">
                  <c:v>15.021498380331435</c:v>
                </c:pt>
                <c:pt idx="278">
                  <c:v>15.081930176258865</c:v>
                </c:pt>
                <c:pt idx="279">
                  <c:v>15.565490611691484</c:v>
                </c:pt>
                <c:pt idx="280">
                  <c:v>15.525820896254636</c:v>
                </c:pt>
                <c:pt idx="281">
                  <c:v>15.474433638652654</c:v>
                </c:pt>
                <c:pt idx="282">
                  <c:v>16.036401629624105</c:v>
                </c:pt>
                <c:pt idx="283">
                  <c:v>16.304651978851027</c:v>
                </c:pt>
                <c:pt idx="284">
                  <c:v>16.742600049163688</c:v>
                </c:pt>
                <c:pt idx="285">
                  <c:v>17.633197370821399</c:v>
                </c:pt>
                <c:pt idx="286">
                  <c:v>18.076200223770066</c:v>
                </c:pt>
                <c:pt idx="287">
                  <c:v>18.159679118703199</c:v>
                </c:pt>
                <c:pt idx="288">
                  <c:v>18.459852032455846</c:v>
                </c:pt>
                <c:pt idx="289">
                  <c:v>19.168996375829828</c:v>
                </c:pt>
                <c:pt idx="290">
                  <c:v>19.831506074218414</c:v>
                </c:pt>
                <c:pt idx="291">
                  <c:v>19.482927524711283</c:v>
                </c:pt>
                <c:pt idx="292">
                  <c:v>18.629487509845124</c:v>
                </c:pt>
                <c:pt idx="293">
                  <c:v>18.735862386183531</c:v>
                </c:pt>
                <c:pt idx="294">
                  <c:v>19.205883309548049</c:v>
                </c:pt>
                <c:pt idx="295">
                  <c:v>19.573308430803714</c:v>
                </c:pt>
                <c:pt idx="296">
                  <c:v>19.743492419697777</c:v>
                </c:pt>
                <c:pt idx="297">
                  <c:v>19.897394814329527</c:v>
                </c:pt>
                <c:pt idx="298">
                  <c:v>19.443525693264977</c:v>
                </c:pt>
                <c:pt idx="299">
                  <c:v>19.577960809096108</c:v>
                </c:pt>
                <c:pt idx="300">
                  <c:v>20.13240226080789</c:v>
                </c:pt>
                <c:pt idx="301">
                  <c:v>19.866752563675885</c:v>
                </c:pt>
                <c:pt idx="302">
                  <c:v>19.259453020854107</c:v>
                </c:pt>
                <c:pt idx="303">
                  <c:v>18.876204996115877</c:v>
                </c:pt>
                <c:pt idx="304">
                  <c:v>18.054044460926388</c:v>
                </c:pt>
                <c:pt idx="305">
                  <c:v>18.172666376497496</c:v>
                </c:pt>
                <c:pt idx="306">
                  <c:v>18.195200143513741</c:v>
                </c:pt>
                <c:pt idx="307">
                  <c:v>18.967251477549294</c:v>
                </c:pt>
                <c:pt idx="308">
                  <c:v>19.200993682001354</c:v>
                </c:pt>
                <c:pt idx="309">
                  <c:v>18.095380908869092</c:v>
                </c:pt>
                <c:pt idx="310">
                  <c:v>18.141851654007958</c:v>
                </c:pt>
                <c:pt idx="311">
                  <c:v>17.660003667768656</c:v>
                </c:pt>
                <c:pt idx="312">
                  <c:v>17.218913853705978</c:v>
                </c:pt>
                <c:pt idx="313">
                  <c:v>16.217071288766149</c:v>
                </c:pt>
                <c:pt idx="314">
                  <c:v>14.687545255978646</c:v>
                </c:pt>
                <c:pt idx="315">
                  <c:v>14.669709905602737</c:v>
                </c:pt>
                <c:pt idx="316">
                  <c:v>13.790107153424243</c:v>
                </c:pt>
                <c:pt idx="317">
                  <c:v>13.144269952673204</c:v>
                </c:pt>
                <c:pt idx="318">
                  <c:v>13.585007357961839</c:v>
                </c:pt>
                <c:pt idx="319">
                  <c:v>12.513471604446607</c:v>
                </c:pt>
                <c:pt idx="320">
                  <c:v>12.328569657736624</c:v>
                </c:pt>
                <c:pt idx="321">
                  <c:v>10.831840153050601</c:v>
                </c:pt>
                <c:pt idx="322">
                  <c:v>10.591177559189779</c:v>
                </c:pt>
                <c:pt idx="323">
                  <c:v>11.33330623581117</c:v>
                </c:pt>
                <c:pt idx="324">
                  <c:v>11.902968628266979</c:v>
                </c:pt>
                <c:pt idx="325">
                  <c:v>11.554846295144792</c:v>
                </c:pt>
                <c:pt idx="326">
                  <c:v>11.984662664464295</c:v>
                </c:pt>
                <c:pt idx="327">
                  <c:v>12.448889158370365</c:v>
                </c:pt>
                <c:pt idx="328">
                  <c:v>13.078451355438336</c:v>
                </c:pt>
                <c:pt idx="329">
                  <c:v>13.05168412922999</c:v>
                </c:pt>
                <c:pt idx="330">
                  <c:v>13.345487104834394</c:v>
                </c:pt>
                <c:pt idx="331">
                  <c:v>13.884232895208612</c:v>
                </c:pt>
                <c:pt idx="332">
                  <c:v>13.701442268825106</c:v>
                </c:pt>
                <c:pt idx="333">
                  <c:v>13.690810359178696</c:v>
                </c:pt>
                <c:pt idx="334">
                  <c:v>14.435014091256255</c:v>
                </c:pt>
                <c:pt idx="335">
                  <c:v>14.582482908962435</c:v>
                </c:pt>
                <c:pt idx="336">
                  <c:v>14.764418456441357</c:v>
                </c:pt>
                <c:pt idx="337">
                  <c:v>14.167157516701366</c:v>
                </c:pt>
                <c:pt idx="338">
                  <c:v>14.336058380586216</c:v>
                </c:pt>
                <c:pt idx="339">
                  <c:v>14.64519860308612</c:v>
                </c:pt>
                <c:pt idx="340">
                  <c:v>14.953509786582783</c:v>
                </c:pt>
                <c:pt idx="341">
                  <c:v>15.040444676081</c:v>
                </c:pt>
                <c:pt idx="342">
                  <c:v>15.231503240497688</c:v>
                </c:pt>
                <c:pt idx="343">
                  <c:v>15.417580706254762</c:v>
                </c:pt>
                <c:pt idx="344">
                  <c:v>15.254446436821182</c:v>
                </c:pt>
                <c:pt idx="345">
                  <c:v>14.988845296121772</c:v>
                </c:pt>
                <c:pt idx="346">
                  <c:v>14.745631176824595</c:v>
                </c:pt>
                <c:pt idx="347">
                  <c:v>14.75063848926504</c:v>
                </c:pt>
                <c:pt idx="348">
                  <c:v>14.547885040564152</c:v>
                </c:pt>
                <c:pt idx="349">
                  <c:v>14.002037903032697</c:v>
                </c:pt>
                <c:pt idx="350">
                  <c:v>14.050006965077824</c:v>
                </c:pt>
                <c:pt idx="351">
                  <c:v>13.559883620820083</c:v>
                </c:pt>
                <c:pt idx="352">
                  <c:v>13.568792287251451</c:v>
                </c:pt>
                <c:pt idx="353">
                  <c:v>13.019657302315938</c:v>
                </c:pt>
                <c:pt idx="354">
                  <c:v>12.342581259985218</c:v>
                </c:pt>
                <c:pt idx="355">
                  <c:v>12.745055150886254</c:v>
                </c:pt>
                <c:pt idx="356">
                  <c:v>12.937161101070844</c:v>
                </c:pt>
                <c:pt idx="357">
                  <c:v>13.918866656445815</c:v>
                </c:pt>
                <c:pt idx="358">
                  <c:v>14.164523175780356</c:v>
                </c:pt>
                <c:pt idx="359">
                  <c:v>13.741478417781547</c:v>
                </c:pt>
                <c:pt idx="360">
                  <c:v>14.049215181401207</c:v>
                </c:pt>
                <c:pt idx="361">
                  <c:v>14.721488469928303</c:v>
                </c:pt>
                <c:pt idx="362">
                  <c:v>14.370623221979528</c:v>
                </c:pt>
                <c:pt idx="363">
                  <c:v>14.752935420329349</c:v>
                </c:pt>
                <c:pt idx="364">
                  <c:v>15.047660591685039</c:v>
                </c:pt>
                <c:pt idx="365">
                  <c:v>15.328355684719277</c:v>
                </c:pt>
                <c:pt idx="366">
                  <c:v>15.083110578700262</c:v>
                </c:pt>
                <c:pt idx="367">
                  <c:v>13.899790665654436</c:v>
                </c:pt>
                <c:pt idx="368">
                  <c:v>12.99795398325243</c:v>
                </c:pt>
                <c:pt idx="369">
                  <c:v>13.066472850619187</c:v>
                </c:pt>
                <c:pt idx="370">
                  <c:v>13.727997586413087</c:v>
                </c:pt>
                <c:pt idx="371">
                  <c:v>13.929258419578227</c:v>
                </c:pt>
                <c:pt idx="372">
                  <c:v>13.794952631845819</c:v>
                </c:pt>
                <c:pt idx="373">
                  <c:v>13.531634369686593</c:v>
                </c:pt>
                <c:pt idx="374">
                  <c:v>13.639769173944165</c:v>
                </c:pt>
                <c:pt idx="375">
                  <c:v>13.654392690553232</c:v>
                </c:pt>
                <c:pt idx="376">
                  <c:v>13.645500685612367</c:v>
                </c:pt>
                <c:pt idx="377">
                  <c:v>13.785417404502526</c:v>
                </c:pt>
                <c:pt idx="378">
                  <c:v>13.802876645015781</c:v>
                </c:pt>
                <c:pt idx="379">
                  <c:v>13.984761763426274</c:v>
                </c:pt>
                <c:pt idx="380">
                  <c:v>13.926285001315875</c:v>
                </c:pt>
                <c:pt idx="381">
                  <c:v>13.905092701178463</c:v>
                </c:pt>
                <c:pt idx="382">
                  <c:v>13.749541018606532</c:v>
                </c:pt>
                <c:pt idx="383">
                  <c:v>13.388999452579634</c:v>
                </c:pt>
                <c:pt idx="384">
                  <c:v>13.148088791761561</c:v>
                </c:pt>
                <c:pt idx="385">
                  <c:v>12.682960516236756</c:v>
                </c:pt>
                <c:pt idx="386">
                  <c:v>12.443453515183659</c:v>
                </c:pt>
                <c:pt idx="387">
                  <c:v>12.433067081795164</c:v>
                </c:pt>
                <c:pt idx="388">
                  <c:v>12.221401061154124</c:v>
                </c:pt>
                <c:pt idx="389">
                  <c:v>11.491962852761223</c:v>
                </c:pt>
                <c:pt idx="390">
                  <c:v>11.534022795459853</c:v>
                </c:pt>
                <c:pt idx="391">
                  <c:v>11.846840543564626</c:v>
                </c:pt>
                <c:pt idx="392">
                  <c:v>11.843316826625969</c:v>
                </c:pt>
                <c:pt idx="393">
                  <c:v>11.47149024031229</c:v>
                </c:pt>
                <c:pt idx="394">
                  <c:v>11.072537845038008</c:v>
                </c:pt>
                <c:pt idx="395">
                  <c:v>11.174040870036793</c:v>
                </c:pt>
                <c:pt idx="396">
                  <c:v>11.636092105046133</c:v>
                </c:pt>
                <c:pt idx="397">
                  <c:v>11.910233879798239</c:v>
                </c:pt>
                <c:pt idx="398">
                  <c:v>11.685526018836827</c:v>
                </c:pt>
                <c:pt idx="399">
                  <c:v>11.522662536200231</c:v>
                </c:pt>
                <c:pt idx="400">
                  <c:v>11.479008694164483</c:v>
                </c:pt>
                <c:pt idx="401">
                  <c:v>11.428715168831888</c:v>
                </c:pt>
                <c:pt idx="402">
                  <c:v>10.69434518304014</c:v>
                </c:pt>
                <c:pt idx="403">
                  <c:v>10.492046265076439</c:v>
                </c:pt>
                <c:pt idx="404">
                  <c:v>10.500497301802133</c:v>
                </c:pt>
                <c:pt idx="405">
                  <c:v>10.612759466126224</c:v>
                </c:pt>
                <c:pt idx="406">
                  <c:v>10.516917642992123</c:v>
                </c:pt>
                <c:pt idx="407">
                  <c:v>10.172217991997869</c:v>
                </c:pt>
                <c:pt idx="408">
                  <c:v>10.359834197757273</c:v>
                </c:pt>
                <c:pt idx="409">
                  <c:v>10.329786209660691</c:v>
                </c:pt>
                <c:pt idx="410">
                  <c:v>10.707013188682811</c:v>
                </c:pt>
                <c:pt idx="411">
                  <c:v>11.40112378900019</c:v>
                </c:pt>
                <c:pt idx="412">
                  <c:v>11.026929876471314</c:v>
                </c:pt>
                <c:pt idx="413">
                  <c:v>11.154262189096343</c:v>
                </c:pt>
                <c:pt idx="414">
                  <c:v>11.1136293939496</c:v>
                </c:pt>
                <c:pt idx="415">
                  <c:v>11.584831641604598</c:v>
                </c:pt>
                <c:pt idx="416">
                  <c:v>12.011570757825886</c:v>
                </c:pt>
                <c:pt idx="417">
                  <c:v>12.549076133220151</c:v>
                </c:pt>
                <c:pt idx="418">
                  <c:v>12.857714453559309</c:v>
                </c:pt>
                <c:pt idx="419">
                  <c:v>12.878444602185988</c:v>
                </c:pt>
                <c:pt idx="420">
                  <c:v>12.543563692516175</c:v>
                </c:pt>
                <c:pt idx="421">
                  <c:v>12.354652326458801</c:v>
                </c:pt>
                <c:pt idx="422">
                  <c:v>12.177052795748486</c:v>
                </c:pt>
                <c:pt idx="423">
                  <c:v>11.906481776593187</c:v>
                </c:pt>
                <c:pt idx="424">
                  <c:v>12.026256671905166</c:v>
                </c:pt>
                <c:pt idx="425">
                  <c:v>11.995961222946589</c:v>
                </c:pt>
                <c:pt idx="426">
                  <c:v>11.791165275254558</c:v>
                </c:pt>
                <c:pt idx="427">
                  <c:v>11.732082638874168</c:v>
                </c:pt>
                <c:pt idx="428">
                  <c:v>11.944552417504477</c:v>
                </c:pt>
                <c:pt idx="429">
                  <c:v>12.045741763370799</c:v>
                </c:pt>
                <c:pt idx="430">
                  <c:v>12.053230403230502</c:v>
                </c:pt>
                <c:pt idx="431">
                  <c:v>11.413559188849499</c:v>
                </c:pt>
                <c:pt idx="432">
                  <c:v>10.992361427383432</c:v>
                </c:pt>
                <c:pt idx="433">
                  <c:v>10.063187738735731</c:v>
                </c:pt>
                <c:pt idx="434">
                  <c:v>10.327157080107883</c:v>
                </c:pt>
                <c:pt idx="435">
                  <c:v>9.6445311972812355</c:v>
                </c:pt>
                <c:pt idx="436">
                  <c:v>9.1389888133735777</c:v>
                </c:pt>
                <c:pt idx="437">
                  <c:v>9.148220259539583</c:v>
                </c:pt>
                <c:pt idx="438">
                  <c:v>9.003472377228805</c:v>
                </c:pt>
                <c:pt idx="439">
                  <c:v>8.5726804667537788</c:v>
                </c:pt>
                <c:pt idx="440">
                  <c:v>7.9508232642170631</c:v>
                </c:pt>
                <c:pt idx="441">
                  <c:v>7.3871337111081452</c:v>
                </c:pt>
                <c:pt idx="442">
                  <c:v>6.7530136047743055</c:v>
                </c:pt>
                <c:pt idx="443">
                  <c:v>6.4125938981198169</c:v>
                </c:pt>
                <c:pt idx="444">
                  <c:v>6.6406460286553486</c:v>
                </c:pt>
                <c:pt idx="445">
                  <c:v>6.7843435516302781</c:v>
                </c:pt>
                <c:pt idx="446">
                  <c:v>6.6863557604558919</c:v>
                </c:pt>
                <c:pt idx="447">
                  <c:v>6.5207277305471578</c:v>
                </c:pt>
                <c:pt idx="448">
                  <c:v>6.5823632316210796</c:v>
                </c:pt>
                <c:pt idx="449">
                  <c:v>6.4962913186410534</c:v>
                </c:pt>
                <c:pt idx="450">
                  <c:v>6.3713240938489877</c:v>
                </c:pt>
                <c:pt idx="451">
                  <c:v>6.3030737609145913</c:v>
                </c:pt>
                <c:pt idx="452">
                  <c:v>6.1491705624316806</c:v>
                </c:pt>
                <c:pt idx="453">
                  <c:v>6.2905153211913225</c:v>
                </c:pt>
                <c:pt idx="454">
                  <c:v>6.3333274953541556</c:v>
                </c:pt>
                <c:pt idx="455">
                  <c:v>6.1345804112834328</c:v>
                </c:pt>
                <c:pt idx="456">
                  <c:v>6.0984676399501039</c:v>
                </c:pt>
                <c:pt idx="457">
                  <c:v>6.2396927713649797</c:v>
                </c:pt>
                <c:pt idx="458">
                  <c:v>6.3560740048691438</c:v>
                </c:pt>
                <c:pt idx="459">
                  <c:v>6.4561395558192762</c:v>
                </c:pt>
                <c:pt idx="460">
                  <c:v>6.8290022614820298</c:v>
                </c:pt>
                <c:pt idx="461">
                  <c:v>7.0216152147841324</c:v>
                </c:pt>
                <c:pt idx="462">
                  <c:v>7.052837165446312</c:v>
                </c:pt>
                <c:pt idx="463">
                  <c:v>6.4791311017052786</c:v>
                </c:pt>
                <c:pt idx="464">
                  <c:v>6.5584816720612622</c:v>
                </c:pt>
                <c:pt idx="465">
                  <c:v>6.7947041999493036</c:v>
                </c:pt>
                <c:pt idx="466">
                  <c:v>6.4670225741331331</c:v>
                </c:pt>
                <c:pt idx="467">
                  <c:v>6.1607170337991786</c:v>
                </c:pt>
                <c:pt idx="468">
                  <c:v>5.9896677711394384</c:v>
                </c:pt>
                <c:pt idx="469">
                  <c:v>5.4553476499077727</c:v>
                </c:pt>
                <c:pt idx="470">
                  <c:v>5.7988227275571607</c:v>
                </c:pt>
                <c:pt idx="471">
                  <c:v>5.5998587255061869</c:v>
                </c:pt>
                <c:pt idx="472">
                  <c:v>5.1889504620474964</c:v>
                </c:pt>
                <c:pt idx="473">
                  <c:v>5.0436396804516219</c:v>
                </c:pt>
                <c:pt idx="474">
                  <c:v>5.0805929195407975</c:v>
                </c:pt>
                <c:pt idx="475">
                  <c:v>5.0207010779228574</c:v>
                </c:pt>
                <c:pt idx="476">
                  <c:v>5.2971627701080592</c:v>
                </c:pt>
                <c:pt idx="477">
                  <c:v>5.3511773934241571</c:v>
                </c:pt>
                <c:pt idx="478">
                  <c:v>5.1264079309479262</c:v>
                </c:pt>
                <c:pt idx="479">
                  <c:v>4.784241045083248</c:v>
                </c:pt>
                <c:pt idx="480">
                  <c:v>5.1221841468873741</c:v>
                </c:pt>
                <c:pt idx="481">
                  <c:v>5.2748571912050455</c:v>
                </c:pt>
                <c:pt idx="482">
                  <c:v>5.1923481586841786</c:v>
                </c:pt>
                <c:pt idx="483">
                  <c:v>5.2970859227396767</c:v>
                </c:pt>
                <c:pt idx="484">
                  <c:v>5.6094692253307761</c:v>
                </c:pt>
                <c:pt idx="485">
                  <c:v>5.2161109609893224</c:v>
                </c:pt>
                <c:pt idx="486">
                  <c:v>5.1977793619054724</c:v>
                </c:pt>
                <c:pt idx="487">
                  <c:v>5.1612948232157327</c:v>
                </c:pt>
                <c:pt idx="488">
                  <c:v>5.3775244254582608</c:v>
                </c:pt>
                <c:pt idx="489">
                  <c:v>5.47925767805335</c:v>
                </c:pt>
                <c:pt idx="490">
                  <c:v>5.8381969932008948</c:v>
                </c:pt>
                <c:pt idx="491">
                  <c:v>6.1141588494172723</c:v>
                </c:pt>
                <c:pt idx="492">
                  <c:v>6.2870872903471327</c:v>
                </c:pt>
                <c:pt idx="493">
                  <c:v>6.4613058726969852</c:v>
                </c:pt>
                <c:pt idx="494">
                  <c:v>6.8213872490360439</c:v>
                </c:pt>
                <c:pt idx="495">
                  <c:v>7.2732533902098622</c:v>
                </c:pt>
                <c:pt idx="496">
                  <c:v>7.5934672589193806</c:v>
                </c:pt>
                <c:pt idx="497">
                  <c:v>7.5579873517551279</c:v>
                </c:pt>
                <c:pt idx="498">
                  <c:v>7.6020950457740319</c:v>
                </c:pt>
                <c:pt idx="499">
                  <c:v>8.0200306898957763</c:v>
                </c:pt>
                <c:pt idx="500">
                  <c:v>8.2650830022843031</c:v>
                </c:pt>
                <c:pt idx="501">
                  <c:v>8.4321519987618956</c:v>
                </c:pt>
                <c:pt idx="502">
                  <c:v>7.9982537722698384</c:v>
                </c:pt>
                <c:pt idx="503">
                  <c:v>7.9646798649399981</c:v>
                </c:pt>
                <c:pt idx="504">
                  <c:v>8.1542004830691539</c:v>
                </c:pt>
                <c:pt idx="505">
                  <c:v>8.5333605790659668</c:v>
                </c:pt>
                <c:pt idx="506">
                  <c:v>8.7007375009785353</c:v>
                </c:pt>
                <c:pt idx="507">
                  <c:v>8.3728096684638142</c:v>
                </c:pt>
                <c:pt idx="508">
                  <c:v>8.0004978675982095</c:v>
                </c:pt>
                <c:pt idx="509">
                  <c:v>7.671825282673078</c:v>
                </c:pt>
                <c:pt idx="510">
                  <c:v>7.3459851194906474</c:v>
                </c:pt>
                <c:pt idx="511">
                  <c:v>7.4417831742173695</c:v>
                </c:pt>
                <c:pt idx="512">
                  <c:v>7.4581838671897911</c:v>
                </c:pt>
                <c:pt idx="513">
                  <c:v>7.317400395621477</c:v>
                </c:pt>
                <c:pt idx="514">
                  <c:v>7.5463279119162303</c:v>
                </c:pt>
                <c:pt idx="515">
                  <c:v>7.8097391449387406</c:v>
                </c:pt>
                <c:pt idx="516">
                  <c:v>8.072249446037377</c:v>
                </c:pt>
                <c:pt idx="517">
                  <c:v>8.1620662208503543</c:v>
                </c:pt>
                <c:pt idx="518">
                  <c:v>8.0580770441160894</c:v>
                </c:pt>
                <c:pt idx="519">
                  <c:v>7.9236203483279768</c:v>
                </c:pt>
                <c:pt idx="520">
                  <c:v>7.8996983306652888</c:v>
                </c:pt>
                <c:pt idx="521">
                  <c:v>8.0516769463966451</c:v>
                </c:pt>
                <c:pt idx="522">
                  <c:v>8.3777121399718339</c:v>
                </c:pt>
                <c:pt idx="523">
                  <c:v>8.7174183085483268</c:v>
                </c:pt>
                <c:pt idx="524">
                  <c:v>8.5816703752090522</c:v>
                </c:pt>
                <c:pt idx="525">
                  <c:v>8.4194910358724204</c:v>
                </c:pt>
                <c:pt idx="526">
                  <c:v>8.888327361250969</c:v>
                </c:pt>
                <c:pt idx="527">
                  <c:v>9.3106396804163722</c:v>
                </c:pt>
                <c:pt idx="528">
                  <c:v>9.6926188522549968</c:v>
                </c:pt>
                <c:pt idx="529">
                  <c:v>9.8308047228195736</c:v>
                </c:pt>
                <c:pt idx="530">
                  <c:v>9.518537538810028</c:v>
                </c:pt>
                <c:pt idx="531">
                  <c:v>9.4765667879030673</c:v>
                </c:pt>
                <c:pt idx="532">
                  <c:v>9.7290076940213304</c:v>
                </c:pt>
                <c:pt idx="533">
                  <c:v>9.7963861804506092</c:v>
                </c:pt>
                <c:pt idx="534">
                  <c:v>9.9639938917878013</c:v>
                </c:pt>
                <c:pt idx="535">
                  <c:v>10.110918458488946</c:v>
                </c:pt>
                <c:pt idx="536">
                  <c:v>10.359247611348506</c:v>
                </c:pt>
                <c:pt idx="537">
                  <c:v>10.718495997022933</c:v>
                </c:pt>
                <c:pt idx="538">
                  <c:v>10.886317440307941</c:v>
                </c:pt>
                <c:pt idx="539">
                  <c:v>11.147365239137258</c:v>
                </c:pt>
                <c:pt idx="540">
                  <c:v>11.340966188506243</c:v>
                </c:pt>
                <c:pt idx="541">
                  <c:v>11.389435672748018</c:v>
                </c:pt>
                <c:pt idx="542">
                  <c:v>10.71235206273249</c:v>
                </c:pt>
                <c:pt idx="543">
                  <c:v>10.395587685954736</c:v>
                </c:pt>
                <c:pt idx="544">
                  <c:v>10.575158463806103</c:v>
                </c:pt>
                <c:pt idx="545">
                  <c:v>11.197979740229965</c:v>
                </c:pt>
                <c:pt idx="546">
                  <c:v>11.869694058481281</c:v>
                </c:pt>
                <c:pt idx="547">
                  <c:v>12.488808219521882</c:v>
                </c:pt>
                <c:pt idx="548">
                  <c:v>12.692614823344723</c:v>
                </c:pt>
                <c:pt idx="549">
                  <c:v>12.426517521583358</c:v>
                </c:pt>
                <c:pt idx="550">
                  <c:v>12.615251212344493</c:v>
                </c:pt>
                <c:pt idx="551">
                  <c:v>13.009052728993138</c:v>
                </c:pt>
                <c:pt idx="552">
                  <c:v>13.185930628677799</c:v>
                </c:pt>
                <c:pt idx="553">
                  <c:v>13.633966132216219</c:v>
                </c:pt>
                <c:pt idx="554">
                  <c:v>14.033257507604496</c:v>
                </c:pt>
                <c:pt idx="555">
                  <c:v>14.488222209157058</c:v>
                </c:pt>
                <c:pt idx="556">
                  <c:v>15.002347055737118</c:v>
                </c:pt>
                <c:pt idx="557">
                  <c:v>15.120333481747529</c:v>
                </c:pt>
                <c:pt idx="558">
                  <c:v>15.820802594477756</c:v>
                </c:pt>
                <c:pt idx="559">
                  <c:v>16.862861852763817</c:v>
                </c:pt>
                <c:pt idx="560">
                  <c:v>17.818723713516434</c:v>
                </c:pt>
                <c:pt idx="561">
                  <c:v>17.537237852261093</c:v>
                </c:pt>
                <c:pt idx="562">
                  <c:v>18.13130143495243</c:v>
                </c:pt>
                <c:pt idx="563">
                  <c:v>18.646624021402531</c:v>
                </c:pt>
                <c:pt idx="564">
                  <c:v>18.806128571700771</c:v>
                </c:pt>
                <c:pt idx="565">
                  <c:v>18.86885051958404</c:v>
                </c:pt>
                <c:pt idx="566">
                  <c:v>19.943417799064544</c:v>
                </c:pt>
                <c:pt idx="567">
                  <c:v>21.257909249487493</c:v>
                </c:pt>
                <c:pt idx="568">
                  <c:v>21.832732178740024</c:v>
                </c:pt>
                <c:pt idx="569">
                  <c:v>20.913421576866707</c:v>
                </c:pt>
                <c:pt idx="570">
                  <c:v>21.081905435296797</c:v>
                </c:pt>
                <c:pt idx="571">
                  <c:v>21.762131502579241</c:v>
                </c:pt>
                <c:pt idx="572">
                  <c:v>23.004649446159242</c:v>
                </c:pt>
                <c:pt idx="573">
                  <c:v>23.578344239585043</c:v>
                </c:pt>
                <c:pt idx="574">
                  <c:v>25.121984571109596</c:v>
                </c:pt>
                <c:pt idx="575">
                  <c:v>25.301591027426149</c:v>
                </c:pt>
                <c:pt idx="576">
                  <c:v>27.083199620832776</c:v>
                </c:pt>
                <c:pt idx="577">
                  <c:v>27.131672798247383</c:v>
                </c:pt>
                <c:pt idx="578">
                  <c:v>27.675748437861881</c:v>
                </c:pt>
                <c:pt idx="579">
                  <c:v>27.568454472898296</c:v>
                </c:pt>
                <c:pt idx="580">
                  <c:v>27.698586875008132</c:v>
                </c:pt>
                <c:pt idx="581">
                  <c:v>27.935467830288687</c:v>
                </c:pt>
                <c:pt idx="582">
                  <c:v>29.93328940684221</c:v>
                </c:pt>
                <c:pt idx="583">
                  <c:v>31.480313247173004</c:v>
                </c:pt>
                <c:pt idx="584">
                  <c:v>32.563788598776711</c:v>
                </c:pt>
                <c:pt idx="585">
                  <c:v>28.961067164354795</c:v>
                </c:pt>
                <c:pt idx="586">
                  <c:v>21.171036000097043</c:v>
                </c:pt>
                <c:pt idx="587">
                  <c:v>22.007373176418337</c:v>
                </c:pt>
                <c:pt idx="588">
                  <c:v>22.31072429433685</c:v>
                </c:pt>
                <c:pt idx="589">
                  <c:v>23.697117749335888</c:v>
                </c:pt>
                <c:pt idx="590">
                  <c:v>24.586607792668858</c:v>
                </c:pt>
                <c:pt idx="591">
                  <c:v>25.843436862018315</c:v>
                </c:pt>
                <c:pt idx="592">
                  <c:v>24.30976063390818</c:v>
                </c:pt>
                <c:pt idx="593">
                  <c:v>21.866899333389483</c:v>
                </c:pt>
                <c:pt idx="594">
                  <c:v>21.548797592546642</c:v>
                </c:pt>
                <c:pt idx="595">
                  <c:v>21.300602241118153</c:v>
                </c:pt>
                <c:pt idx="596">
                  <c:v>21.072581788447316</c:v>
                </c:pt>
                <c:pt idx="597">
                  <c:v>18.21487015465863</c:v>
                </c:pt>
                <c:pt idx="598">
                  <c:v>16.939711377775165</c:v>
                </c:pt>
                <c:pt idx="599">
                  <c:v>16.055001856531323</c:v>
                </c:pt>
                <c:pt idx="600">
                  <c:v>16.705478731547608</c:v>
                </c:pt>
                <c:pt idx="601">
                  <c:v>18.161492436976083</c:v>
                </c:pt>
                <c:pt idx="602">
                  <c:v>18.579561032791283</c:v>
                </c:pt>
                <c:pt idx="603">
                  <c:v>16.872315331609659</c:v>
                </c:pt>
                <c:pt idx="604">
                  <c:v>15.401539999110108</c:v>
                </c:pt>
                <c:pt idx="605">
                  <c:v>15.062476074643245</c:v>
                </c:pt>
                <c:pt idx="606">
                  <c:v>15.516750095516318</c:v>
                </c:pt>
                <c:pt idx="607">
                  <c:v>15.00627660288654</c:v>
                </c:pt>
                <c:pt idx="608">
                  <c:v>12.817745261106881</c:v>
                </c:pt>
                <c:pt idx="609">
                  <c:v>11.145926407660925</c:v>
                </c:pt>
                <c:pt idx="610">
                  <c:v>11.415600295644674</c:v>
                </c:pt>
                <c:pt idx="611">
                  <c:v>9.3060328679683142</c:v>
                </c:pt>
                <c:pt idx="612">
                  <c:v>9.3124064551778449</c:v>
                </c:pt>
                <c:pt idx="613">
                  <c:v>9.3369322510084025</c:v>
                </c:pt>
                <c:pt idx="614">
                  <c:v>9.413065028012209</c:v>
                </c:pt>
                <c:pt idx="615">
                  <c:v>7.1922331961154855</c:v>
                </c:pt>
                <c:pt idx="616">
                  <c:v>6.390857289881442</c:v>
                </c:pt>
                <c:pt idx="617">
                  <c:v>5.5650593715289638</c:v>
                </c:pt>
                <c:pt idx="618">
                  <c:v>5.8387636718511988</c:v>
                </c:pt>
                <c:pt idx="619">
                  <c:v>8.8346532051812101</c:v>
                </c:pt>
                <c:pt idx="620">
                  <c:v>9.7611685640637074</c:v>
                </c:pt>
                <c:pt idx="621">
                  <c:v>8.4786066076890823</c:v>
                </c:pt>
                <c:pt idx="622">
                  <c:v>8.4633095671228951</c:v>
                </c:pt>
                <c:pt idx="623">
                  <c:v>8.2570739991006796</c:v>
                </c:pt>
                <c:pt idx="624">
                  <c:v>8.7280461628135253</c:v>
                </c:pt>
                <c:pt idx="625">
                  <c:v>7.8260517513165961</c:v>
                </c:pt>
                <c:pt idx="626">
                  <c:v>7.8746813229431663</c:v>
                </c:pt>
                <c:pt idx="627">
                  <c:v>8.7231016460681108</c:v>
                </c:pt>
                <c:pt idx="628">
                  <c:v>11.249651251932443</c:v>
                </c:pt>
                <c:pt idx="629">
                  <c:v>13.098875517269517</c:v>
                </c:pt>
                <c:pt idx="630">
                  <c:v>13.75430449387453</c:v>
                </c:pt>
                <c:pt idx="631">
                  <c:v>12.999527050367732</c:v>
                </c:pt>
                <c:pt idx="632">
                  <c:v>12.922920614885989</c:v>
                </c:pt>
                <c:pt idx="633">
                  <c:v>11.696253568143693</c:v>
                </c:pt>
                <c:pt idx="634">
                  <c:v>12.011766193389937</c:v>
                </c:pt>
                <c:pt idx="635">
                  <c:v>12.281801622601114</c:v>
                </c:pt>
                <c:pt idx="636">
                  <c:v>13.025119828332377</c:v>
                </c:pt>
                <c:pt idx="637">
                  <c:v>13.926922904274292</c:v>
                </c:pt>
                <c:pt idx="638">
                  <c:v>13.254537629740085</c:v>
                </c:pt>
                <c:pt idx="639">
                  <c:v>13.518389284490091</c:v>
                </c:pt>
                <c:pt idx="640">
                  <c:v>12.18158323502402</c:v>
                </c:pt>
                <c:pt idx="641">
                  <c:v>12.287726483952426</c:v>
                </c:pt>
                <c:pt idx="642">
                  <c:v>11.741524229318244</c:v>
                </c:pt>
                <c:pt idx="643">
                  <c:v>11.315025981829047</c:v>
                </c:pt>
                <c:pt idx="644">
                  <c:v>10.909954083288843</c:v>
                </c:pt>
                <c:pt idx="645">
                  <c:v>11.108352605351726</c:v>
                </c:pt>
                <c:pt idx="646">
                  <c:v>11.4488086902057</c:v>
                </c:pt>
                <c:pt idx="647">
                  <c:v>11.639337566475886</c:v>
                </c:pt>
                <c:pt idx="648">
                  <c:v>11.4959079682016</c:v>
                </c:pt>
                <c:pt idx="649">
                  <c:v>11.087812159055565</c:v>
                </c:pt>
                <c:pt idx="650">
                  <c:v>10.398272404790031</c:v>
                </c:pt>
                <c:pt idx="651">
                  <c:v>11.104210207149524</c:v>
                </c:pt>
                <c:pt idx="652">
                  <c:v>11.985576683480101</c:v>
                </c:pt>
                <c:pt idx="653">
                  <c:v>12.539519324443893</c:v>
                </c:pt>
                <c:pt idx="654">
                  <c:v>13.202137936511013</c:v>
                </c:pt>
                <c:pt idx="655">
                  <c:v>14.105056846668953</c:v>
                </c:pt>
                <c:pt idx="656">
                  <c:v>14.418891702707432</c:v>
                </c:pt>
                <c:pt idx="657">
                  <c:v>14.826232627114091</c:v>
                </c:pt>
                <c:pt idx="658">
                  <c:v>16.129605163251142</c:v>
                </c:pt>
                <c:pt idx="659">
                  <c:v>16.159192714615326</c:v>
                </c:pt>
                <c:pt idx="660">
                  <c:v>17.087359845997245</c:v>
                </c:pt>
                <c:pt idx="661">
                  <c:v>18.104536459517789</c:v>
                </c:pt>
                <c:pt idx="662">
                  <c:v>18.660478203926026</c:v>
                </c:pt>
                <c:pt idx="663">
                  <c:v>18.718999665151497</c:v>
                </c:pt>
                <c:pt idx="664">
                  <c:v>17.750192519328635</c:v>
                </c:pt>
                <c:pt idx="665">
                  <c:v>18.393001065831339</c:v>
                </c:pt>
                <c:pt idx="666">
                  <c:v>19.360464512319133</c:v>
                </c:pt>
                <c:pt idx="667">
                  <c:v>19.623060162983755</c:v>
                </c:pt>
                <c:pt idx="668">
                  <c:v>19.862024243287635</c:v>
                </c:pt>
                <c:pt idx="669">
                  <c:v>20.913091852533121</c:v>
                </c:pt>
                <c:pt idx="670">
                  <c:v>21.499765341024165</c:v>
                </c:pt>
                <c:pt idx="671">
                  <c:v>21.12566354815544</c:v>
                </c:pt>
                <c:pt idx="672">
                  <c:v>21.618741582953504</c:v>
                </c:pt>
                <c:pt idx="673">
                  <c:v>22.244221552805154</c:v>
                </c:pt>
                <c:pt idx="674">
                  <c:v>22.042197016050576</c:v>
                </c:pt>
                <c:pt idx="675">
                  <c:v>20.556579457432857</c:v>
                </c:pt>
                <c:pt idx="676">
                  <c:v>19.474174686572098</c:v>
                </c:pt>
                <c:pt idx="677">
                  <c:v>18.711659960364955</c:v>
                </c:pt>
                <c:pt idx="678">
                  <c:v>19.646723279607627</c:v>
                </c:pt>
                <c:pt idx="679">
                  <c:v>19.806982577380957</c:v>
                </c:pt>
                <c:pt idx="680">
                  <c:v>16.847882862705802</c:v>
                </c:pt>
                <c:pt idx="681">
                  <c:v>14.361659574753352</c:v>
                </c:pt>
                <c:pt idx="682">
                  <c:v>13.158119166486062</c:v>
                </c:pt>
                <c:pt idx="683">
                  <c:v>13.008483033706133</c:v>
                </c:pt>
                <c:pt idx="684">
                  <c:v>13.511461918562409</c:v>
                </c:pt>
                <c:pt idx="685">
                  <c:v>13.263076236460861</c:v>
                </c:pt>
                <c:pt idx="686">
                  <c:v>12.377286234697683</c:v>
                </c:pt>
                <c:pt idx="687">
                  <c:v>11.789517720684177</c:v>
                </c:pt>
                <c:pt idx="688">
                  <c:v>11.99227593054569</c:v>
                </c:pt>
                <c:pt idx="689">
                  <c:v>12.288966307788124</c:v>
                </c:pt>
                <c:pt idx="690">
                  <c:v>14.77032801749206</c:v>
                </c:pt>
                <c:pt idx="691">
                  <c:v>14.903588512604358</c:v>
                </c:pt>
                <c:pt idx="692">
                  <c:v>14.282330508639967</c:v>
                </c:pt>
                <c:pt idx="693">
                  <c:v>16.061147643333435</c:v>
                </c:pt>
                <c:pt idx="694">
                  <c:v>16.149571800715506</c:v>
                </c:pt>
                <c:pt idx="695">
                  <c:v>15.756484438993997</c:v>
                </c:pt>
                <c:pt idx="696">
                  <c:v>15.599634410919277</c:v>
                </c:pt>
                <c:pt idx="697">
                  <c:v>15.664696928954763</c:v>
                </c:pt>
                <c:pt idx="698">
                  <c:v>15.729223743214222</c:v>
                </c:pt>
                <c:pt idx="699">
                  <c:v>13.9169945798124</c:v>
                </c:pt>
                <c:pt idx="700">
                  <c:v>14.502929499657768</c:v>
                </c:pt>
                <c:pt idx="701">
                  <c:v>14.833828921489786</c:v>
                </c:pt>
                <c:pt idx="702">
                  <c:v>15.270952598570252</c:v>
                </c:pt>
                <c:pt idx="703">
                  <c:v>15.12008234333398</c:v>
                </c:pt>
                <c:pt idx="704">
                  <c:v>16.452835577060956</c:v>
                </c:pt>
                <c:pt idx="705">
                  <c:v>16.821204806265634</c:v>
                </c:pt>
                <c:pt idx="706">
                  <c:v>16.599238509946638</c:v>
                </c:pt>
                <c:pt idx="707">
                  <c:v>16.280412901283828</c:v>
                </c:pt>
                <c:pt idx="708">
                  <c:v>16.378480342613663</c:v>
                </c:pt>
                <c:pt idx="709">
                  <c:v>16.216119847731051</c:v>
                </c:pt>
                <c:pt idx="710">
                  <c:v>16.172906305307894</c:v>
                </c:pt>
                <c:pt idx="711">
                  <c:v>16.370988707128777</c:v>
                </c:pt>
                <c:pt idx="712">
                  <c:v>14.138747694800728</c:v>
                </c:pt>
                <c:pt idx="713">
                  <c:v>12.843765598268805</c:v>
                </c:pt>
                <c:pt idx="714">
                  <c:v>13.369884763210052</c:v>
                </c:pt>
                <c:pt idx="715">
                  <c:v>13.649399392391638</c:v>
                </c:pt>
                <c:pt idx="716">
                  <c:v>14.214842598620637</c:v>
                </c:pt>
                <c:pt idx="717">
                  <c:v>14.328290323104953</c:v>
                </c:pt>
                <c:pt idx="718">
                  <c:v>14.636689248763606</c:v>
                </c:pt>
                <c:pt idx="719">
                  <c:v>13.908426122353834</c:v>
                </c:pt>
                <c:pt idx="720">
                  <c:v>13.90415826795083</c:v>
                </c:pt>
                <c:pt idx="721">
                  <c:v>13.002943303402448</c:v>
                </c:pt>
                <c:pt idx="722">
                  <c:v>12.955719822063328</c:v>
                </c:pt>
                <c:pt idx="723">
                  <c:v>12.429370389220782</c:v>
                </c:pt>
                <c:pt idx="724">
                  <c:v>12.037206512481577</c:v>
                </c:pt>
                <c:pt idx="725">
                  <c:v>12.164306590628442</c:v>
                </c:pt>
                <c:pt idx="726">
                  <c:v>12.744996277919578</c:v>
                </c:pt>
                <c:pt idx="727">
                  <c:v>12.463173720387804</c:v>
                </c:pt>
                <c:pt idx="728">
                  <c:v>12.279729272093077</c:v>
                </c:pt>
                <c:pt idx="729">
                  <c:v>11.577814956574075</c:v>
                </c:pt>
                <c:pt idx="730">
                  <c:v>10.911668685916965</c:v>
                </c:pt>
                <c:pt idx="731">
                  <c:v>10.086593309917903</c:v>
                </c:pt>
                <c:pt idx="732">
                  <c:v>10.101686431929249</c:v>
                </c:pt>
                <c:pt idx="733">
                  <c:v>9.6802555917493631</c:v>
                </c:pt>
                <c:pt idx="734">
                  <c:v>9.0034266177609688</c:v>
                </c:pt>
                <c:pt idx="735">
                  <c:v>8.5442557075882615</c:v>
                </c:pt>
                <c:pt idx="736">
                  <c:v>8.5061162596960518</c:v>
                </c:pt>
                <c:pt idx="737">
                  <c:v>8.9054569285180527</c:v>
                </c:pt>
                <c:pt idx="738">
                  <c:v>9.1504889009947377</c:v>
                </c:pt>
                <c:pt idx="739">
                  <c:v>9.012823047564293</c:v>
                </c:pt>
                <c:pt idx="740">
                  <c:v>9.0778298393715016</c:v>
                </c:pt>
                <c:pt idx="741">
                  <c:v>9.5991767493529832</c:v>
                </c:pt>
                <c:pt idx="742">
                  <c:v>9.6613341521716549</c:v>
                </c:pt>
                <c:pt idx="743">
                  <c:v>9.6175141032831739</c:v>
                </c:pt>
                <c:pt idx="744">
                  <c:v>10.15053422043208</c:v>
                </c:pt>
                <c:pt idx="745">
                  <c:v>10.708982995221264</c:v>
                </c:pt>
                <c:pt idx="746">
                  <c:v>10.8505417440368</c:v>
                </c:pt>
                <c:pt idx="747">
                  <c:v>11.039227142939689</c:v>
                </c:pt>
                <c:pt idx="748">
                  <c:v>11.36221580061369</c:v>
                </c:pt>
                <c:pt idx="749">
                  <c:v>11.516744786451229</c:v>
                </c:pt>
                <c:pt idx="750">
                  <c:v>11.774213341781653</c:v>
                </c:pt>
                <c:pt idx="751">
                  <c:v>11.210545904158963</c:v>
                </c:pt>
                <c:pt idx="752">
                  <c:v>11.336281939610283</c:v>
                </c:pt>
                <c:pt idx="753">
                  <c:v>11.187335503326031</c:v>
                </c:pt>
                <c:pt idx="754">
                  <c:v>10.631033673001415</c:v>
                </c:pt>
                <c:pt idx="755">
                  <c:v>10.737360316041068</c:v>
                </c:pt>
                <c:pt idx="756">
                  <c:v>11.05241276397747</c:v>
                </c:pt>
                <c:pt idx="757">
                  <c:v>10.947918887724722</c:v>
                </c:pt>
                <c:pt idx="758">
                  <c:v>11.224693196180683</c:v>
                </c:pt>
                <c:pt idx="759">
                  <c:v>10.938275188239398</c:v>
                </c:pt>
                <c:pt idx="760">
                  <c:v>11.103736936792622</c:v>
                </c:pt>
                <c:pt idx="761">
                  <c:v>11.532785272532507</c:v>
                </c:pt>
                <c:pt idx="762">
                  <c:v>11.738774750180717</c:v>
                </c:pt>
                <c:pt idx="763">
                  <c:v>11.541711674209219</c:v>
                </c:pt>
                <c:pt idx="764">
                  <c:v>11.328560584696469</c:v>
                </c:pt>
                <c:pt idx="765">
                  <c:v>11.583105186279123</c:v>
                </c:pt>
                <c:pt idx="766">
                  <c:v>11.47845919805548</c:v>
                </c:pt>
                <c:pt idx="767">
                  <c:v>11.638683593355129</c:v>
                </c:pt>
                <c:pt idx="768">
                  <c:v>11.960463439806993</c:v>
                </c:pt>
                <c:pt idx="769">
                  <c:v>12.341753548186315</c:v>
                </c:pt>
                <c:pt idx="770">
                  <c:v>12.323310311389323</c:v>
                </c:pt>
                <c:pt idx="771">
                  <c:v>12.631867236563075</c:v>
                </c:pt>
                <c:pt idx="772">
                  <c:v>13.036560628785354</c:v>
                </c:pt>
                <c:pt idx="773">
                  <c:v>13.130223361406053</c:v>
                </c:pt>
                <c:pt idx="774">
                  <c:v>12.867028443009158</c:v>
                </c:pt>
                <c:pt idx="775">
                  <c:v>12.915378562256741</c:v>
                </c:pt>
                <c:pt idx="776">
                  <c:v>13.798264951719778</c:v>
                </c:pt>
                <c:pt idx="777">
                  <c:v>14.374662675391333</c:v>
                </c:pt>
                <c:pt idx="778">
                  <c:v>14.847702661876783</c:v>
                </c:pt>
                <c:pt idx="779">
                  <c:v>15.020347474739964</c:v>
                </c:pt>
                <c:pt idx="780">
                  <c:v>15.623163177761663</c:v>
                </c:pt>
                <c:pt idx="781">
                  <c:v>15.761666525801902</c:v>
                </c:pt>
                <c:pt idx="782">
                  <c:v>15.134873415142531</c:v>
                </c:pt>
                <c:pt idx="783">
                  <c:v>16.040842386215914</c:v>
                </c:pt>
                <c:pt idx="784">
                  <c:v>16.013723170832176</c:v>
                </c:pt>
                <c:pt idx="785">
                  <c:v>15.773186880128735</c:v>
                </c:pt>
                <c:pt idx="786">
                  <c:v>14.508136111909069</c:v>
                </c:pt>
                <c:pt idx="787">
                  <c:v>13.984939309942758</c:v>
                </c:pt>
                <c:pt idx="788">
                  <c:v>11.841267540149635</c:v>
                </c:pt>
                <c:pt idx="789">
                  <c:v>11.387602961765046</c:v>
                </c:pt>
                <c:pt idx="790">
                  <c:v>11.110043656743292</c:v>
                </c:pt>
                <c:pt idx="791">
                  <c:v>11.372779425862703</c:v>
                </c:pt>
                <c:pt idx="792">
                  <c:v>11.469296334735578</c:v>
                </c:pt>
                <c:pt idx="793">
                  <c:v>11.949565314209435</c:v>
                </c:pt>
                <c:pt idx="794">
                  <c:v>11.287903096501282</c:v>
                </c:pt>
                <c:pt idx="795">
                  <c:v>10.900825126392673</c:v>
                </c:pt>
                <c:pt idx="796">
                  <c:v>10.733674273688534</c:v>
                </c:pt>
                <c:pt idx="797">
                  <c:v>11.082715855052093</c:v>
                </c:pt>
                <c:pt idx="798">
                  <c:v>11.696446553354363</c:v>
                </c:pt>
                <c:pt idx="799">
                  <c:v>11.33747235532983</c:v>
                </c:pt>
                <c:pt idx="800">
                  <c:v>10.827463017228833</c:v>
                </c:pt>
                <c:pt idx="801">
                  <c:v>11.132662042754784</c:v>
                </c:pt>
                <c:pt idx="802">
                  <c:v>10.975407324839068</c:v>
                </c:pt>
                <c:pt idx="803">
                  <c:v>10.68091253196919</c:v>
                </c:pt>
                <c:pt idx="804">
                  <c:v>10.419342657320323</c:v>
                </c:pt>
                <c:pt idx="805">
                  <c:v>9.9997611691441808</c:v>
                </c:pt>
                <c:pt idx="806">
                  <c:v>10.186680609489672</c:v>
                </c:pt>
                <c:pt idx="807">
                  <c:v>10.779484482024618</c:v>
                </c:pt>
                <c:pt idx="808">
                  <c:v>11.241032697984437</c:v>
                </c:pt>
                <c:pt idx="809">
                  <c:v>11.583895756523845</c:v>
                </c:pt>
                <c:pt idx="810">
                  <c:v>11.134621739180933</c:v>
                </c:pt>
                <c:pt idx="811">
                  <c:v>10.723556662478131</c:v>
                </c:pt>
                <c:pt idx="812">
                  <c:v>10.553013689399162</c:v>
                </c:pt>
                <c:pt idx="813">
                  <c:v>10.825409809169493</c:v>
                </c:pt>
                <c:pt idx="814">
                  <c:v>10.248096205635568</c:v>
                </c:pt>
                <c:pt idx="815">
                  <c:v>10.159652938900916</c:v>
                </c:pt>
                <c:pt idx="816">
                  <c:v>10.248285758038977</c:v>
                </c:pt>
                <c:pt idx="817">
                  <c:v>9.8725171405700571</c:v>
                </c:pt>
                <c:pt idx="818">
                  <c:v>9.9013324912409182</c:v>
                </c:pt>
                <c:pt idx="819">
                  <c:v>9.783639867544057</c:v>
                </c:pt>
                <c:pt idx="820">
                  <c:v>9.6922950863958093</c:v>
                </c:pt>
                <c:pt idx="821">
                  <c:v>9.0677189434195302</c:v>
                </c:pt>
                <c:pt idx="822">
                  <c:v>9.6050380933639197</c:v>
                </c:pt>
                <c:pt idx="823">
                  <c:v>9.8513486380792283</c:v>
                </c:pt>
                <c:pt idx="824">
                  <c:v>9.8840483617382855</c:v>
                </c:pt>
                <c:pt idx="825">
                  <c:v>10.169850844772141</c:v>
                </c:pt>
                <c:pt idx="826">
                  <c:v>10.21586101165064</c:v>
                </c:pt>
                <c:pt idx="827">
                  <c:v>10.52933090413114</c:v>
                </c:pt>
                <c:pt idx="828">
                  <c:v>10.745733299747901</c:v>
                </c:pt>
                <c:pt idx="829">
                  <c:v>10.911564066731675</c:v>
                </c:pt>
                <c:pt idx="830">
                  <c:v>10.91094652297625</c:v>
                </c:pt>
                <c:pt idx="831">
                  <c:v>11.178021600956088</c:v>
                </c:pt>
                <c:pt idx="832">
                  <c:v>11.461543104586223</c:v>
                </c:pt>
                <c:pt idx="833">
                  <c:v>11.554126144044279</c:v>
                </c:pt>
                <c:pt idx="834">
                  <c:v>10.539745658930986</c:v>
                </c:pt>
                <c:pt idx="835">
                  <c:v>11.040611670261535</c:v>
                </c:pt>
                <c:pt idx="836">
                  <c:v>11.337391102277294</c:v>
                </c:pt>
                <c:pt idx="837">
                  <c:v>11.662444039105258</c:v>
                </c:pt>
                <c:pt idx="838">
                  <c:v>11.542173388716293</c:v>
                </c:pt>
                <c:pt idx="839">
                  <c:v>11.306665788890758</c:v>
                </c:pt>
                <c:pt idx="840">
                  <c:v>11.89575983943706</c:v>
                </c:pt>
                <c:pt idx="841">
                  <c:v>12.141507370682689</c:v>
                </c:pt>
                <c:pt idx="842">
                  <c:v>11.841626487283092</c:v>
                </c:pt>
                <c:pt idx="843">
                  <c:v>11.951097197083953</c:v>
                </c:pt>
                <c:pt idx="844">
                  <c:v>11.863875406269173</c:v>
                </c:pt>
                <c:pt idx="845">
                  <c:v>11.615664857025171</c:v>
                </c:pt>
                <c:pt idx="846">
                  <c:v>11.778190092457802</c:v>
                </c:pt>
                <c:pt idx="847">
                  <c:v>12.256989084145141</c:v>
                </c:pt>
                <c:pt idx="848">
                  <c:v>12.444953157150033</c:v>
                </c:pt>
                <c:pt idx="849">
                  <c:v>12.309457904118691</c:v>
                </c:pt>
                <c:pt idx="850">
                  <c:v>11.852030617771044</c:v>
                </c:pt>
                <c:pt idx="851">
                  <c:v>12.147072568106783</c:v>
                </c:pt>
                <c:pt idx="852">
                  <c:v>12.527059748172301</c:v>
                </c:pt>
                <c:pt idx="853">
                  <c:v>12.364119350461092</c:v>
                </c:pt>
                <c:pt idx="854">
                  <c:v>12.362339087390367</c:v>
                </c:pt>
                <c:pt idx="855">
                  <c:v>12.242728683266879</c:v>
                </c:pt>
                <c:pt idx="856">
                  <c:v>12.200478761945837</c:v>
                </c:pt>
                <c:pt idx="857">
                  <c:v>12.447881581789368</c:v>
                </c:pt>
                <c:pt idx="858">
                  <c:v>12.669112889622481</c:v>
                </c:pt>
                <c:pt idx="859">
                  <c:v>12.678378236328619</c:v>
                </c:pt>
                <c:pt idx="860">
                  <c:v>12.434678020425507</c:v>
                </c:pt>
                <c:pt idx="861">
                  <c:v>12.131183558686873</c:v>
                </c:pt>
                <c:pt idx="862">
                  <c:v>12.47346976551531</c:v>
                </c:pt>
                <c:pt idx="863">
                  <c:v>12.933964306161373</c:v>
                </c:pt>
                <c:pt idx="864">
                  <c:v>13.010773447995179</c:v>
                </c:pt>
                <c:pt idx="865">
                  <c:v>12.859346880687902</c:v>
                </c:pt>
                <c:pt idx="866">
                  <c:v>12.834819340092494</c:v>
                </c:pt>
                <c:pt idx="867">
                  <c:v>12.163901454006801</c:v>
                </c:pt>
                <c:pt idx="868">
                  <c:v>12.141970791867781</c:v>
                </c:pt>
                <c:pt idx="869">
                  <c:v>11.624407885470081</c:v>
                </c:pt>
                <c:pt idx="870">
                  <c:v>11.750201645310002</c:v>
                </c:pt>
                <c:pt idx="871">
                  <c:v>11.715076201734005</c:v>
                </c:pt>
                <c:pt idx="872">
                  <c:v>11.139349357262923</c:v>
                </c:pt>
                <c:pt idx="873">
                  <c:v>11.391934765421412</c:v>
                </c:pt>
                <c:pt idx="874">
                  <c:v>11.64407026850577</c:v>
                </c:pt>
                <c:pt idx="875">
                  <c:v>11.754449184027292</c:v>
                </c:pt>
                <c:pt idx="876">
                  <c:v>12.002650554927826</c:v>
                </c:pt>
                <c:pt idx="877">
                  <c:v>12.215052485432834</c:v>
                </c:pt>
                <c:pt idx="878">
                  <c:v>12.42010529518997</c:v>
                </c:pt>
                <c:pt idx="879">
                  <c:v>12.907868184060913</c:v>
                </c:pt>
                <c:pt idx="880">
                  <c:v>13.312042238025855</c:v>
                </c:pt>
                <c:pt idx="881">
                  <c:v>13.357885903658996</c:v>
                </c:pt>
                <c:pt idx="882">
                  <c:v>13.833009564245325</c:v>
                </c:pt>
                <c:pt idx="883">
                  <c:v>14.042112347320572</c:v>
                </c:pt>
                <c:pt idx="884">
                  <c:v>14.356474143296969</c:v>
                </c:pt>
                <c:pt idx="885">
                  <c:v>14.619231935730557</c:v>
                </c:pt>
                <c:pt idx="886">
                  <c:v>15.117311697434385</c:v>
                </c:pt>
                <c:pt idx="887">
                  <c:v>15.789062002327078</c:v>
                </c:pt>
                <c:pt idx="888">
                  <c:v>15.990781062969832</c:v>
                </c:pt>
                <c:pt idx="889">
                  <c:v>16.437728215987111</c:v>
                </c:pt>
                <c:pt idx="890">
                  <c:v>16.219282945537788</c:v>
                </c:pt>
                <c:pt idx="891">
                  <c:v>16.685266628063498</c:v>
                </c:pt>
                <c:pt idx="892">
                  <c:v>16.518057827257795</c:v>
                </c:pt>
                <c:pt idx="893">
                  <c:v>17.370091963405304</c:v>
                </c:pt>
                <c:pt idx="894">
                  <c:v>18.454031906632871</c:v>
                </c:pt>
                <c:pt idx="895">
                  <c:v>18.22232646304775</c:v>
                </c:pt>
                <c:pt idx="896">
                  <c:v>18.843960654261302</c:v>
                </c:pt>
                <c:pt idx="897">
                  <c:v>17.772325789386091</c:v>
                </c:pt>
                <c:pt idx="898">
                  <c:v>18.835559288273892</c:v>
                </c:pt>
                <c:pt idx="899">
                  <c:v>18.942369035813567</c:v>
                </c:pt>
                <c:pt idx="900">
                  <c:v>18.292585385418892</c:v>
                </c:pt>
                <c:pt idx="901">
                  <c:v>18.266116815127781</c:v>
                </c:pt>
                <c:pt idx="902">
                  <c:v>19.371210099299958</c:v>
                </c:pt>
                <c:pt idx="903">
                  <c:v>19.370593634578494</c:v>
                </c:pt>
                <c:pt idx="904">
                  <c:v>18.544506591754431</c:v>
                </c:pt>
                <c:pt idx="905">
                  <c:v>18.158163846958697</c:v>
                </c:pt>
                <c:pt idx="906">
                  <c:v>18.856797596896786</c:v>
                </c:pt>
                <c:pt idx="907">
                  <c:v>18.670937110186422</c:v>
                </c:pt>
                <c:pt idx="908">
                  <c:v>17.836640796312025</c:v>
                </c:pt>
                <c:pt idx="909">
                  <c:v>17.418952948636129</c:v>
                </c:pt>
                <c:pt idx="910">
                  <c:v>17.120339736628257</c:v>
                </c:pt>
                <c:pt idx="911">
                  <c:v>17.197522725560926</c:v>
                </c:pt>
                <c:pt idx="912">
                  <c:v>16.717780078533011</c:v>
                </c:pt>
                <c:pt idx="913">
                  <c:v>15.843733142229745</c:v>
                </c:pt>
                <c:pt idx="914">
                  <c:v>15.900417108869171</c:v>
                </c:pt>
                <c:pt idx="915">
                  <c:v>16.123704360211761</c:v>
                </c:pt>
                <c:pt idx="916">
                  <c:v>16.598110789114269</c:v>
                </c:pt>
                <c:pt idx="917">
                  <c:v>16.729918872472872</c:v>
                </c:pt>
                <c:pt idx="918">
                  <c:v>16.868882383979805</c:v>
                </c:pt>
                <c:pt idx="919">
                  <c:v>15.86894272945225</c:v>
                </c:pt>
                <c:pt idx="920">
                  <c:v>15.157274488962218</c:v>
                </c:pt>
                <c:pt idx="921">
                  <c:v>14.149451489483543</c:v>
                </c:pt>
                <c:pt idx="922">
                  <c:v>13.736242235298489</c:v>
                </c:pt>
                <c:pt idx="923">
                  <c:v>13.67324605795139</c:v>
                </c:pt>
                <c:pt idx="924">
                  <c:v>13.788431552307639</c:v>
                </c:pt>
                <c:pt idx="925">
                  <c:v>13.784906390337685</c:v>
                </c:pt>
                <c:pt idx="926">
                  <c:v>13.925589923892945</c:v>
                </c:pt>
                <c:pt idx="927">
                  <c:v>13.913501765262783</c:v>
                </c:pt>
                <c:pt idx="928">
                  <c:v>14.323824968409236</c:v>
                </c:pt>
                <c:pt idx="929">
                  <c:v>14.635555551956275</c:v>
                </c:pt>
                <c:pt idx="930">
                  <c:v>14.95745710190114</c:v>
                </c:pt>
                <c:pt idx="931">
                  <c:v>15.544566891165928</c:v>
                </c:pt>
                <c:pt idx="932">
                  <c:v>15.931923184092851</c:v>
                </c:pt>
                <c:pt idx="933">
                  <c:v>16.55980331035158</c:v>
                </c:pt>
                <c:pt idx="934">
                  <c:v>16.988883579386339</c:v>
                </c:pt>
                <c:pt idx="935">
                  <c:v>17.358357365369969</c:v>
                </c:pt>
                <c:pt idx="936">
                  <c:v>17.9803393429934</c:v>
                </c:pt>
                <c:pt idx="937">
                  <c:v>17.75916926361143</c:v>
                </c:pt>
                <c:pt idx="938">
                  <c:v>18.200871845485644</c:v>
                </c:pt>
                <c:pt idx="939">
                  <c:v>18.430753048783426</c:v>
                </c:pt>
                <c:pt idx="940">
                  <c:v>18.692721439594191</c:v>
                </c:pt>
                <c:pt idx="941">
                  <c:v>18.448591397066487</c:v>
                </c:pt>
                <c:pt idx="942">
                  <c:v>19.090533975796518</c:v>
                </c:pt>
                <c:pt idx="943">
                  <c:v>18.958803640750215</c:v>
                </c:pt>
                <c:pt idx="944">
                  <c:v>18.123290556758626</c:v>
                </c:pt>
                <c:pt idx="945">
                  <c:v>18.021962441515431</c:v>
                </c:pt>
                <c:pt idx="946">
                  <c:v>18.071789130570224</c:v>
                </c:pt>
                <c:pt idx="947">
                  <c:v>18.624728977900112</c:v>
                </c:pt>
                <c:pt idx="948">
                  <c:v>18.338284994375574</c:v>
                </c:pt>
                <c:pt idx="949">
                  <c:v>17.545275108945983</c:v>
                </c:pt>
                <c:pt idx="950">
                  <c:v>17.286020720522156</c:v>
                </c:pt>
                <c:pt idx="951">
                  <c:v>17.429766947597212</c:v>
                </c:pt>
                <c:pt idx="952">
                  <c:v>17.256170578727925</c:v>
                </c:pt>
                <c:pt idx="953">
                  <c:v>17.823363817264752</c:v>
                </c:pt>
                <c:pt idx="954">
                  <c:v>17.376806472898121</c:v>
                </c:pt>
                <c:pt idx="955">
                  <c:v>17.582113039577678</c:v>
                </c:pt>
                <c:pt idx="956">
                  <c:v>17.052015467817668</c:v>
                </c:pt>
                <c:pt idx="957">
                  <c:v>16.605104536251037</c:v>
                </c:pt>
                <c:pt idx="958">
                  <c:v>17.146088452419011</c:v>
                </c:pt>
                <c:pt idx="959">
                  <c:v>17.562090833957132</c:v>
                </c:pt>
                <c:pt idx="960">
                  <c:v>18.470416986477183</c:v>
                </c:pt>
                <c:pt idx="961">
                  <c:v>19.234014498298361</c:v>
                </c:pt>
                <c:pt idx="962">
                  <c:v>19.844225272725577</c:v>
                </c:pt>
                <c:pt idx="963">
                  <c:v>20.382842975754777</c:v>
                </c:pt>
                <c:pt idx="964">
                  <c:v>20.598606843297343</c:v>
                </c:pt>
                <c:pt idx="965">
                  <c:v>20.332414551592297</c:v>
                </c:pt>
                <c:pt idx="966">
                  <c:v>20.146643736827318</c:v>
                </c:pt>
                <c:pt idx="967">
                  <c:v>20.941688475215187</c:v>
                </c:pt>
                <c:pt idx="968">
                  <c:v>20.705243044147252</c:v>
                </c:pt>
                <c:pt idx="969">
                  <c:v>20.92419014101079</c:v>
                </c:pt>
                <c:pt idx="970">
                  <c:v>21.857957721959668</c:v>
                </c:pt>
                <c:pt idx="971">
                  <c:v>22.041480198382263</c:v>
                </c:pt>
                <c:pt idx="972">
                  <c:v>21.197931400015225</c:v>
                </c:pt>
                <c:pt idx="973">
                  <c:v>21.451687754873376</c:v>
                </c:pt>
                <c:pt idx="974">
                  <c:v>21.443158568526233</c:v>
                </c:pt>
                <c:pt idx="975">
                  <c:v>20.658336447649031</c:v>
                </c:pt>
                <c:pt idx="976">
                  <c:v>19.089367498116648</c:v>
                </c:pt>
                <c:pt idx="977">
                  <c:v>16.827571244792463</c:v>
                </c:pt>
                <c:pt idx="978">
                  <c:v>17.141325661322785</c:v>
                </c:pt>
                <c:pt idx="979">
                  <c:v>17.571262631045524</c:v>
                </c:pt>
                <c:pt idx="980">
                  <c:v>17.321461147465477</c:v>
                </c:pt>
                <c:pt idx="981">
                  <c:v>16.739820967901331</c:v>
                </c:pt>
                <c:pt idx="982">
                  <c:v>17.854386489497145</c:v>
                </c:pt>
                <c:pt idx="983">
                  <c:v>18.585836118439858</c:v>
                </c:pt>
                <c:pt idx="984">
                  <c:v>19.259231693254058</c:v>
                </c:pt>
                <c:pt idx="985">
                  <c:v>19.469191309671405</c:v>
                </c:pt>
                <c:pt idx="986">
                  <c:v>19.288064606604834</c:v>
                </c:pt>
                <c:pt idx="987">
                  <c:v>20.150077238226977</c:v>
                </c:pt>
                <c:pt idx="988">
                  <c:v>20.507585864952606</c:v>
                </c:pt>
                <c:pt idx="989">
                  <c:v>20.384149993840989</c:v>
                </c:pt>
                <c:pt idx="990">
                  <c:v>19.969231885949636</c:v>
                </c:pt>
                <c:pt idx="991">
                  <c:v>20.472637900527676</c:v>
                </c:pt>
                <c:pt idx="992">
                  <c:v>20.960360090705112</c:v>
                </c:pt>
                <c:pt idx="993">
                  <c:v>20.891344595411496</c:v>
                </c:pt>
                <c:pt idx="994">
                  <c:v>20.720399335339707</c:v>
                </c:pt>
                <c:pt idx="995">
                  <c:v>21.03859937673705</c:v>
                </c:pt>
                <c:pt idx="996">
                  <c:v>21.627216196980935</c:v>
                </c:pt>
                <c:pt idx="997">
                  <c:v>21.832670826710327</c:v>
                </c:pt>
                <c:pt idx="998">
                  <c:v>22.167245585982631</c:v>
                </c:pt>
                <c:pt idx="999">
                  <c:v>22.422192169737173</c:v>
                </c:pt>
                <c:pt idx="1000">
                  <c:v>22.574330769563833</c:v>
                </c:pt>
                <c:pt idx="1001">
                  <c:v>22.300288036082794</c:v>
                </c:pt>
                <c:pt idx="1002">
                  <c:v>22.984351845738399</c:v>
                </c:pt>
                <c:pt idx="1003">
                  <c:v>22.650407292938791</c:v>
                </c:pt>
                <c:pt idx="1004">
                  <c:v>22.892221984231686</c:v>
                </c:pt>
                <c:pt idx="1005">
                  <c:v>23.212154680675344</c:v>
                </c:pt>
                <c:pt idx="1006">
                  <c:v>23.225019793095825</c:v>
                </c:pt>
                <c:pt idx="1007">
                  <c:v>22.752984772787265</c:v>
                </c:pt>
                <c:pt idx="1008">
                  <c:v>23.269335081922463</c:v>
                </c:pt>
                <c:pt idx="1009">
                  <c:v>23.372068272751338</c:v>
                </c:pt>
                <c:pt idx="1010">
                  <c:v>23.253528200034847</c:v>
                </c:pt>
                <c:pt idx="1011">
                  <c:v>23.420551954771302</c:v>
                </c:pt>
                <c:pt idx="1012">
                  <c:v>23.708808308861947</c:v>
                </c:pt>
                <c:pt idx="1013">
                  <c:v>22.385342986457793</c:v>
                </c:pt>
                <c:pt idx="1014">
                  <c:v>22.300781712174434</c:v>
                </c:pt>
                <c:pt idx="1015">
                  <c:v>22.665971845964393</c:v>
                </c:pt>
                <c:pt idx="1016">
                  <c:v>23.374146831648634</c:v>
                </c:pt>
                <c:pt idx="1017">
                  <c:v>23.775745523312697</c:v>
                </c:pt>
                <c:pt idx="1018">
                  <c:v>23.92546115667373</c:v>
                </c:pt>
                <c:pt idx="1019">
                  <c:v>23.694111549106324</c:v>
                </c:pt>
                <c:pt idx="1020">
                  <c:v>24.058483388421745</c:v>
                </c:pt>
                <c:pt idx="1021">
                  <c:v>23.700027145579401</c:v>
                </c:pt>
                <c:pt idx="1022">
                  <c:v>22.611112582289998</c:v>
                </c:pt>
                <c:pt idx="1023">
                  <c:v>23.113696462615827</c:v>
                </c:pt>
                <c:pt idx="1024">
                  <c:v>21.852177976763095</c:v>
                </c:pt>
                <c:pt idx="1025">
                  <c:v>21.555253383226248</c:v>
                </c:pt>
                <c:pt idx="1026">
                  <c:v>21.381702007433411</c:v>
                </c:pt>
                <c:pt idx="1027">
                  <c:v>19.913903864009807</c:v>
                </c:pt>
                <c:pt idx="1028">
                  <c:v>19.161676250615002</c:v>
                </c:pt>
                <c:pt idx="1029">
                  <c:v>18.825409371315672</c:v>
                </c:pt>
                <c:pt idx="1030">
                  <c:v>19.71125121192896</c:v>
                </c:pt>
                <c:pt idx="1031">
                  <c:v>19.736473752791969</c:v>
                </c:pt>
                <c:pt idx="1032">
                  <c:v>20.432242125384274</c:v>
                </c:pt>
                <c:pt idx="1033">
                  <c:v>21.074443163678431</c:v>
                </c:pt>
                <c:pt idx="1034">
                  <c:v>21.443898602019093</c:v>
                </c:pt>
                <c:pt idx="1035">
                  <c:v>21.686025566746238</c:v>
                </c:pt>
                <c:pt idx="1036">
                  <c:v>21.948477389658407</c:v>
                </c:pt>
                <c:pt idx="1037">
                  <c:v>21.552097609793485</c:v>
                </c:pt>
                <c:pt idx="1038">
                  <c:v>21.804196245666365</c:v>
                </c:pt>
                <c:pt idx="1039">
                  <c:v>22.030627049126021</c:v>
                </c:pt>
                <c:pt idx="1040">
                  <c:v>22.219145488664793</c:v>
                </c:pt>
                <c:pt idx="1041">
                  <c:v>22.06819919418389</c:v>
                </c:pt>
                <c:pt idx="1042">
                  <c:v>21.263102968336288</c:v>
                </c:pt>
                <c:pt idx="1043">
                  <c:v>21.751597808723634</c:v>
                </c:pt>
                <c:pt idx="1044">
                  <c:v>21.511535896332184</c:v>
                </c:pt>
                <c:pt idx="1045">
                  <c:v>20.424992376214227</c:v>
                </c:pt>
                <c:pt idx="1046">
                  <c:v>19.934711308295711</c:v>
                </c:pt>
                <c:pt idx="1047">
                  <c:v>21.277356015671746</c:v>
                </c:pt>
                <c:pt idx="1048">
                  <c:v>21.630227142779884</c:v>
                </c:pt>
                <c:pt idx="1049">
                  <c:v>22.004623431346531</c:v>
                </c:pt>
                <c:pt idx="1050">
                  <c:v>21.753537415670948</c:v>
                </c:pt>
                <c:pt idx="1051">
                  <c:v>21.13776679361786</c:v>
                </c:pt>
                <c:pt idx="1052">
                  <c:v>21.680275633292929</c:v>
                </c:pt>
                <c:pt idx="1053">
                  <c:v>22.004606927956882</c:v>
                </c:pt>
                <c:pt idx="1054">
                  <c:v>22.195529227158147</c:v>
                </c:pt>
                <c:pt idx="1055">
                  <c:v>22.27787299543488</c:v>
                </c:pt>
                <c:pt idx="1056">
                  <c:v>21.194968072847153</c:v>
                </c:pt>
                <c:pt idx="1057">
                  <c:v>20.895729901987234</c:v>
                </c:pt>
                <c:pt idx="1058">
                  <c:v>20.202287616481652</c:v>
                </c:pt>
                <c:pt idx="1059">
                  <c:v>20.428608081932158</c:v>
                </c:pt>
                <c:pt idx="1060">
                  <c:v>20.972258271972102</c:v>
                </c:pt>
                <c:pt idx="1061">
                  <c:v>19.713341583757632</c:v>
                </c:pt>
                <c:pt idx="1062">
                  <c:v>18.681708207192756</c:v>
                </c:pt>
                <c:pt idx="1063">
                  <c:v>18.429515590207739</c:v>
                </c:pt>
                <c:pt idx="1064">
                  <c:v>18.398046344676967</c:v>
                </c:pt>
                <c:pt idx="1065">
                  <c:v>18.448662031815353</c:v>
                </c:pt>
                <c:pt idx="1066">
                  <c:v>18.437760084691039</c:v>
                </c:pt>
                <c:pt idx="1067">
                  <c:v>17.326929913742681</c:v>
                </c:pt>
                <c:pt idx="1068">
                  <c:v>17.090541395140203</c:v>
                </c:pt>
                <c:pt idx="1069">
                  <c:v>16.372586787159843</c:v>
                </c:pt>
                <c:pt idx="1070">
                  <c:v>16.531690813943605</c:v>
                </c:pt>
                <c:pt idx="1071">
                  <c:v>15.87306781935405</c:v>
                </c:pt>
                <c:pt idx="1072">
                  <c:v>13.983836060789184</c:v>
                </c:pt>
                <c:pt idx="1073">
                  <c:v>13.799691797725178</c:v>
                </c:pt>
                <c:pt idx="1074">
                  <c:v>13.726499744359764</c:v>
                </c:pt>
                <c:pt idx="1075">
                  <c:v>14.10045651681544</c:v>
                </c:pt>
                <c:pt idx="1076">
                  <c:v>14.842661145242223</c:v>
                </c:pt>
                <c:pt idx="1077">
                  <c:v>15.064185404089637</c:v>
                </c:pt>
                <c:pt idx="1078">
                  <c:v>14.950761908791735</c:v>
                </c:pt>
                <c:pt idx="1079">
                  <c:v>15.873840687205742</c:v>
                </c:pt>
                <c:pt idx="1080">
                  <c:v>16.461793943491941</c:v>
                </c:pt>
                <c:pt idx="1081">
                  <c:v>17.034534781502131</c:v>
                </c:pt>
                <c:pt idx="1082">
                  <c:v>17.402902607188885</c:v>
                </c:pt>
                <c:pt idx="1083">
                  <c:v>17.924110447959617</c:v>
                </c:pt>
                <c:pt idx="1084">
                  <c:v>17.56415327969939</c:v>
                </c:pt>
                <c:pt idx="1085">
                  <c:v>17.083166880070717</c:v>
                </c:pt>
                <c:pt idx="1086">
                  <c:v>16.889414708693362</c:v>
                </c:pt>
                <c:pt idx="1087">
                  <c:v>16.519449443051567</c:v>
                </c:pt>
                <c:pt idx="1088">
                  <c:v>16.856792547836008</c:v>
                </c:pt>
                <c:pt idx="1089">
                  <c:v>16.428862709159475</c:v>
                </c:pt>
                <c:pt idx="1090">
                  <c:v>15.638712654326648</c:v>
                </c:pt>
                <c:pt idx="1091">
                  <c:v>16.603557212925335</c:v>
                </c:pt>
                <c:pt idx="1092">
                  <c:v>17.262996797035179</c:v>
                </c:pt>
                <c:pt idx="1093">
                  <c:v>17.464147605486179</c:v>
                </c:pt>
                <c:pt idx="1094">
                  <c:v>17.805643849614945</c:v>
                </c:pt>
                <c:pt idx="1095">
                  <c:v>17.915161678498301</c:v>
                </c:pt>
                <c:pt idx="1096">
                  <c:v>17.66264620037256</c:v>
                </c:pt>
                <c:pt idx="1097">
                  <c:v>17.640857315740263</c:v>
                </c:pt>
                <c:pt idx="1098">
                  <c:v>17.398690031138173</c:v>
                </c:pt>
                <c:pt idx="1099">
                  <c:v>17.943404688029801</c:v>
                </c:pt>
                <c:pt idx="1100">
                  <c:v>17.61385455291212</c:v>
                </c:pt>
                <c:pt idx="1101">
                  <c:v>17.533183854158562</c:v>
                </c:pt>
                <c:pt idx="1102">
                  <c:v>18.338894714968063</c:v>
                </c:pt>
                <c:pt idx="1103">
                  <c:v>18.645719442073691</c:v>
                </c:pt>
                <c:pt idx="1104">
                  <c:v>18.71253046730244</c:v>
                </c:pt>
                <c:pt idx="1105">
                  <c:v>17.889889599193754</c:v>
                </c:pt>
                <c:pt idx="1106">
                  <c:v>17.412142058290339</c:v>
                </c:pt>
                <c:pt idx="1107">
                  <c:v>16.935740066050826</c:v>
                </c:pt>
                <c:pt idx="1108">
                  <c:v>16.314338759668573</c:v>
                </c:pt>
                <c:pt idx="1109">
                  <c:v>15.808323047681979</c:v>
                </c:pt>
                <c:pt idx="1110">
                  <c:v>15.889518573988781</c:v>
                </c:pt>
                <c:pt idx="1111">
                  <c:v>15.278501094706121</c:v>
                </c:pt>
                <c:pt idx="1112">
                  <c:v>15.475308601805558</c:v>
                </c:pt>
                <c:pt idx="1113">
                  <c:v>15.91351630893338</c:v>
                </c:pt>
                <c:pt idx="1114">
                  <c:v>14.651845159710563</c:v>
                </c:pt>
                <c:pt idx="1115">
                  <c:v>13.493329686205886</c:v>
                </c:pt>
                <c:pt idx="1116">
                  <c:v>13.530721892513947</c:v>
                </c:pt>
                <c:pt idx="1117">
                  <c:v>12.957321280205385</c:v>
                </c:pt>
                <c:pt idx="1118">
                  <c:v>13.310364239140155</c:v>
                </c:pt>
                <c:pt idx="1119">
                  <c:v>12.550411048540905</c:v>
                </c:pt>
                <c:pt idx="1120">
                  <c:v>11.995436947329654</c:v>
                </c:pt>
                <c:pt idx="1121">
                  <c:v>11.888498820078993</c:v>
                </c:pt>
                <c:pt idx="1122">
                  <c:v>10.394141805327049</c:v>
                </c:pt>
                <c:pt idx="1123">
                  <c:v>9.8241957231411945</c:v>
                </c:pt>
                <c:pt idx="1124">
                  <c:v>8.6804213056463322</c:v>
                </c:pt>
                <c:pt idx="1125">
                  <c:v>8.7449838338095844</c:v>
                </c:pt>
                <c:pt idx="1126">
                  <c:v>8.9489845127556027</c:v>
                </c:pt>
                <c:pt idx="1127">
                  <c:v>8.2890600559230823</c:v>
                </c:pt>
                <c:pt idx="1128">
                  <c:v>8.9209955084042498</c:v>
                </c:pt>
                <c:pt idx="1129">
                  <c:v>9.7622467161664694</c:v>
                </c:pt>
                <c:pt idx="1130">
                  <c:v>10.163796767444039</c:v>
                </c:pt>
                <c:pt idx="1131">
                  <c:v>10.23307613660592</c:v>
                </c:pt>
                <c:pt idx="1132">
                  <c:v>10.818139119335813</c:v>
                </c:pt>
                <c:pt idx="1133">
                  <c:v>11.011354609247668</c:v>
                </c:pt>
                <c:pt idx="1134">
                  <c:v>10.90276704823858</c:v>
                </c:pt>
                <c:pt idx="1135">
                  <c:v>10.089769593328022</c:v>
                </c:pt>
                <c:pt idx="1136">
                  <c:v>9.9189053565594243</c:v>
                </c:pt>
                <c:pt idx="1137">
                  <c:v>10.327599777501117</c:v>
                </c:pt>
                <c:pt idx="1138">
                  <c:v>10.435859457947901</c:v>
                </c:pt>
                <c:pt idx="1139">
                  <c:v>10.250368416256844</c:v>
                </c:pt>
                <c:pt idx="1140">
                  <c:v>11.185051362622156</c:v>
                </c:pt>
                <c:pt idx="1141">
                  <c:v>11.586092994449693</c:v>
                </c:pt>
                <c:pt idx="1142">
                  <c:v>11.631754403566516</c:v>
                </c:pt>
                <c:pt idx="1143">
                  <c:v>11.689164132206374</c:v>
                </c:pt>
                <c:pt idx="1144">
                  <c:v>11.532053585609425</c:v>
                </c:pt>
                <c:pt idx="1145">
                  <c:v>11.543841631417106</c:v>
                </c:pt>
                <c:pt idx="1146">
                  <c:v>11.757490488689911</c:v>
                </c:pt>
                <c:pt idx="1147">
                  <c:v>11.597986002509254</c:v>
                </c:pt>
                <c:pt idx="1148">
                  <c:v>11.805990949539789</c:v>
                </c:pt>
                <c:pt idx="1149">
                  <c:v>11.345696136316695</c:v>
                </c:pt>
                <c:pt idx="1150">
                  <c:v>11.248855860507961</c:v>
                </c:pt>
                <c:pt idx="1151">
                  <c:v>11.597589726582935</c:v>
                </c:pt>
                <c:pt idx="1152">
                  <c:v>11.437961346787548</c:v>
                </c:pt>
                <c:pt idx="1153">
                  <c:v>11.014841854222771</c:v>
                </c:pt>
                <c:pt idx="1154">
                  <c:v>10.895746511662734</c:v>
                </c:pt>
                <c:pt idx="1155">
                  <c:v>10.636037409141352</c:v>
                </c:pt>
                <c:pt idx="1156">
                  <c:v>10.548486693556992</c:v>
                </c:pt>
                <c:pt idx="1157">
                  <c:v>10.530023959090752</c:v>
                </c:pt>
                <c:pt idx="1158">
                  <c:v>10.567692447775402</c:v>
                </c:pt>
                <c:pt idx="1159">
                  <c:v>10.268385666710993</c:v>
                </c:pt>
                <c:pt idx="1160">
                  <c:v>10.067742820070698</c:v>
                </c:pt>
                <c:pt idx="1161">
                  <c:v>9.7666662995565403</c:v>
                </c:pt>
                <c:pt idx="1162">
                  <c:v>9.7662999836601916</c:v>
                </c:pt>
                <c:pt idx="1163">
                  <c:v>9.6782665825359171</c:v>
                </c:pt>
                <c:pt idx="1164">
                  <c:v>9.2414622609346821</c:v>
                </c:pt>
                <c:pt idx="1165">
                  <c:v>9.0452635707047371</c:v>
                </c:pt>
                <c:pt idx="1166">
                  <c:v>8.950420077633888</c:v>
                </c:pt>
                <c:pt idx="1167">
                  <c:v>9.2625887208668356</c:v>
                </c:pt>
                <c:pt idx="1168">
                  <c:v>9.6349107285984417</c:v>
                </c:pt>
                <c:pt idx="1169">
                  <c:v>9.5496789810417351</c:v>
                </c:pt>
                <c:pt idx="1170">
                  <c:v>9.4255240477873556</c:v>
                </c:pt>
                <c:pt idx="1171">
                  <c:v>10.02397085400375</c:v>
                </c:pt>
                <c:pt idx="1172">
                  <c:v>9.9418874730044067</c:v>
                </c:pt>
                <c:pt idx="1173">
                  <c:v>9.5336083582088307</c:v>
                </c:pt>
                <c:pt idx="1174">
                  <c:v>8.9284189022931457</c:v>
                </c:pt>
                <c:pt idx="1175">
                  <c:v>9.0119418191338294</c:v>
                </c:pt>
                <c:pt idx="1176">
                  <c:v>9.2576369191399728</c:v>
                </c:pt>
                <c:pt idx="1177">
                  <c:v>9.0037403710456339</c:v>
                </c:pt>
                <c:pt idx="1178">
                  <c:v>9.0707850296607635</c:v>
                </c:pt>
                <c:pt idx="1179">
                  <c:v>9.1330635662174142</c:v>
                </c:pt>
                <c:pt idx="1180">
                  <c:v>8.7943832898149559</c:v>
                </c:pt>
                <c:pt idx="1181">
                  <c:v>8.853937764693951</c:v>
                </c:pt>
                <c:pt idx="1182">
                  <c:v>8.8274980455423613</c:v>
                </c:pt>
                <c:pt idx="1183">
                  <c:v>9.1271657972150315</c:v>
                </c:pt>
                <c:pt idx="1184">
                  <c:v>9.1127589907409572</c:v>
                </c:pt>
                <c:pt idx="1185">
                  <c:v>8.6818433068993119</c:v>
                </c:pt>
                <c:pt idx="1186">
                  <c:v>8.5187843029835548</c:v>
                </c:pt>
                <c:pt idx="1187">
                  <c:v>8.7452044046692858</c:v>
                </c:pt>
                <c:pt idx="1188">
                  <c:v>8.8509341807291051</c:v>
                </c:pt>
                <c:pt idx="1189">
                  <c:v>9.0544760921925125</c:v>
                </c:pt>
                <c:pt idx="1190">
                  <c:v>8.0811509007854951</c:v>
                </c:pt>
                <c:pt idx="1191">
                  <c:v>7.8440245047192132</c:v>
                </c:pt>
                <c:pt idx="1192">
                  <c:v>8.1042258071764905</c:v>
                </c:pt>
                <c:pt idx="1193">
                  <c:v>8.5120779623067353</c:v>
                </c:pt>
                <c:pt idx="1194">
                  <c:v>8.8808655272958372</c:v>
                </c:pt>
                <c:pt idx="1195">
                  <c:v>9.0710059816183772</c:v>
                </c:pt>
                <c:pt idx="1196">
                  <c:v>9.196040131743235</c:v>
                </c:pt>
                <c:pt idx="1197">
                  <c:v>9.3578410467571072</c:v>
                </c:pt>
                <c:pt idx="1198">
                  <c:v>9.6540436632333826</c:v>
                </c:pt>
                <c:pt idx="1199">
                  <c:v>9.3899020849217365</c:v>
                </c:pt>
                <c:pt idx="1200">
                  <c:v>9.2594045308779478</c:v>
                </c:pt>
                <c:pt idx="1201">
                  <c:v>8.8298993538313013</c:v>
                </c:pt>
                <c:pt idx="1202">
                  <c:v>9.0810968838546184</c:v>
                </c:pt>
                <c:pt idx="1203">
                  <c:v>9.0855612307887377</c:v>
                </c:pt>
                <c:pt idx="1204">
                  <c:v>8.8184834665480647</c:v>
                </c:pt>
                <c:pt idx="1205">
                  <c:v>8.7653407443049254</c:v>
                </c:pt>
                <c:pt idx="1206">
                  <c:v>8.4453194678755086</c:v>
                </c:pt>
                <c:pt idx="1207">
                  <c:v>8.3998063165664369</c:v>
                </c:pt>
                <c:pt idx="1208">
                  <c:v>7.5811630519231556</c:v>
                </c:pt>
                <c:pt idx="1209">
                  <c:v>7.6491417133192101</c:v>
                </c:pt>
                <c:pt idx="1210">
                  <c:v>7.8107525657161103</c:v>
                </c:pt>
                <c:pt idx="1211">
                  <c:v>7.8325621371418963</c:v>
                </c:pt>
                <c:pt idx="1212">
                  <c:v>7.3886599733759919</c:v>
                </c:pt>
                <c:pt idx="1213">
                  <c:v>7.181823450546732</c:v>
                </c:pt>
                <c:pt idx="1214">
                  <c:v>6.9506737935360317</c:v>
                </c:pt>
                <c:pt idx="1215">
                  <c:v>7.2590726254261462</c:v>
                </c:pt>
                <c:pt idx="1216">
                  <c:v>7.1926124844646226</c:v>
                </c:pt>
                <c:pt idx="1217">
                  <c:v>6.6921339881975888</c:v>
                </c:pt>
                <c:pt idx="1218">
                  <c:v>6.6386531002087592</c:v>
                </c:pt>
                <c:pt idx="1219">
                  <c:v>6.6434227521660896</c:v>
                </c:pt>
                <c:pt idx="1220">
                  <c:v>7.398838200323306</c:v>
                </c:pt>
                <c:pt idx="1221">
                  <c:v>7.999840994534587</c:v>
                </c:pt>
                <c:pt idx="1222">
                  <c:v>8.3474769381554275</c:v>
                </c:pt>
                <c:pt idx="1223">
                  <c:v>8.4677384014004762</c:v>
                </c:pt>
                <c:pt idx="1224">
                  <c:v>8.7567832241347467</c:v>
                </c:pt>
                <c:pt idx="1225">
                  <c:v>8.9104934366241189</c:v>
                </c:pt>
                <c:pt idx="1226">
                  <c:v>9.2328297051905253</c:v>
                </c:pt>
                <c:pt idx="1227">
                  <c:v>9.5315812841604117</c:v>
                </c:pt>
                <c:pt idx="1228">
                  <c:v>9.8744565046683981</c:v>
                </c:pt>
                <c:pt idx="1229">
                  <c:v>10.00011790313002</c:v>
                </c:pt>
                <c:pt idx="1230">
                  <c:v>10.014475995571022</c:v>
                </c:pt>
                <c:pt idx="1231">
                  <c:v>9.728056935665208</c:v>
                </c:pt>
                <c:pt idx="1232">
                  <c:v>9.9842024580287774</c:v>
                </c:pt>
                <c:pt idx="1233">
                  <c:v>10.003391799449625</c:v>
                </c:pt>
                <c:pt idx="1234">
                  <c:v>9.8535816493642834</c:v>
                </c:pt>
                <c:pt idx="1235">
                  <c:v>9.8150109036086715</c:v>
                </c:pt>
                <c:pt idx="1236">
                  <c:v>9.8949318092025393</c:v>
                </c:pt>
                <c:pt idx="1237">
                  <c:v>9.3245296457279867</c:v>
                </c:pt>
                <c:pt idx="1238">
                  <c:v>9.3267470665082453</c:v>
                </c:pt>
                <c:pt idx="1239">
                  <c:v>9.3056434045948251</c:v>
                </c:pt>
                <c:pt idx="1240">
                  <c:v>9.2318318168960474</c:v>
                </c:pt>
                <c:pt idx="1241">
                  <c:v>9.0101855122910077</c:v>
                </c:pt>
                <c:pt idx="1242">
                  <c:v>8.8683022140433021</c:v>
                </c:pt>
                <c:pt idx="1243">
                  <c:v>9.6230632573731736</c:v>
                </c:pt>
                <c:pt idx="1244">
                  <c:v>9.6873413136280835</c:v>
                </c:pt>
                <c:pt idx="1245">
                  <c:v>9.5950707030485098</c:v>
                </c:pt>
                <c:pt idx="1246">
                  <c:v>9.6919732217830887</c:v>
                </c:pt>
                <c:pt idx="1247">
                  <c:v>9.5950548011334593</c:v>
                </c:pt>
                <c:pt idx="1248">
                  <c:v>9.9970011777304535</c:v>
                </c:pt>
                <c:pt idx="1249">
                  <c:v>10.494935172607075</c:v>
                </c:pt>
                <c:pt idx="1250">
                  <c:v>10.373217214924729</c:v>
                </c:pt>
                <c:pt idx="1251">
                  <c:v>10.397118719816815</c:v>
                </c:pt>
                <c:pt idx="1252">
                  <c:v>10.60812046786009</c:v>
                </c:pt>
                <c:pt idx="1253">
                  <c:v>10.810049845861212</c:v>
                </c:pt>
                <c:pt idx="1254">
                  <c:v>10.997563956793377</c:v>
                </c:pt>
                <c:pt idx="1255">
                  <c:v>10.73879980887728</c:v>
                </c:pt>
                <c:pt idx="1256">
                  <c:v>10.471234661697544</c:v>
                </c:pt>
                <c:pt idx="1257">
                  <c:v>10.552516982943745</c:v>
                </c:pt>
                <c:pt idx="1258">
                  <c:v>11.16461112866746</c:v>
                </c:pt>
                <c:pt idx="1259">
                  <c:v>11.690521474467587</c:v>
                </c:pt>
                <c:pt idx="1260">
                  <c:v>11.715007584487976</c:v>
                </c:pt>
                <c:pt idx="1261">
                  <c:v>12.388219099418114</c:v>
                </c:pt>
                <c:pt idx="1262">
                  <c:v>13.189022981532705</c:v>
                </c:pt>
                <c:pt idx="1263">
                  <c:v>13.552504172869467</c:v>
                </c:pt>
                <c:pt idx="1264">
                  <c:v>13.560046199232319</c:v>
                </c:pt>
                <c:pt idx="1265">
                  <c:v>13.888688626457101</c:v>
                </c:pt>
                <c:pt idx="1266">
                  <c:v>13.619995534083793</c:v>
                </c:pt>
                <c:pt idx="1267">
                  <c:v>13.887667550866043</c:v>
                </c:pt>
                <c:pt idx="1268">
                  <c:v>13.46731431297712</c:v>
                </c:pt>
                <c:pt idx="1269">
                  <c:v>13.425918860857347</c:v>
                </c:pt>
                <c:pt idx="1270">
                  <c:v>13.872985596138591</c:v>
                </c:pt>
                <c:pt idx="1271">
                  <c:v>14.0851398147433</c:v>
                </c:pt>
                <c:pt idx="1272">
                  <c:v>14.922208103718935</c:v>
                </c:pt>
                <c:pt idx="1273">
                  <c:v>15.822318142836441</c:v>
                </c:pt>
                <c:pt idx="1274">
                  <c:v>16.433343976069914</c:v>
                </c:pt>
                <c:pt idx="1275">
                  <c:v>16.196534453220867</c:v>
                </c:pt>
                <c:pt idx="1276">
                  <c:v>16.160311952655736</c:v>
                </c:pt>
                <c:pt idx="1277">
                  <c:v>16.82520730787871</c:v>
                </c:pt>
                <c:pt idx="1278">
                  <c:v>17.306004390512214</c:v>
                </c:pt>
                <c:pt idx="1279">
                  <c:v>18.326907245856329</c:v>
                </c:pt>
                <c:pt idx="1280">
                  <c:v>17.675620449938211</c:v>
                </c:pt>
                <c:pt idx="1281">
                  <c:v>15.530055563627304</c:v>
                </c:pt>
                <c:pt idx="1282">
                  <c:v>13.590885143189075</c:v>
                </c:pt>
                <c:pt idx="1283">
                  <c:v>13.389028514426958</c:v>
                </c:pt>
                <c:pt idx="1284">
                  <c:v>13.898336683569131</c:v>
                </c:pt>
                <c:pt idx="1285">
                  <c:v>14.298270962469514</c:v>
                </c:pt>
                <c:pt idx="1286">
                  <c:v>14.668946811103455</c:v>
                </c:pt>
                <c:pt idx="1287">
                  <c:v>14.433316420838937</c:v>
                </c:pt>
                <c:pt idx="1288">
                  <c:v>14.031891348027768</c:v>
                </c:pt>
                <c:pt idx="1289">
                  <c:v>14.766468647879613</c:v>
                </c:pt>
                <c:pt idx="1290">
                  <c:v>14.608315717522096</c:v>
                </c:pt>
                <c:pt idx="1291">
                  <c:v>14.244946310675646</c:v>
                </c:pt>
                <c:pt idx="1292">
                  <c:v>14.369428776140156</c:v>
                </c:pt>
                <c:pt idx="1293">
                  <c:v>14.811450153277718</c:v>
                </c:pt>
                <c:pt idx="1294">
                  <c:v>14.445530680872883</c:v>
                </c:pt>
                <c:pt idx="1295">
                  <c:v>14.702086748571995</c:v>
                </c:pt>
                <c:pt idx="1296">
                  <c:v>15.088072442713283</c:v>
                </c:pt>
                <c:pt idx="1297">
                  <c:v>15.46706046273475</c:v>
                </c:pt>
                <c:pt idx="1298">
                  <c:v>15.298969108882359</c:v>
                </c:pt>
                <c:pt idx="1299">
                  <c:v>15.686742656144579</c:v>
                </c:pt>
                <c:pt idx="1300">
                  <c:v>16.186353538544555</c:v>
                </c:pt>
                <c:pt idx="1301">
                  <c:v>16.641904235808582</c:v>
                </c:pt>
                <c:pt idx="1302">
                  <c:v>17.013407650499129</c:v>
                </c:pt>
                <c:pt idx="1303">
                  <c:v>17.734251436577321</c:v>
                </c:pt>
                <c:pt idx="1304">
                  <c:v>17.714220678979075</c:v>
                </c:pt>
                <c:pt idx="1305">
                  <c:v>17.640853852797946</c:v>
                </c:pt>
                <c:pt idx="1306">
                  <c:v>17.242369266947424</c:v>
                </c:pt>
                <c:pt idx="1307">
                  <c:v>17.650212904947324</c:v>
                </c:pt>
                <c:pt idx="1308">
                  <c:v>17.048843606878268</c:v>
                </c:pt>
                <c:pt idx="1309">
                  <c:v>16.508093516490288</c:v>
                </c:pt>
                <c:pt idx="1310">
                  <c:v>16.833748233480954</c:v>
                </c:pt>
                <c:pt idx="1311">
                  <c:v>16.81391389873577</c:v>
                </c:pt>
                <c:pt idx="1312">
                  <c:v>17.392413588645006</c:v>
                </c:pt>
                <c:pt idx="1313">
                  <c:v>17.817082821653017</c:v>
                </c:pt>
                <c:pt idx="1314">
                  <c:v>17.747171587070248</c:v>
                </c:pt>
                <c:pt idx="1315">
                  <c:v>16.168334756508983</c:v>
                </c:pt>
                <c:pt idx="1316">
                  <c:v>15.301285443522632</c:v>
                </c:pt>
                <c:pt idx="1317">
                  <c:v>14.818147965500808</c:v>
                </c:pt>
                <c:pt idx="1318">
                  <c:v>15.187607599503197</c:v>
                </c:pt>
                <c:pt idx="1319">
                  <c:v>15.846314974728775</c:v>
                </c:pt>
                <c:pt idx="1320">
                  <c:v>15.606190118802372</c:v>
                </c:pt>
                <c:pt idx="1321">
                  <c:v>17.354664745205124</c:v>
                </c:pt>
                <c:pt idx="1322">
                  <c:v>17.818620083397395</c:v>
                </c:pt>
                <c:pt idx="1323">
                  <c:v>18.155345895198039</c:v>
                </c:pt>
                <c:pt idx="1324">
                  <c:v>18.035430911004067</c:v>
                </c:pt>
                <c:pt idx="1325">
                  <c:v>18.015227044688345</c:v>
                </c:pt>
                <c:pt idx="1326">
                  <c:v>18.103452345519763</c:v>
                </c:pt>
                <c:pt idx="1327">
                  <c:v>18.512258455337729</c:v>
                </c:pt>
                <c:pt idx="1328">
                  <c:v>18.357282591774336</c:v>
                </c:pt>
                <c:pt idx="1329">
                  <c:v>18.349187992001994</c:v>
                </c:pt>
                <c:pt idx="1330">
                  <c:v>18.288868169301349</c:v>
                </c:pt>
                <c:pt idx="1331">
                  <c:v>18.441652313512726</c:v>
                </c:pt>
                <c:pt idx="1332">
                  <c:v>19.773068211462647</c:v>
                </c:pt>
                <c:pt idx="1333">
                  <c:v>19.582982970386755</c:v>
                </c:pt>
                <c:pt idx="1334">
                  <c:v>19.283561861298562</c:v>
                </c:pt>
                <c:pt idx="1335">
                  <c:v>19.301229507881054</c:v>
                </c:pt>
                <c:pt idx="1336">
                  <c:v>19.662279795641698</c:v>
                </c:pt>
                <c:pt idx="1337">
                  <c:v>19.315365967644603</c:v>
                </c:pt>
                <c:pt idx="1338">
                  <c:v>19.620740694824413</c:v>
                </c:pt>
                <c:pt idx="1339">
                  <c:v>19.722137498351529</c:v>
                </c:pt>
                <c:pt idx="1340">
                  <c:v>19.708766424745303</c:v>
                </c:pt>
                <c:pt idx="1341">
                  <c:v>19.370271076906967</c:v>
                </c:pt>
                <c:pt idx="1342">
                  <c:v>19.833656038801234</c:v>
                </c:pt>
                <c:pt idx="1343">
                  <c:v>20.448606721242964</c:v>
                </c:pt>
                <c:pt idx="1344">
                  <c:v>20.32341080299571</c:v>
                </c:pt>
                <c:pt idx="1345">
                  <c:v>20.54533679290045</c:v>
                </c:pt>
                <c:pt idx="1346">
                  <c:v>20.855200148690916</c:v>
                </c:pt>
                <c:pt idx="1347">
                  <c:v>20.45736201664219</c:v>
                </c:pt>
                <c:pt idx="1348">
                  <c:v>20.517605633764866</c:v>
                </c:pt>
                <c:pt idx="1349">
                  <c:v>20.608357012960202</c:v>
                </c:pt>
                <c:pt idx="1350">
                  <c:v>20.564596413297146</c:v>
                </c:pt>
                <c:pt idx="1351">
                  <c:v>20.812227546627387</c:v>
                </c:pt>
                <c:pt idx="1352">
                  <c:v>20.993501005229128</c:v>
                </c:pt>
                <c:pt idx="1353">
                  <c:v>21.109178247475121</c:v>
                </c:pt>
                <c:pt idx="1354">
                  <c:v>21.03790118960638</c:v>
                </c:pt>
                <c:pt idx="1355">
                  <c:v>21.164732079814652</c:v>
                </c:pt>
                <c:pt idx="1356">
                  <c:v>21.411974913826548</c:v>
                </c:pt>
                <c:pt idx="1357">
                  <c:v>21.263840187313036</c:v>
                </c:pt>
                <c:pt idx="1358">
                  <c:v>20.83337588946042</c:v>
                </c:pt>
                <c:pt idx="1359">
                  <c:v>20.05525008506385</c:v>
                </c:pt>
                <c:pt idx="1360">
                  <c:v>20.196492421281452</c:v>
                </c:pt>
                <c:pt idx="1361">
                  <c:v>20.290763690670314</c:v>
                </c:pt>
                <c:pt idx="1362">
                  <c:v>20.067951816142148</c:v>
                </c:pt>
                <c:pt idx="1363">
                  <c:v>20.535549404755638</c:v>
                </c:pt>
                <c:pt idx="1364">
                  <c:v>20.576450100818867</c:v>
                </c:pt>
                <c:pt idx="1365">
                  <c:v>20.395759282410253</c:v>
                </c:pt>
                <c:pt idx="1366">
                  <c:v>20.209473020394054</c:v>
                </c:pt>
                <c:pt idx="1367">
                  <c:v>19.911484108090328</c:v>
                </c:pt>
                <c:pt idx="1368">
                  <c:v>20.2191194224573</c:v>
                </c:pt>
                <c:pt idx="1369">
                  <c:v>20.802571764332679</c:v>
                </c:pt>
                <c:pt idx="1370">
                  <c:v>21.152737302036982</c:v>
                </c:pt>
                <c:pt idx="1371">
                  <c:v>21.642739261879644</c:v>
                </c:pt>
                <c:pt idx="1372">
                  <c:v>22.195426698019944</c:v>
                </c:pt>
                <c:pt idx="1373">
                  <c:v>22.718356759520606</c:v>
                </c:pt>
                <c:pt idx="1374">
                  <c:v>23.376412691512119</c:v>
                </c:pt>
                <c:pt idx="1375">
                  <c:v>23.284070256230525</c:v>
                </c:pt>
                <c:pt idx="1376">
                  <c:v>23.94600707529985</c:v>
                </c:pt>
                <c:pt idx="1377">
                  <c:v>23.926762764083275</c:v>
                </c:pt>
                <c:pt idx="1378">
                  <c:v>24.347586881114815</c:v>
                </c:pt>
                <c:pt idx="1379">
                  <c:v>25.027380664939116</c:v>
                </c:pt>
                <c:pt idx="1380">
                  <c:v>24.762465194644026</c:v>
                </c:pt>
                <c:pt idx="1381">
                  <c:v>25.976065550593393</c:v>
                </c:pt>
                <c:pt idx="1382">
                  <c:v>25.629930395216117</c:v>
                </c:pt>
                <c:pt idx="1383">
                  <c:v>25.424203848381538</c:v>
                </c:pt>
                <c:pt idx="1384">
                  <c:v>25.814043827699034</c:v>
                </c:pt>
                <c:pt idx="1385">
                  <c:v>25.966673558333849</c:v>
                </c:pt>
                <c:pt idx="1386">
                  <c:v>24.858411332348393</c:v>
                </c:pt>
                <c:pt idx="1387">
                  <c:v>25.412529121454959</c:v>
                </c:pt>
                <c:pt idx="1388">
                  <c:v>25.680115512876771</c:v>
                </c:pt>
                <c:pt idx="1389">
                  <c:v>26.48346772089721</c:v>
                </c:pt>
                <c:pt idx="1390">
                  <c:v>27.585612049012802</c:v>
                </c:pt>
                <c:pt idx="1391">
                  <c:v>27.723946163893974</c:v>
                </c:pt>
                <c:pt idx="1392">
                  <c:v>28.332870129950383</c:v>
                </c:pt>
                <c:pt idx="1393">
                  <c:v>29.265634883575967</c:v>
                </c:pt>
                <c:pt idx="1394">
                  <c:v>28.802458591871666</c:v>
                </c:pt>
                <c:pt idx="1395">
                  <c:v>27.585160338136564</c:v>
                </c:pt>
                <c:pt idx="1396">
                  <c:v>29.928362224688801</c:v>
                </c:pt>
                <c:pt idx="1397">
                  <c:v>31.256560616381293</c:v>
                </c:pt>
                <c:pt idx="1398">
                  <c:v>32.766637689669963</c:v>
                </c:pt>
                <c:pt idx="1399">
                  <c:v>32.586283486713199</c:v>
                </c:pt>
                <c:pt idx="1400">
                  <c:v>32.666581341708643</c:v>
                </c:pt>
                <c:pt idx="1401">
                  <c:v>32.901498179798132</c:v>
                </c:pt>
                <c:pt idx="1402">
                  <c:v>32.336600532812689</c:v>
                </c:pt>
                <c:pt idx="1403">
                  <c:v>33.03078904290544</c:v>
                </c:pt>
                <c:pt idx="1404">
                  <c:v>32.859968415052251</c:v>
                </c:pt>
                <c:pt idx="1405">
                  <c:v>34.709677782270006</c:v>
                </c:pt>
                <c:pt idx="1406">
                  <c:v>36.296927736425111</c:v>
                </c:pt>
                <c:pt idx="1407">
                  <c:v>37.276934043028788</c:v>
                </c:pt>
                <c:pt idx="1408">
                  <c:v>36.956598518969024</c:v>
                </c:pt>
                <c:pt idx="1409">
                  <c:v>36.802293460092045</c:v>
                </c:pt>
                <c:pt idx="1410">
                  <c:v>38.259645085248579</c:v>
                </c:pt>
                <c:pt idx="1411">
                  <c:v>35.423401024878331</c:v>
                </c:pt>
                <c:pt idx="1412">
                  <c:v>33.532356980834919</c:v>
                </c:pt>
                <c:pt idx="1413">
                  <c:v>33.773102879048174</c:v>
                </c:pt>
                <c:pt idx="1414">
                  <c:v>37.369391883920976</c:v>
                </c:pt>
                <c:pt idx="1415">
                  <c:v>38.820274780098188</c:v>
                </c:pt>
                <c:pt idx="1416">
                  <c:v>40.576957677208149</c:v>
                </c:pt>
                <c:pt idx="1417">
                  <c:v>40.400159229259984</c:v>
                </c:pt>
                <c:pt idx="1418">
                  <c:v>41.356103632713022</c:v>
                </c:pt>
                <c:pt idx="1419">
                  <c:v>42.704509516892166</c:v>
                </c:pt>
                <c:pt idx="1420">
                  <c:v>42.556676709518051</c:v>
                </c:pt>
                <c:pt idx="1421">
                  <c:v>42.180675911746938</c:v>
                </c:pt>
                <c:pt idx="1422">
                  <c:v>43.828035992805418</c:v>
                </c:pt>
                <c:pt idx="1423">
                  <c:v>41.93071215994047</c:v>
                </c:pt>
                <c:pt idx="1424">
                  <c:v>41.323451334715031</c:v>
                </c:pt>
                <c:pt idx="1425">
                  <c:v>40.552854399539889</c:v>
                </c:pt>
                <c:pt idx="1426">
                  <c:v>43.208290714613938</c:v>
                </c:pt>
                <c:pt idx="1427">
                  <c:v>44.197939761040558</c:v>
                </c:pt>
                <c:pt idx="1428">
                  <c:v>43.772578146938002</c:v>
                </c:pt>
                <c:pt idx="1429">
                  <c:v>42.185635887917321</c:v>
                </c:pt>
                <c:pt idx="1430">
                  <c:v>43.220748439965895</c:v>
                </c:pt>
                <c:pt idx="1431">
                  <c:v>43.528574288507741</c:v>
                </c:pt>
                <c:pt idx="1432">
                  <c:v>41.966050503324318</c:v>
                </c:pt>
                <c:pt idx="1433">
                  <c:v>42.781971567071459</c:v>
                </c:pt>
                <c:pt idx="1434">
                  <c:v>42.758093618269584</c:v>
                </c:pt>
                <c:pt idx="1435">
                  <c:v>42.86956549441949</c:v>
                </c:pt>
                <c:pt idx="1436">
                  <c:v>41.898007924884752</c:v>
                </c:pt>
                <c:pt idx="1437">
                  <c:v>39.369699044201376</c:v>
                </c:pt>
                <c:pt idx="1438">
                  <c:v>38.782142456784783</c:v>
                </c:pt>
                <c:pt idx="1439">
                  <c:v>37.274238004497199</c:v>
                </c:pt>
                <c:pt idx="1440">
                  <c:v>36.978867997029816</c:v>
                </c:pt>
                <c:pt idx="1441">
                  <c:v>35.834662651431294</c:v>
                </c:pt>
                <c:pt idx="1442">
                  <c:v>32.325837236178749</c:v>
                </c:pt>
                <c:pt idx="1443">
                  <c:v>32.173901168360693</c:v>
                </c:pt>
                <c:pt idx="1444">
                  <c:v>34.074643217140043</c:v>
                </c:pt>
                <c:pt idx="1445">
                  <c:v>33.068534411112772</c:v>
                </c:pt>
                <c:pt idx="1446">
                  <c:v>32.163038687444356</c:v>
                </c:pt>
                <c:pt idx="1447">
                  <c:v>31.404318760780139</c:v>
                </c:pt>
                <c:pt idx="1448">
                  <c:v>27.667392586862487</c:v>
                </c:pt>
                <c:pt idx="1449">
                  <c:v>28.577373113360093</c:v>
                </c:pt>
                <c:pt idx="1450">
                  <c:v>30.005103811056813</c:v>
                </c:pt>
                <c:pt idx="1451">
                  <c:v>30.499953255020458</c:v>
                </c:pt>
                <c:pt idx="1452">
                  <c:v>30.277204433095992</c:v>
                </c:pt>
                <c:pt idx="1453">
                  <c:v>29.085704152008422</c:v>
                </c:pt>
                <c:pt idx="1454">
                  <c:v>30.292130640918671</c:v>
                </c:pt>
                <c:pt idx="1455">
                  <c:v>29.005883253118675</c:v>
                </c:pt>
                <c:pt idx="1456">
                  <c:v>28.128107508688338</c:v>
                </c:pt>
                <c:pt idx="1457">
                  <c:v>26.38767254118336</c:v>
                </c:pt>
                <c:pt idx="1458">
                  <c:v>23.463120467431445</c:v>
                </c:pt>
                <c:pt idx="1459">
                  <c:v>23.588713528842376</c:v>
                </c:pt>
                <c:pt idx="1460">
                  <c:v>22.365036801224331</c:v>
                </c:pt>
                <c:pt idx="1461">
                  <c:v>21.956233863659087</c:v>
                </c:pt>
                <c:pt idx="1462">
                  <c:v>23.348396502725134</c:v>
                </c:pt>
                <c:pt idx="1463">
                  <c:v>23.101442537685639</c:v>
                </c:pt>
                <c:pt idx="1464">
                  <c:v>22.89834857661322</c:v>
                </c:pt>
                <c:pt idx="1465">
                  <c:v>21.214102123415287</c:v>
                </c:pt>
                <c:pt idx="1466">
                  <c:v>21.309719026990987</c:v>
                </c:pt>
                <c:pt idx="1467">
                  <c:v>22.427939577730896</c:v>
                </c:pt>
                <c:pt idx="1468">
                  <c:v>23.591080453481485</c:v>
                </c:pt>
                <c:pt idx="1469">
                  <c:v>24.832223259531055</c:v>
                </c:pt>
                <c:pt idx="1470">
                  <c:v>24.86732910126878</c:v>
                </c:pt>
                <c:pt idx="1471">
                  <c:v>24.642251409932157</c:v>
                </c:pt>
                <c:pt idx="1472">
                  <c:v>25.243686752606251</c:v>
                </c:pt>
                <c:pt idx="1473">
                  <c:v>25.682756070579682</c:v>
                </c:pt>
                <c:pt idx="1474">
                  <c:v>25.946798218420124</c:v>
                </c:pt>
                <c:pt idx="1475">
                  <c:v>26.635170511081533</c:v>
                </c:pt>
                <c:pt idx="1476">
                  <c:v>27.658540355736577</c:v>
                </c:pt>
                <c:pt idx="1477">
                  <c:v>27.650862036740222</c:v>
                </c:pt>
                <c:pt idx="1478">
                  <c:v>26.886530384035868</c:v>
                </c:pt>
                <c:pt idx="1479">
                  <c:v>26.900577508444886</c:v>
                </c:pt>
                <c:pt idx="1480">
                  <c:v>25.902814292943763</c:v>
                </c:pt>
                <c:pt idx="1481">
                  <c:v>26.401285366474912</c:v>
                </c:pt>
                <c:pt idx="1482">
                  <c:v>25.695888646268557</c:v>
                </c:pt>
                <c:pt idx="1483">
                  <c:v>25.174462226477768</c:v>
                </c:pt>
                <c:pt idx="1484">
                  <c:v>25.668406776357688</c:v>
                </c:pt>
                <c:pt idx="1485">
                  <c:v>25.411655665489327</c:v>
                </c:pt>
                <c:pt idx="1486">
                  <c:v>26.465310814818039</c:v>
                </c:pt>
                <c:pt idx="1487">
                  <c:v>27.144808694741226</c:v>
                </c:pt>
                <c:pt idx="1488">
                  <c:v>26.587250697970379</c:v>
                </c:pt>
                <c:pt idx="1489">
                  <c:v>26.74486312810118</c:v>
                </c:pt>
                <c:pt idx="1490">
                  <c:v>26.339142131057926</c:v>
                </c:pt>
                <c:pt idx="1491">
                  <c:v>25.40892256911447</c:v>
                </c:pt>
                <c:pt idx="1492">
                  <c:v>25.650230187182967</c:v>
                </c:pt>
                <c:pt idx="1493">
                  <c:v>26.068394871883996</c:v>
                </c:pt>
                <c:pt idx="1494">
                  <c:v>26.287871091254747</c:v>
                </c:pt>
                <c:pt idx="1495">
                  <c:v>26.104381410936156</c:v>
                </c:pt>
                <c:pt idx="1496">
                  <c:v>25.730122990164475</c:v>
                </c:pt>
                <c:pt idx="1497">
                  <c:v>24.876538723647961</c:v>
                </c:pt>
                <c:pt idx="1498">
                  <c:v>25.931783309069022</c:v>
                </c:pt>
                <c:pt idx="1499">
                  <c:v>26.443803114292411</c:v>
                </c:pt>
                <c:pt idx="1500">
                  <c:v>26.468702626685733</c:v>
                </c:pt>
                <c:pt idx="1501">
                  <c:v>26.249624763583309</c:v>
                </c:pt>
                <c:pt idx="1502">
                  <c:v>26.327837778667693</c:v>
                </c:pt>
                <c:pt idx="1503">
                  <c:v>26.147280943874527</c:v>
                </c:pt>
                <c:pt idx="1504">
                  <c:v>25.650640708757344</c:v>
                </c:pt>
                <c:pt idx="1505">
                  <c:v>24.74958224164638</c:v>
                </c:pt>
                <c:pt idx="1506">
                  <c:v>24.696786766853311</c:v>
                </c:pt>
                <c:pt idx="1507">
                  <c:v>25.051393562010968</c:v>
                </c:pt>
                <c:pt idx="1508">
                  <c:v>25.644156440797396</c:v>
                </c:pt>
                <c:pt idx="1509">
                  <c:v>26.538040282101729</c:v>
                </c:pt>
                <c:pt idx="1510">
                  <c:v>26.928020270856493</c:v>
                </c:pt>
                <c:pt idx="1511">
                  <c:v>27.282689787571687</c:v>
                </c:pt>
                <c:pt idx="1512">
                  <c:v>27.207536656807143</c:v>
                </c:pt>
                <c:pt idx="1513">
                  <c:v>27.315181413516616</c:v>
                </c:pt>
                <c:pt idx="1514">
                  <c:v>26.2276055546509</c:v>
                </c:pt>
                <c:pt idx="1515">
                  <c:v>26.976268314189092</c:v>
                </c:pt>
                <c:pt idx="1516">
                  <c:v>27.548490451851265</c:v>
                </c:pt>
                <c:pt idx="1517">
                  <c:v>27.418262740410615</c:v>
                </c:pt>
                <c:pt idx="1518">
                  <c:v>27.410088167204339</c:v>
                </c:pt>
                <c:pt idx="1519">
                  <c:v>26.14860718931233</c:v>
                </c:pt>
                <c:pt idx="1520">
                  <c:v>26.725743047696916</c:v>
                </c:pt>
                <c:pt idx="1521">
                  <c:v>27.320648130462025</c:v>
                </c:pt>
                <c:pt idx="1522">
                  <c:v>25.729053579498387</c:v>
                </c:pt>
                <c:pt idx="1523">
                  <c:v>25.955510105240236</c:v>
                </c:pt>
                <c:pt idx="1524">
                  <c:v>24.022317760836824</c:v>
                </c:pt>
                <c:pt idx="1525">
                  <c:v>23.495263401811776</c:v>
                </c:pt>
                <c:pt idx="1526">
                  <c:v>22.606810842249335</c:v>
                </c:pt>
                <c:pt idx="1527">
                  <c:v>23.356040643201602</c:v>
                </c:pt>
                <c:pt idx="1528">
                  <c:v>23.696432116623178</c:v>
                </c:pt>
                <c:pt idx="1529">
                  <c:v>22.416812802281939</c:v>
                </c:pt>
                <c:pt idx="1530">
                  <c:v>20.907206462661573</c:v>
                </c:pt>
                <c:pt idx="1531">
                  <c:v>21.401617360047926</c:v>
                </c:pt>
                <c:pt idx="1532">
                  <c:v>20.362733946097517</c:v>
                </c:pt>
                <c:pt idx="1533">
                  <c:v>16.387356548789835</c:v>
                </c:pt>
                <c:pt idx="1534">
                  <c:v>15.259659405704582</c:v>
                </c:pt>
                <c:pt idx="1535">
                  <c:v>15.376080747423769</c:v>
                </c:pt>
                <c:pt idx="1536">
                  <c:v>15.174651936879668</c:v>
                </c:pt>
                <c:pt idx="1537">
                  <c:v>14.122181801918895</c:v>
                </c:pt>
                <c:pt idx="1538">
                  <c:v>13.323667656863929</c:v>
                </c:pt>
                <c:pt idx="1539">
                  <c:v>14.981866453039251</c:v>
                </c:pt>
                <c:pt idx="1540">
                  <c:v>15.996355755263155</c:v>
                </c:pt>
                <c:pt idx="1541">
                  <c:v>16.38418281621534</c:v>
                </c:pt>
                <c:pt idx="1542">
                  <c:v>16.694620816995613</c:v>
                </c:pt>
                <c:pt idx="1543">
                  <c:v>18.094069801576083</c:v>
                </c:pt>
                <c:pt idx="1544">
                  <c:v>18.831902264840078</c:v>
                </c:pt>
                <c:pt idx="1545">
                  <c:v>19.358008443486842</c:v>
                </c:pt>
                <c:pt idx="1546">
                  <c:v>19.812761079966062</c:v>
                </c:pt>
                <c:pt idx="1547">
                  <c:v>20.322376500216535</c:v>
                </c:pt>
                <c:pt idx="1548">
                  <c:v>20.527859801454412</c:v>
                </c:pt>
                <c:pt idx="1549">
                  <c:v>19.920539306600435</c:v>
                </c:pt>
                <c:pt idx="1550">
                  <c:v>21.004601209715357</c:v>
                </c:pt>
                <c:pt idx="1551">
                  <c:v>21.804845599625157</c:v>
                </c:pt>
                <c:pt idx="1552">
                  <c:v>20.480068638423404</c:v>
                </c:pt>
                <c:pt idx="1553">
                  <c:v>19.742039853739453</c:v>
                </c:pt>
                <c:pt idx="1554">
                  <c:v>19.668660470717704</c:v>
                </c:pt>
                <c:pt idx="1555">
                  <c:v>19.770299174358573</c:v>
                </c:pt>
                <c:pt idx="1556">
                  <c:v>20.381395233204024</c:v>
                </c:pt>
                <c:pt idx="1557">
                  <c:v>21.240127651759412</c:v>
                </c:pt>
                <c:pt idx="1558">
                  <c:v>21.700723827760601</c:v>
                </c:pt>
                <c:pt idx="1559">
                  <c:v>22.396379773044199</c:v>
                </c:pt>
                <c:pt idx="1560">
                  <c:v>22.978299430554973</c:v>
                </c:pt>
                <c:pt idx="1561">
                  <c:v>23.489828703298517</c:v>
                </c:pt>
                <c:pt idx="1562">
                  <c:v>22.899336430143638</c:v>
                </c:pt>
                <c:pt idx="1563">
                  <c:v>23.143929447285934</c:v>
                </c:pt>
                <c:pt idx="1564">
                  <c:v>23.059491506095327</c:v>
                </c:pt>
                <c:pt idx="1565">
                  <c:v>22.100831286610983</c:v>
                </c:pt>
                <c:pt idx="1566">
                  <c:v>22.610981701156618</c:v>
                </c:pt>
                <c:pt idx="1567">
                  <c:v>20.049852721660486</c:v>
                </c:pt>
                <c:pt idx="1568">
                  <c:v>19.698114568877703</c:v>
                </c:pt>
                <c:pt idx="1569">
                  <c:v>20.155824786688743</c:v>
                </c:pt>
                <c:pt idx="1570">
                  <c:v>20.345246797645814</c:v>
                </c:pt>
                <c:pt idx="1571">
                  <c:v>20.523575499431697</c:v>
                </c:pt>
                <c:pt idx="1572">
                  <c:v>21.213008091803452</c:v>
                </c:pt>
                <c:pt idx="1573">
                  <c:v>21.797435963717529</c:v>
                </c:pt>
                <c:pt idx="1574">
                  <c:v>22.053943972904701</c:v>
                </c:pt>
                <c:pt idx="1575">
                  <c:v>21.779246906824888</c:v>
                </c:pt>
                <c:pt idx="1576">
                  <c:v>20.941467419743475</c:v>
                </c:pt>
                <c:pt idx="1577">
                  <c:v>20.54750408685609</c:v>
                </c:pt>
                <c:pt idx="1578">
                  <c:v>20.999341293380557</c:v>
                </c:pt>
                <c:pt idx="1579">
                  <c:v>21.410428453442929</c:v>
                </c:pt>
                <c:pt idx="1580">
                  <c:v>21.783690301727681</c:v>
                </c:pt>
                <c:pt idx="1581">
                  <c:v>21.577109654528783</c:v>
                </c:pt>
                <c:pt idx="1582">
                  <c:v>20.898162059573693</c:v>
                </c:pt>
                <c:pt idx="1583">
                  <c:v>21.238261139845608</c:v>
                </c:pt>
                <c:pt idx="1584">
                  <c:v>21.900475413821805</c:v>
                </c:pt>
                <c:pt idx="1585">
                  <c:v>22.052724336861939</c:v>
                </c:pt>
                <c:pt idx="1586">
                  <c:v>22.419207114602571</c:v>
                </c:pt>
                <c:pt idx="1587">
                  <c:v>22.595655396105585</c:v>
                </c:pt>
                <c:pt idx="1588">
                  <c:v>23.411841781842394</c:v>
                </c:pt>
                <c:pt idx="1589">
                  <c:v>22.925333173915316</c:v>
                </c:pt>
                <c:pt idx="1590">
                  <c:v>23.492460177159636</c:v>
                </c:pt>
                <c:pt idx="1591">
                  <c:v>23.356649094916087</c:v>
                </c:pt>
                <c:pt idx="1592">
                  <c:v>23.442287167960593</c:v>
                </c:pt>
                <c:pt idx="1593">
                  <c:v>23.834737887631427</c:v>
                </c:pt>
                <c:pt idx="1594">
                  <c:v>24.642077092412048</c:v>
                </c:pt>
                <c:pt idx="1595">
                  <c:v>24.861869296461936</c:v>
                </c:pt>
                <c:pt idx="1596">
                  <c:v>24.859609093632706</c:v>
                </c:pt>
                <c:pt idx="1597">
                  <c:v>24.590930877894127</c:v>
                </c:pt>
                <c:pt idx="1598">
                  <c:v>24.956039153965385</c:v>
                </c:pt>
                <c:pt idx="1599">
                  <c:v>24.786315396962632</c:v>
                </c:pt>
                <c:pt idx="1600">
                  <c:v>24.943274109902585</c:v>
                </c:pt>
                <c:pt idx="1601">
                  <c:v>25.558007623511294</c:v>
                </c:pt>
                <c:pt idx="1602">
                  <c:v>25.817545976158737</c:v>
                </c:pt>
                <c:pt idx="1603">
                  <c:v>25.617606421799394</c:v>
                </c:pt>
                <c:pt idx="1604">
                  <c:v>25.918436892606188</c:v>
                </c:pt>
                <c:pt idx="1605">
                  <c:v>25.162748283083253</c:v>
                </c:pt>
                <c:pt idx="1606">
                  <c:v>26.60681714714342</c:v>
                </c:pt>
                <c:pt idx="1607">
                  <c:v>26.794085482572555</c:v>
                </c:pt>
                <c:pt idx="1608">
                  <c:v>26.492295420383122</c:v>
                </c:pt>
                <c:pt idx="1609">
                  <c:v>26.995513699383245</c:v>
                </c:pt>
                <c:pt idx="1610">
                  <c:v>26.728605452928477</c:v>
                </c:pt>
                <c:pt idx="1611">
                  <c:v>26.791371680192324</c:v>
                </c:pt>
                <c:pt idx="1612">
                  <c:v>26.806111379650826</c:v>
                </c:pt>
                <c:pt idx="1613">
                  <c:v>26.495895292784855</c:v>
                </c:pt>
                <c:pt idx="1614">
                  <c:v>26.381136336399695</c:v>
                </c:pt>
                <c:pt idx="1615">
                  <c:v>25.693658417057708</c:v>
                </c:pt>
                <c:pt idx="1616">
                  <c:v>24.496752170486442</c:v>
                </c:pt>
                <c:pt idx="1617">
                  <c:v>25.491441046066761</c:v>
                </c:pt>
                <c:pt idx="1618">
                  <c:v>26.225851890971935</c:v>
                </c:pt>
                <c:pt idx="1619">
                  <c:v>25.965424037124173</c:v>
                </c:pt>
                <c:pt idx="1620">
                  <c:v>24.206167203878479</c:v>
                </c:pt>
                <c:pt idx="1621">
                  <c:v>24.002606777289767</c:v>
                </c:pt>
                <c:pt idx="1622">
                  <c:v>25.372298620187923</c:v>
                </c:pt>
                <c:pt idx="1623">
                  <c:v>25.922337543673891</c:v>
                </c:pt>
                <c:pt idx="1624">
                  <c:v>25.694709923449977</c:v>
                </c:pt>
                <c:pt idx="1625">
                  <c:v>25.840372927670515</c:v>
                </c:pt>
                <c:pt idx="1626">
                  <c:v>26.694003256096302</c:v>
                </c:pt>
                <c:pt idx="1627">
                  <c:v>26.948872433723874</c:v>
                </c:pt>
                <c:pt idx="1628">
                  <c:v>26.72787334647855</c:v>
                </c:pt>
                <c:pt idx="1629">
                  <c:v>26.52514308507061</c:v>
                </c:pt>
                <c:pt idx="1630">
                  <c:v>26.850953531056273</c:v>
                </c:pt>
                <c:pt idx="1631">
                  <c:v>27.865098223923532</c:v>
                </c:pt>
                <c:pt idx="1632">
                  <c:v>28.063573742124468</c:v>
                </c:pt>
                <c:pt idx="1633">
                  <c:v>28.655106525184138</c:v>
                </c:pt>
                <c:pt idx="1634">
                  <c:v>29.086921742464643</c:v>
                </c:pt>
                <c:pt idx="1635">
                  <c:v>28.904245956275155</c:v>
                </c:pt>
                <c:pt idx="1636">
                  <c:v>29.313344980271431</c:v>
                </c:pt>
                <c:pt idx="1637">
                  <c:v>29.748503240632758</c:v>
                </c:pt>
                <c:pt idx="1638">
                  <c:v>30.002220744018565</c:v>
                </c:pt>
                <c:pt idx="1639">
                  <c:v>29.914959397497494</c:v>
                </c:pt>
                <c:pt idx="1640">
                  <c:v>30.168114410678903</c:v>
                </c:pt>
                <c:pt idx="1641">
                  <c:v>30.920393290333831</c:v>
                </c:pt>
                <c:pt idx="1642">
                  <c:v>31.298913333880261</c:v>
                </c:pt>
                <c:pt idx="1643">
                  <c:v>32.086132007705977</c:v>
                </c:pt>
                <c:pt idx="1644">
                  <c:v>33.307343828030653</c:v>
                </c:pt>
                <c:pt idx="1645">
                  <c:v>32.035382339250276</c:v>
                </c:pt>
                <c:pt idx="1646">
                  <c:v>31.808409057643104</c:v>
                </c:pt>
                <c:pt idx="1647">
                  <c:v>30.97017929332522</c:v>
                </c:pt>
                <c:pt idx="1648">
                  <c:v>31.243615074864604</c:v>
                </c:pt>
                <c:pt idx="1649">
                  <c:v>31.630556496454592</c:v>
                </c:pt>
                <c:pt idx="1650">
                  <c:v>31.886366962158984</c:v>
                </c:pt>
                <c:pt idx="1651">
                  <c:v>32.390276880301116</c:v>
                </c:pt>
                <c:pt idx="1652">
                  <c:v>32.622891120500185</c:v>
                </c:pt>
                <c:pt idx="1653">
                  <c:v>31.037961078006497</c:v>
                </c:pt>
                <c:pt idx="1654">
                  <c:v>30.195583406705239</c:v>
                </c:pt>
                <c:pt idx="1655">
                  <c:v>28.291857012072864</c:v>
                </c:pt>
                <c:pt idx="1656">
                  <c:v>28.380164463547583</c:v>
                </c:pt>
                <c:pt idx="1657">
                  <c:v>29.541548965131213</c:v>
                </c:pt>
                <c:pt idx="1658">
                  <c:v>29.576196014784824</c:v>
                </c:pt>
                <c:pt idx="1659">
                  <c:v>30.133517171387524</c:v>
                </c:pt>
                <c:pt idx="1660">
                  <c:v>29.336340268025619</c:v>
                </c:pt>
                <c:pt idx="1661">
                  <c:v>29.46751881638702</c:v>
                </c:pt>
                <c:pt idx="1662">
                  <c:v>30.309121506267317</c:v>
                </c:pt>
                <c:pt idx="1663">
                  <c:v>28.951354811284705</c:v>
                </c:pt>
              </c:numCache>
            </c:numRef>
          </c:yVal>
          <c:smooth val="0"/>
          <c:extLst>
            <c:ext xmlns:c16="http://schemas.microsoft.com/office/drawing/2014/chart" uri="{C3380CC4-5D6E-409C-BE32-E72D297353CC}">
              <c16:uniqueId val="{00000000-0669-449E-BA5D-512C42B086AE}"/>
            </c:ext>
          </c:extLst>
        </c:ser>
        <c:dLbls>
          <c:showLegendKey val="0"/>
          <c:showVal val="0"/>
          <c:showCatName val="0"/>
          <c:showSerName val="0"/>
          <c:showPercent val="0"/>
          <c:showBubbleSize val="0"/>
        </c:dLbls>
        <c:axId val="1230755648"/>
        <c:axId val="1"/>
      </c:scatterChart>
      <c:scatterChart>
        <c:scatterStyle val="lineMarker"/>
        <c:varyColors val="0"/>
        <c:ser>
          <c:idx val="1"/>
          <c:order val="1"/>
          <c:tx>
            <c:v>Interest Rate</c:v>
          </c:tx>
          <c:spPr>
            <a:ln>
              <a:solidFill>
                <a:srgbClr val="FF0000"/>
              </a:solidFill>
              <a:prstDash val="sysDash"/>
            </a:ln>
          </c:spPr>
          <c:marker>
            <c:symbol val="none"/>
          </c:marker>
          <c:xVal>
            <c:numRef>
              <c:f>[ie_data.xls]Data!$F$129:$F$1795</c:f>
              <c:numCache>
                <c:formatCode>0.00</c:formatCode>
                <c:ptCount val="1667"/>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numCache>
            </c:numRef>
          </c:xVal>
          <c:yVal>
            <c:numRef>
              <c:f>[ie_data.xls]Data!$G$129:$G$1795</c:f>
              <c:numCache>
                <c:formatCode>0.00</c:formatCode>
                <c:ptCount val="1667"/>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formatCode="General">
                  <c:v>3.81</c:v>
                </c:pt>
                <c:pt idx="1534" formatCode="General">
                  <c:v>3.53</c:v>
                </c:pt>
                <c:pt idx="1535" formatCode="General">
                  <c:v>2.42</c:v>
                </c:pt>
                <c:pt idx="1536" formatCode="General">
                  <c:v>2.52</c:v>
                </c:pt>
                <c:pt idx="1537" formatCode="General">
                  <c:v>2.87</c:v>
                </c:pt>
                <c:pt idx="1538" formatCode="General">
                  <c:v>2.82</c:v>
                </c:pt>
                <c:pt idx="1539" formatCode="General">
                  <c:v>2.93</c:v>
                </c:pt>
                <c:pt idx="1540" formatCode="General">
                  <c:v>3.29</c:v>
                </c:pt>
                <c:pt idx="1541" formatCode="General">
                  <c:v>3.72</c:v>
                </c:pt>
                <c:pt idx="1542" formatCode="General">
                  <c:v>3.56</c:v>
                </c:pt>
                <c:pt idx="1543" formatCode="General">
                  <c:v>3.59</c:v>
                </c:pt>
                <c:pt idx="1544" formatCode="General">
                  <c:v>3.4</c:v>
                </c:pt>
                <c:pt idx="1545" formatCode="General">
                  <c:v>3.39</c:v>
                </c:pt>
                <c:pt idx="1546" formatCode="General">
                  <c:v>3.4</c:v>
                </c:pt>
                <c:pt idx="1547" formatCode="General">
                  <c:v>3.59</c:v>
                </c:pt>
                <c:pt idx="1548">
                  <c:v>3.73</c:v>
                </c:pt>
                <c:pt idx="1549" formatCode="General">
                  <c:v>3.69</c:v>
                </c:pt>
                <c:pt idx="1550" formatCode="General">
                  <c:v>3.73</c:v>
                </c:pt>
                <c:pt idx="1551" formatCode="General">
                  <c:v>3.85</c:v>
                </c:pt>
                <c:pt idx="1552" formatCode="General">
                  <c:v>3.42</c:v>
                </c:pt>
                <c:pt idx="1553" formatCode="General">
                  <c:v>3.2</c:v>
                </c:pt>
                <c:pt idx="1554" formatCode="General">
                  <c:v>3.01</c:v>
                </c:pt>
                <c:pt idx="1555" formatCode="General">
                  <c:v>2.7</c:v>
                </c:pt>
                <c:pt idx="1556" formatCode="General">
                  <c:v>2.65</c:v>
                </c:pt>
                <c:pt idx="1557" formatCode="General">
                  <c:v>2.54</c:v>
                </c:pt>
                <c:pt idx="1558" formatCode="General">
                  <c:v>2.76</c:v>
                </c:pt>
                <c:pt idx="1559" formatCode="General">
                  <c:v>3.29</c:v>
                </c:pt>
                <c:pt idx="1560" formatCode="General">
                  <c:v>3.39</c:v>
                </c:pt>
                <c:pt idx="1561" formatCode="General">
                  <c:v>3.58</c:v>
                </c:pt>
                <c:pt idx="1562" formatCode="General">
                  <c:v>3.41</c:v>
                </c:pt>
                <c:pt idx="1563" formatCode="General">
                  <c:v>3.46</c:v>
                </c:pt>
                <c:pt idx="1564" formatCode="General">
                  <c:v>3.17</c:v>
                </c:pt>
                <c:pt idx="1565" formatCode="General">
                  <c:v>3</c:v>
                </c:pt>
                <c:pt idx="1566" formatCode="General">
                  <c:v>3</c:v>
                </c:pt>
                <c:pt idx="1567" formatCode="General">
                  <c:v>2.2999999999999998</c:v>
                </c:pt>
                <c:pt idx="1568" formatCode="General">
                  <c:v>1.98</c:v>
                </c:pt>
                <c:pt idx="1569" formatCode="General">
                  <c:v>2.15</c:v>
                </c:pt>
                <c:pt idx="1570" formatCode="General">
                  <c:v>2.0099999999999998</c:v>
                </c:pt>
                <c:pt idx="1571" formatCode="General">
                  <c:v>1.98</c:v>
                </c:pt>
                <c:pt idx="1572" formatCode="General">
                  <c:v>1.97</c:v>
                </c:pt>
                <c:pt idx="1573" formatCode="General">
                  <c:v>1.97</c:v>
                </c:pt>
                <c:pt idx="1574" formatCode="General">
                  <c:v>2.17</c:v>
                </c:pt>
                <c:pt idx="1575" formatCode="General">
                  <c:v>2.0499999999999998</c:v>
                </c:pt>
                <c:pt idx="1576" formatCode="General">
                  <c:v>1.8</c:v>
                </c:pt>
                <c:pt idx="1577" formatCode="General">
                  <c:v>1.62</c:v>
                </c:pt>
                <c:pt idx="1578" formatCode="General">
                  <c:v>1.53</c:v>
                </c:pt>
                <c:pt idx="1579" formatCode="General">
                  <c:v>1.68</c:v>
                </c:pt>
                <c:pt idx="1580" formatCode="General">
                  <c:v>1.72</c:v>
                </c:pt>
                <c:pt idx="1581" formatCode="General">
                  <c:v>1.75</c:v>
                </c:pt>
                <c:pt idx="1582" formatCode="General">
                  <c:v>1.65</c:v>
                </c:pt>
                <c:pt idx="1583" formatCode="General">
                  <c:v>1.72</c:v>
                </c:pt>
                <c:pt idx="1584" formatCode="General">
                  <c:v>1.91</c:v>
                </c:pt>
                <c:pt idx="1585" formatCode="General">
                  <c:v>1.98</c:v>
                </c:pt>
                <c:pt idx="1586" formatCode="General">
                  <c:v>1.96</c:v>
                </c:pt>
                <c:pt idx="1587" formatCode="General">
                  <c:v>1.76</c:v>
                </c:pt>
                <c:pt idx="1588" formatCode="General">
                  <c:v>1.93</c:v>
                </c:pt>
                <c:pt idx="1589" formatCode="General">
                  <c:v>2.2999999999999998</c:v>
                </c:pt>
                <c:pt idx="1590" formatCode="General">
                  <c:v>2.58</c:v>
                </c:pt>
                <c:pt idx="1591" formatCode="General">
                  <c:v>2.74</c:v>
                </c:pt>
                <c:pt idx="1592" formatCode="General">
                  <c:v>2.81</c:v>
                </c:pt>
                <c:pt idx="1593" formatCode="General">
                  <c:v>2.62</c:v>
                </c:pt>
                <c:pt idx="1594" formatCode="General">
                  <c:v>2.72</c:v>
                </c:pt>
                <c:pt idx="1595" formatCode="General">
                  <c:v>2.9</c:v>
                </c:pt>
                <c:pt idx="1596" formatCode="General">
                  <c:v>2.86</c:v>
                </c:pt>
                <c:pt idx="1597" formatCode="General">
                  <c:v>2.71</c:v>
                </c:pt>
                <c:pt idx="1598" formatCode="General">
                  <c:v>2.72</c:v>
                </c:pt>
                <c:pt idx="1599" formatCode="General">
                  <c:v>2.71</c:v>
                </c:pt>
                <c:pt idx="1600" formatCode="General">
                  <c:v>2.56</c:v>
                </c:pt>
                <c:pt idx="1601" formatCode="General">
                  <c:v>2.6</c:v>
                </c:pt>
                <c:pt idx="1602" formatCode="General">
                  <c:v>2.54</c:v>
                </c:pt>
                <c:pt idx="1603" formatCode="General">
                  <c:v>2.42</c:v>
                </c:pt>
                <c:pt idx="1604" formatCode="General">
                  <c:v>2.5299999999999998</c:v>
                </c:pt>
                <c:pt idx="1605" formatCode="General">
                  <c:v>2.2999999999999998</c:v>
                </c:pt>
                <c:pt idx="1606" formatCode="General">
                  <c:v>2.33</c:v>
                </c:pt>
                <c:pt idx="1607" formatCode="General">
                  <c:v>2.21</c:v>
                </c:pt>
                <c:pt idx="1608" formatCode="General">
                  <c:v>1.88</c:v>
                </c:pt>
                <c:pt idx="1609" formatCode="General">
                  <c:v>1.98</c:v>
                </c:pt>
                <c:pt idx="1610" formatCode="General">
                  <c:v>2.04</c:v>
                </c:pt>
                <c:pt idx="1611" formatCode="General">
                  <c:v>1.94</c:v>
                </c:pt>
                <c:pt idx="1612" formatCode="General">
                  <c:v>2.2000000000000002</c:v>
                </c:pt>
                <c:pt idx="1613" formatCode="General">
                  <c:v>2.36</c:v>
                </c:pt>
                <c:pt idx="1614" formatCode="General">
                  <c:v>2.3199999999999998</c:v>
                </c:pt>
                <c:pt idx="1615" formatCode="General">
                  <c:v>2.17</c:v>
                </c:pt>
                <c:pt idx="1616" formatCode="General">
                  <c:v>2.17</c:v>
                </c:pt>
                <c:pt idx="1617" formatCode="General">
                  <c:v>2.0699999999999998</c:v>
                </c:pt>
                <c:pt idx="1618" formatCode="General">
                  <c:v>2.2599999999999998</c:v>
                </c:pt>
                <c:pt idx="1619" formatCode="General">
                  <c:v>2.2400000000000002</c:v>
                </c:pt>
                <c:pt idx="1620" formatCode="General">
                  <c:v>2.09</c:v>
                </c:pt>
                <c:pt idx="1621" formatCode="General">
                  <c:v>1.78</c:v>
                </c:pt>
                <c:pt idx="1622" formatCode="General">
                  <c:v>1.89</c:v>
                </c:pt>
                <c:pt idx="1623" formatCode="General">
                  <c:v>1.81</c:v>
                </c:pt>
                <c:pt idx="1624" formatCode="General">
                  <c:v>1.81</c:v>
                </c:pt>
                <c:pt idx="1625" formatCode="General">
                  <c:v>1.64</c:v>
                </c:pt>
                <c:pt idx="1626" formatCode="General">
                  <c:v>1.5</c:v>
                </c:pt>
                <c:pt idx="1627" formatCode="General">
                  <c:v>1.56</c:v>
                </c:pt>
                <c:pt idx="1628" formatCode="General">
                  <c:v>1.63</c:v>
                </c:pt>
                <c:pt idx="1629" formatCode="General">
                  <c:v>1.76</c:v>
                </c:pt>
                <c:pt idx="1630" formatCode="General">
                  <c:v>2.14</c:v>
                </c:pt>
                <c:pt idx="1631" formatCode="General">
                  <c:v>2.4900000000000002</c:v>
                </c:pt>
                <c:pt idx="1632" formatCode="General">
                  <c:v>2.4300000000000002</c:v>
                </c:pt>
                <c:pt idx="1633" formatCode="General">
                  <c:v>2.42</c:v>
                </c:pt>
                <c:pt idx="1634" formatCode="General">
                  <c:v>2.48</c:v>
                </c:pt>
                <c:pt idx="1635" formatCode="General">
                  <c:v>2.2999999999999998</c:v>
                </c:pt>
                <c:pt idx="1636" formatCode="General">
                  <c:v>2.2999999999999998</c:v>
                </c:pt>
                <c:pt idx="1637" formatCode="General">
                  <c:v>2.19</c:v>
                </c:pt>
                <c:pt idx="1638" formatCode="General">
                  <c:v>2.3199999999999998</c:v>
                </c:pt>
                <c:pt idx="1639">
                  <c:v>2.21</c:v>
                </c:pt>
                <c:pt idx="1640">
                  <c:v>2.2000000000000002</c:v>
                </c:pt>
                <c:pt idx="1641">
                  <c:v>2.36</c:v>
                </c:pt>
                <c:pt idx="1642">
                  <c:v>2.35</c:v>
                </c:pt>
                <c:pt idx="1643" formatCode="General">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2.0699999999999998</c:v>
                </c:pt>
                <c:pt idx="1662">
                  <c:v>2.06</c:v>
                </c:pt>
                <c:pt idx="1663">
                  <c:v>1.73</c:v>
                </c:pt>
                <c:pt idx="1664">
                  <c:v>0</c:v>
                </c:pt>
              </c:numCache>
            </c:numRef>
          </c:yVal>
          <c:smooth val="0"/>
          <c:extLst>
            <c:ext xmlns:c16="http://schemas.microsoft.com/office/drawing/2014/chart" uri="{C3380CC4-5D6E-409C-BE32-E72D297353CC}">
              <c16:uniqueId val="{00000001-0669-449E-BA5D-512C42B086AE}"/>
            </c:ext>
          </c:extLst>
        </c:ser>
        <c:dLbls>
          <c:showLegendKey val="0"/>
          <c:showVal val="0"/>
          <c:showCatName val="0"/>
          <c:showSerName val="0"/>
          <c:showPercent val="0"/>
          <c:showBubbleSize val="0"/>
        </c:dLbls>
        <c:axId val="3"/>
        <c:axId val="4"/>
      </c:scatterChart>
      <c:valAx>
        <c:axId val="1230755648"/>
        <c:scaling>
          <c:orientation val="minMax"/>
        </c:scaling>
        <c:delete val="0"/>
        <c:axPos val="b"/>
        <c:majorGridlines/>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097076649373E-3"/>
              <c:y val="0.2743041585562328"/>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230755648"/>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39584063340627"/>
          <c:y val="5.5537739334416497E-2"/>
          <c:w val="0.77469478357380683"/>
          <c:h val="0.73735725938009788"/>
        </c:manualLayout>
      </c:layout>
      <c:scatterChart>
        <c:scatterStyle val="lineMarker"/>
        <c:varyColors val="0"/>
        <c:ser>
          <c:idx val="0"/>
          <c:order val="0"/>
          <c:tx>
            <c:v>Real Price</c:v>
          </c:tx>
          <c:spPr>
            <a:ln w="25400">
              <a:solidFill>
                <a:srgbClr val="0066CC"/>
              </a:solidFill>
              <a:prstDash val="solid"/>
            </a:ln>
          </c:spPr>
          <c:marker>
            <c:symbol val="none"/>
          </c:marker>
          <c:xVal>
            <c:numRef>
              <c:f>[ie_data.xls]Data!$F$9:$F$1790</c:f>
              <c:numCache>
                <c:formatCode>0.00</c:formatCode>
                <c:ptCount val="1782"/>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numCache>
            </c:numRef>
          </c:xVal>
          <c:yVal>
            <c:numRef>
              <c:f>[ie_data.xls]Data!$H$9:$H$1790</c:f>
              <c:numCache>
                <c:formatCode>0.00</c:formatCode>
                <c:ptCount val="1782"/>
                <c:pt idx="0">
                  <c:v>91.257956407524517</c:v>
                </c:pt>
                <c:pt idx="1">
                  <c:v>89.750705860893547</c:v>
                </c:pt>
                <c:pt idx="2">
                  <c:v>90.602079663861758</c:v>
                </c:pt>
                <c:pt idx="3">
                  <c:v>96.685821362827582</c:v>
                </c:pt>
                <c:pt idx="4">
                  <c:v>101.43881286585528</c:v>
                </c:pt>
                <c:pt idx="5">
                  <c:v>102.18856851116702</c:v>
                </c:pt>
                <c:pt idx="6">
                  <c:v>100.28048320701662</c:v>
                </c:pt>
                <c:pt idx="7">
                  <c:v>103.17702113321359</c:v>
                </c:pt>
                <c:pt idx="8">
                  <c:v>101.81076135171234</c:v>
                </c:pt>
                <c:pt idx="9">
                  <c:v>95.066847506737034</c:v>
                </c:pt>
                <c:pt idx="10">
                  <c:v>96.102434080884493</c:v>
                </c:pt>
                <c:pt idx="11">
                  <c:v>95.95871140622674</c:v>
                </c:pt>
                <c:pt idx="12">
                  <c:v>98.388045872207172</c:v>
                </c:pt>
                <c:pt idx="13">
                  <c:v>98.79293494987057</c:v>
                </c:pt>
                <c:pt idx="14">
                  <c:v>100.52079056420077</c:v>
                </c:pt>
                <c:pt idx="15">
                  <c:v>101.06664201579446</c:v>
                </c:pt>
                <c:pt idx="16">
                  <c:v>101.06664201579446</c:v>
                </c:pt>
                <c:pt idx="17">
                  <c:v>100.82183702290907</c:v>
                </c:pt>
                <c:pt idx="18">
                  <c:v>101.71746664234603</c:v>
                </c:pt>
                <c:pt idx="19">
                  <c:v>99.781514431767789</c:v>
                </c:pt>
                <c:pt idx="20">
                  <c:v>97.284228706315758</c:v>
                </c:pt>
                <c:pt idx="21">
                  <c:v>99.864559884975861</c:v>
                </c:pt>
                <c:pt idx="22">
                  <c:v>96.579127022815172</c:v>
                </c:pt>
                <c:pt idx="23">
                  <c:v>100.37545201767119</c:v>
                </c:pt>
                <c:pt idx="24">
                  <c:v>101.16736879887569</c:v>
                </c:pt>
                <c:pt idx="25">
                  <c:v>99.758891637284748</c:v>
                </c:pt>
                <c:pt idx="26">
                  <c:v>98.984065294470881</c:v>
                </c:pt>
                <c:pt idx="27">
                  <c:v>97.628119194546613</c:v>
                </c:pt>
                <c:pt idx="28">
                  <c:v>99.979493627068919</c:v>
                </c:pt>
                <c:pt idx="29">
                  <c:v>101.58130598879355</c:v>
                </c:pt>
                <c:pt idx="30">
                  <c:v>101.37732746271162</c:v>
                </c:pt>
                <c:pt idx="31">
                  <c:v>101.37732746271162</c:v>
                </c:pt>
                <c:pt idx="32">
                  <c:v>93.626143471598866</c:v>
                </c:pt>
                <c:pt idx="33">
                  <c:v>87.454449775294989</c:v>
                </c:pt>
                <c:pt idx="34">
                  <c:v>87.021955193775128</c:v>
                </c:pt>
                <c:pt idx="35">
                  <c:v>92.975943217886069</c:v>
                </c:pt>
                <c:pt idx="36">
                  <c:v>96.51666871054347</c:v>
                </c:pt>
                <c:pt idx="37">
                  <c:v>99.416311118156372</c:v>
                </c:pt>
                <c:pt idx="38">
                  <c:v>97.966489914349935</c:v>
                </c:pt>
                <c:pt idx="39">
                  <c:v>96.76229384666874</c:v>
                </c:pt>
                <c:pt idx="40">
                  <c:v>94.980246251043226</c:v>
                </c:pt>
                <c:pt idx="41">
                  <c:v>96.843699923254832</c:v>
                </c:pt>
                <c:pt idx="42">
                  <c:v>96.06879211986066</c:v>
                </c:pt>
                <c:pt idx="43">
                  <c:v>97.06083826388992</c:v>
                </c:pt>
                <c:pt idx="44">
                  <c:v>98.580806648335638</c:v>
                </c:pt>
                <c:pt idx="45">
                  <c:v>99.976525007908606</c:v>
                </c:pt>
                <c:pt idx="46">
                  <c:v>101.69232856045411</c:v>
                </c:pt>
                <c:pt idx="47">
                  <c:v>101.02476404036359</c:v>
                </c:pt>
                <c:pt idx="48">
                  <c:v>101.02476404036359</c:v>
                </c:pt>
                <c:pt idx="49">
                  <c:v>100.80224253366677</c:v>
                </c:pt>
                <c:pt idx="50">
                  <c:v>102.13737157384777</c:v>
                </c:pt>
                <c:pt idx="51">
                  <c:v>102.62490977633001</c:v>
                </c:pt>
                <c:pt idx="52">
                  <c:v>101.13917648928336</c:v>
                </c:pt>
                <c:pt idx="53">
                  <c:v>100.79650659291015</c:v>
                </c:pt>
                <c:pt idx="54">
                  <c:v>101.02663560339623</c:v>
                </c:pt>
                <c:pt idx="55">
                  <c:v>100.62738737176659</c:v>
                </c:pt>
                <c:pt idx="56">
                  <c:v>100.56637758242407</c:v>
                </c:pt>
                <c:pt idx="57">
                  <c:v>98.955474509021371</c:v>
                </c:pt>
                <c:pt idx="58">
                  <c:v>101.43350716233661</c:v>
                </c:pt>
                <c:pt idx="59">
                  <c:v>102.31572047427002</c:v>
                </c:pt>
                <c:pt idx="60">
                  <c:v>105.33909117659633</c:v>
                </c:pt>
                <c:pt idx="61">
                  <c:v>106.75620899511554</c:v>
                </c:pt>
                <c:pt idx="62">
                  <c:v>106.52002269202902</c:v>
                </c:pt>
                <c:pt idx="63">
                  <c:v>103.41139050453791</c:v>
                </c:pt>
                <c:pt idx="64">
                  <c:v>103.25396214913324</c:v>
                </c:pt>
                <c:pt idx="65">
                  <c:v>105.41481933562257</c:v>
                </c:pt>
                <c:pt idx="66">
                  <c:v>104.14476127133794</c:v>
                </c:pt>
                <c:pt idx="67">
                  <c:v>98.893412328975302</c:v>
                </c:pt>
                <c:pt idx="68">
                  <c:v>91.994183497412294</c:v>
                </c:pt>
                <c:pt idx="69">
                  <c:v>89.83237464824937</c:v>
                </c:pt>
                <c:pt idx="70">
                  <c:v>87.324921806200763</c:v>
                </c:pt>
                <c:pt idx="71">
                  <c:v>85.302483411577342</c:v>
                </c:pt>
                <c:pt idx="72">
                  <c:v>83.116889630127815</c:v>
                </c:pt>
                <c:pt idx="73">
                  <c:v>80.294597360473617</c:v>
                </c:pt>
                <c:pt idx="74">
                  <c:v>79.768986535076763</c:v>
                </c:pt>
                <c:pt idx="75">
                  <c:v>71.963809663720198</c:v>
                </c:pt>
                <c:pt idx="76">
                  <c:v>70.678477916105535</c:v>
                </c:pt>
                <c:pt idx="77">
                  <c:v>69.345170309939661</c:v>
                </c:pt>
                <c:pt idx="78">
                  <c:v>71.716596727119494</c:v>
                </c:pt>
                <c:pt idx="79">
                  <c:v>79.729878826530566</c:v>
                </c:pt>
                <c:pt idx="80">
                  <c:v>85.527190798953072</c:v>
                </c:pt>
                <c:pt idx="81">
                  <c:v>87.375000476708223</c:v>
                </c:pt>
                <c:pt idx="82">
                  <c:v>87.77585823404732</c:v>
                </c:pt>
                <c:pt idx="83">
                  <c:v>87.506607135169872</c:v>
                </c:pt>
                <c:pt idx="84">
                  <c:v>90.213567060121136</c:v>
                </c:pt>
                <c:pt idx="85">
                  <c:v>89.189394866410154</c:v>
                </c:pt>
                <c:pt idx="86">
                  <c:v>92.806067700331425</c:v>
                </c:pt>
                <c:pt idx="87">
                  <c:v>96.409864501092983</c:v>
                </c:pt>
                <c:pt idx="88">
                  <c:v>99.922452505679871</c:v>
                </c:pt>
                <c:pt idx="89">
                  <c:v>104.33467970713664</c:v>
                </c:pt>
                <c:pt idx="90">
                  <c:v>105.2808494014041</c:v>
                </c:pt>
                <c:pt idx="91">
                  <c:v>103.21331171993879</c:v>
                </c:pt>
                <c:pt idx="92">
                  <c:v>105.30749485628537</c:v>
                </c:pt>
                <c:pt idx="93">
                  <c:v>105.2808494014041</c:v>
                </c:pt>
                <c:pt idx="94">
                  <c:v>106.17048052309799</c:v>
                </c:pt>
                <c:pt idx="95">
                  <c:v>108.01390710719275</c:v>
                </c:pt>
                <c:pt idx="96">
                  <c:v>110.79540985345717</c:v>
                </c:pt>
                <c:pt idx="97">
                  <c:v>113.51368378694339</c:v>
                </c:pt>
                <c:pt idx="98">
                  <c:v>112.96180054891583</c:v>
                </c:pt>
                <c:pt idx="99">
                  <c:v>118.03258834612078</c:v>
                </c:pt>
                <c:pt idx="100">
                  <c:v>123.35501275430128</c:v>
                </c:pt>
                <c:pt idx="101">
                  <c:v>125.43958672232512</c:v>
                </c:pt>
                <c:pt idx="102">
                  <c:v>126.48585064146629</c:v>
                </c:pt>
                <c:pt idx="103">
                  <c:v>127.42510200761582</c:v>
                </c:pt>
                <c:pt idx="104">
                  <c:v>127.66815645802448</c:v>
                </c:pt>
                <c:pt idx="105">
                  <c:v>134.05320890047869</c:v>
                </c:pt>
                <c:pt idx="106">
                  <c:v>134.08188451343185</c:v>
                </c:pt>
                <c:pt idx="107">
                  <c:v>129.87462306507689</c:v>
                </c:pt>
                <c:pt idx="108">
                  <c:v>131.03532231973796</c:v>
                </c:pt>
                <c:pt idx="109">
                  <c:v>133.34318513945937</c:v>
                </c:pt>
                <c:pt idx="110">
                  <c:v>134.62615481416856</c:v>
                </c:pt>
                <c:pt idx="111">
                  <c:v>136.73791615388174</c:v>
                </c:pt>
                <c:pt idx="112">
                  <c:v>129.73034262252938</c:v>
                </c:pt>
                <c:pt idx="113">
                  <c:v>132.96091883630163</c:v>
                </c:pt>
                <c:pt idx="114">
                  <c:v>139.06768337575596</c:v>
                </c:pt>
                <c:pt idx="115">
                  <c:v>144.06412708985502</c:v>
                </c:pt>
                <c:pt idx="116">
                  <c:v>142.31903136016319</c:v>
                </c:pt>
                <c:pt idx="117">
                  <c:v>146.44023883198258</c:v>
                </c:pt>
                <c:pt idx="118">
                  <c:v>152.5759375497673</c:v>
                </c:pt>
                <c:pt idx="119">
                  <c:v>157.24264174442834</c:v>
                </c:pt>
                <c:pt idx="120">
                  <c:v>168.35027690428871</c:v>
                </c:pt>
                <c:pt idx="121">
                  <c:v>166.12792800738404</c:v>
                </c:pt>
                <c:pt idx="122">
                  <c:v>168.01268569952617</c:v>
                </c:pt>
                <c:pt idx="123">
                  <c:v>165.8170853950335</c:v>
                </c:pt>
                <c:pt idx="124">
                  <c:v>175.01321427033974</c:v>
                </c:pt>
                <c:pt idx="125">
                  <c:v>177.16722306135932</c:v>
                </c:pt>
                <c:pt idx="126">
                  <c:v>169.28271579718051</c:v>
                </c:pt>
                <c:pt idx="127">
                  <c:v>162.07385204081623</c:v>
                </c:pt>
                <c:pt idx="128">
                  <c:v>157.27323843666554</c:v>
                </c:pt>
                <c:pt idx="129">
                  <c:v>153.32363916235383</c:v>
                </c:pt>
                <c:pt idx="130">
                  <c:v>155.76341534767357</c:v>
                </c:pt>
                <c:pt idx="131">
                  <c:v>151.23394608069756</c:v>
                </c:pt>
                <c:pt idx="132">
                  <c:v>148.9692114472096</c:v>
                </c:pt>
                <c:pt idx="133">
                  <c:v>144.34859686992334</c:v>
                </c:pt>
                <c:pt idx="134">
                  <c:v>144.09929013957807</c:v>
                </c:pt>
                <c:pt idx="135">
                  <c:v>142.77700986172016</c:v>
                </c:pt>
                <c:pt idx="136">
                  <c:v>139.7664466598103</c:v>
                </c:pt>
                <c:pt idx="137">
                  <c:v>137.77932107200564</c:v>
                </c:pt>
                <c:pt idx="138">
                  <c:v>146.86491768106163</c:v>
                </c:pt>
                <c:pt idx="139">
                  <c:v>149.90778243397799</c:v>
                </c:pt>
                <c:pt idx="140">
                  <c:v>155.56739973546144</c:v>
                </c:pt>
                <c:pt idx="141">
                  <c:v>152.74376916968959</c:v>
                </c:pt>
                <c:pt idx="142">
                  <c:v>147.58074706987156</c:v>
                </c:pt>
                <c:pt idx="143">
                  <c:v>149.75465407970052</c:v>
                </c:pt>
                <c:pt idx="144">
                  <c:v>148.9853664731267</c:v>
                </c:pt>
                <c:pt idx="145">
                  <c:v>144.27859610273157</c:v>
                </c:pt>
                <c:pt idx="146">
                  <c:v>147.44679125997911</c:v>
                </c:pt>
                <c:pt idx="147">
                  <c:v>151.97158345315228</c:v>
                </c:pt>
                <c:pt idx="148">
                  <c:v>150.83324617346926</c:v>
                </c:pt>
                <c:pt idx="149">
                  <c:v>156.70413954667345</c:v>
                </c:pt>
                <c:pt idx="150">
                  <c:v>157.43012542350101</c:v>
                </c:pt>
                <c:pt idx="151">
                  <c:v>150.28669913901402</c:v>
                </c:pt>
                <c:pt idx="152">
                  <c:v>153.50185410537537</c:v>
                </c:pt>
                <c:pt idx="153">
                  <c:v>149.33815101029285</c:v>
                </c:pt>
                <c:pt idx="154">
                  <c:v>153.13650816685518</c:v>
                </c:pt>
                <c:pt idx="155">
                  <c:v>148.22783018493752</c:v>
                </c:pt>
                <c:pt idx="156">
                  <c:v>143.78654688351617</c:v>
                </c:pt>
                <c:pt idx="157">
                  <c:v>147.67266977225987</c:v>
                </c:pt>
                <c:pt idx="158">
                  <c:v>147.11750935958216</c:v>
                </c:pt>
                <c:pt idx="159">
                  <c:v>143.41189494109162</c:v>
                </c:pt>
                <c:pt idx="160">
                  <c:v>134.62638736639113</c:v>
                </c:pt>
                <c:pt idx="161">
                  <c:v>129.12552422668912</c:v>
                </c:pt>
                <c:pt idx="162">
                  <c:v>130.52815349641165</c:v>
                </c:pt>
                <c:pt idx="163">
                  <c:v>138.72274609259892</c:v>
                </c:pt>
                <c:pt idx="164">
                  <c:v>135.80927401826688</c:v>
                </c:pt>
                <c:pt idx="165">
                  <c:v>132.83104464826906</c:v>
                </c:pt>
                <c:pt idx="166">
                  <c:v>133.09555915719775</c:v>
                </c:pt>
                <c:pt idx="167">
                  <c:v>134.31622311843691</c:v>
                </c:pt>
                <c:pt idx="168">
                  <c:v>131.22137926778169</c:v>
                </c:pt>
                <c:pt idx="169">
                  <c:v>133.70749276251823</c:v>
                </c:pt>
                <c:pt idx="170">
                  <c:v>137.13069945782732</c:v>
                </c:pt>
                <c:pt idx="171">
                  <c:v>135.2446762736335</c:v>
                </c:pt>
                <c:pt idx="172">
                  <c:v>136.84318551526377</c:v>
                </c:pt>
                <c:pt idx="173">
                  <c:v>139.49179067046418</c:v>
                </c:pt>
                <c:pt idx="174">
                  <c:v>142.95985971936858</c:v>
                </c:pt>
                <c:pt idx="175">
                  <c:v>150.9733047709027</c:v>
                </c:pt>
                <c:pt idx="176">
                  <c:v>150.84577363201362</c:v>
                </c:pt>
                <c:pt idx="177">
                  <c:v>159.60456048806603</c:v>
                </c:pt>
                <c:pt idx="178">
                  <c:v>167.96180828015503</c:v>
                </c:pt>
                <c:pt idx="179">
                  <c:v>162.80357013258038</c:v>
                </c:pt>
                <c:pt idx="180">
                  <c:v>166.67965707190956</c:v>
                </c:pt>
                <c:pt idx="181">
                  <c:v>169.8850350925232</c:v>
                </c:pt>
                <c:pt idx="182">
                  <c:v>168.36334734411844</c:v>
                </c:pt>
                <c:pt idx="183">
                  <c:v>168.11814325946125</c:v>
                </c:pt>
                <c:pt idx="184">
                  <c:v>168.95542409539826</c:v>
                </c:pt>
                <c:pt idx="185">
                  <c:v>178.93315501867008</c:v>
                </c:pt>
                <c:pt idx="186">
                  <c:v>179.38892638017384</c:v>
                </c:pt>
                <c:pt idx="187">
                  <c:v>178.50399402188779</c:v>
                </c:pt>
                <c:pt idx="188">
                  <c:v>183.15772943400404</c:v>
                </c:pt>
                <c:pt idx="189">
                  <c:v>187.81146484612029</c:v>
                </c:pt>
                <c:pt idx="190">
                  <c:v>192.46520025823654</c:v>
                </c:pt>
                <c:pt idx="191">
                  <c:v>185.1926421842503</c:v>
                </c:pt>
                <c:pt idx="192">
                  <c:v>178.8600935502414</c:v>
                </c:pt>
                <c:pt idx="193">
                  <c:v>175.4887147580003</c:v>
                </c:pt>
                <c:pt idx="194">
                  <c:v>179.60668098878369</c:v>
                </c:pt>
                <c:pt idx="195">
                  <c:v>183.72464721956709</c:v>
                </c:pt>
                <c:pt idx="196">
                  <c:v>186.89231355093895</c:v>
                </c:pt>
                <c:pt idx="197">
                  <c:v>183.66816058116191</c:v>
                </c:pt>
                <c:pt idx="198">
                  <c:v>181.33932787160347</c:v>
                </c:pt>
                <c:pt idx="199">
                  <c:v>174.69310212344371</c:v>
                </c:pt>
                <c:pt idx="200">
                  <c:v>174.52693809467382</c:v>
                </c:pt>
                <c:pt idx="201">
                  <c:v>166.67965707190956</c:v>
                </c:pt>
                <c:pt idx="202">
                  <c:v>167.88631556270784</c:v>
                </c:pt>
                <c:pt idx="203">
                  <c:v>163.09827092953051</c:v>
                </c:pt>
                <c:pt idx="204">
                  <c:v>162.46837221257931</c:v>
                </c:pt>
                <c:pt idx="205">
                  <c:v>163.40775531459605</c:v>
                </c:pt>
                <c:pt idx="206">
                  <c:v>157.2180676132856</c:v>
                </c:pt>
                <c:pt idx="207">
                  <c:v>159.67273224541538</c:v>
                </c:pt>
                <c:pt idx="208">
                  <c:v>163.76834933192444</c:v>
                </c:pt>
                <c:pt idx="209">
                  <c:v>160.58943883274364</c:v>
                </c:pt>
                <c:pt idx="210">
                  <c:v>162.81804943251288</c:v>
                </c:pt>
                <c:pt idx="211">
                  <c:v>166.30248239702192</c:v>
                </c:pt>
                <c:pt idx="212">
                  <c:v>170.42044862780534</c:v>
                </c:pt>
                <c:pt idx="213">
                  <c:v>167.49982696332788</c:v>
                </c:pt>
                <c:pt idx="214">
                  <c:v>162.16981777433398</c:v>
                </c:pt>
                <c:pt idx="215">
                  <c:v>159.07497392367873</c:v>
                </c:pt>
                <c:pt idx="216">
                  <c:v>167.96180828015503</c:v>
                </c:pt>
                <c:pt idx="217">
                  <c:v>171.9317419891768</c:v>
                </c:pt>
                <c:pt idx="218">
                  <c:v>170.41663349933674</c:v>
                </c:pt>
                <c:pt idx="219">
                  <c:v>170.08827775078308</c:v>
                </c:pt>
                <c:pt idx="220">
                  <c:v>179.05236179034239</c:v>
                </c:pt>
                <c:pt idx="221">
                  <c:v>182.08144309882562</c:v>
                </c:pt>
                <c:pt idx="222">
                  <c:v>178.37923261067942</c:v>
                </c:pt>
                <c:pt idx="223">
                  <c:v>180.73518473949974</c:v>
                </c:pt>
                <c:pt idx="224">
                  <c:v>182.82531976171003</c:v>
                </c:pt>
                <c:pt idx="225">
                  <c:v>179.50122303876987</c:v>
                </c:pt>
                <c:pt idx="226">
                  <c:v>177.83917467729972</c:v>
                </c:pt>
                <c:pt idx="227">
                  <c:v>174.68525823053398</c:v>
                </c:pt>
                <c:pt idx="228">
                  <c:v>181.0717493293312</c:v>
                </c:pt>
                <c:pt idx="229">
                  <c:v>179.05236179034239</c:v>
                </c:pt>
                <c:pt idx="230">
                  <c:v>177.70610343101649</c:v>
                </c:pt>
                <c:pt idx="231">
                  <c:v>181.40831391916265</c:v>
                </c:pt>
                <c:pt idx="232">
                  <c:v>186.81423582923824</c:v>
                </c:pt>
                <c:pt idx="233">
                  <c:v>185.48459714006216</c:v>
                </c:pt>
                <c:pt idx="234">
                  <c:v>184.15495845088608</c:v>
                </c:pt>
                <c:pt idx="235">
                  <c:v>173.41095091519821</c:v>
                </c:pt>
                <c:pt idx="236">
                  <c:v>168.51984882898225</c:v>
                </c:pt>
                <c:pt idx="237">
                  <c:v>160.91744963368981</c:v>
                </c:pt>
                <c:pt idx="238">
                  <c:v>152.79217071113638</c:v>
                </c:pt>
                <c:pt idx="239">
                  <c:v>149.22377606607796</c:v>
                </c:pt>
                <c:pt idx="240">
                  <c:v>158.92418229995948</c:v>
                </c:pt>
                <c:pt idx="241">
                  <c:v>158.95576146169176</c:v>
                </c:pt>
                <c:pt idx="242">
                  <c:v>154.17868279151634</c:v>
                </c:pt>
                <c:pt idx="243">
                  <c:v>157.43301666918077</c:v>
                </c:pt>
                <c:pt idx="244">
                  <c:v>158.66621202037547</c:v>
                </c:pt>
                <c:pt idx="245">
                  <c:v>159.25253804851309</c:v>
                </c:pt>
                <c:pt idx="246">
                  <c:v>158.55941368424666</c:v>
                </c:pt>
                <c:pt idx="247">
                  <c:v>163.87796844095095</c:v>
                </c:pt>
                <c:pt idx="248">
                  <c:v>179.38892638017384</c:v>
                </c:pt>
                <c:pt idx="249">
                  <c:v>179.38892638017384</c:v>
                </c:pt>
                <c:pt idx="250">
                  <c:v>178.93315501867008</c:v>
                </c:pt>
                <c:pt idx="251">
                  <c:v>184.38635593352478</c:v>
                </c:pt>
                <c:pt idx="252">
                  <c:v>192.67235884345067</c:v>
                </c:pt>
                <c:pt idx="253">
                  <c:v>193.02203644570736</c:v>
                </c:pt>
                <c:pt idx="254">
                  <c:v>200.32327228233277</c:v>
                </c:pt>
                <c:pt idx="255">
                  <c:v>202.66658933936782</c:v>
                </c:pt>
                <c:pt idx="256">
                  <c:v>202.66658933936782</c:v>
                </c:pt>
                <c:pt idx="257">
                  <c:v>201.57502781689365</c:v>
                </c:pt>
                <c:pt idx="258">
                  <c:v>196.27023169114352</c:v>
                </c:pt>
                <c:pt idx="259">
                  <c:v>196.51881246827455</c:v>
                </c:pt>
                <c:pt idx="260">
                  <c:v>191.62332603668054</c:v>
                </c:pt>
                <c:pt idx="261">
                  <c:v>195.46977966150439</c:v>
                </c:pt>
                <c:pt idx="262">
                  <c:v>189.83955684837949</c:v>
                </c:pt>
                <c:pt idx="263">
                  <c:v>185.4470889971403</c:v>
                </c:pt>
                <c:pt idx="264">
                  <c:v>181.98812689797774</c:v>
                </c:pt>
                <c:pt idx="265">
                  <c:v>176.61632893581188</c:v>
                </c:pt>
                <c:pt idx="266">
                  <c:v>174.35690248198031</c:v>
                </c:pt>
                <c:pt idx="267">
                  <c:v>176.50953598812364</c:v>
                </c:pt>
                <c:pt idx="268">
                  <c:v>162.89726147843177</c:v>
                </c:pt>
                <c:pt idx="269">
                  <c:v>159.13461591854698</c:v>
                </c:pt>
                <c:pt idx="270">
                  <c:v>148.08836975974367</c:v>
                </c:pt>
                <c:pt idx="271">
                  <c:v>150.48586153527069</c:v>
                </c:pt>
                <c:pt idx="272">
                  <c:v>154.81965929427747</c:v>
                </c:pt>
                <c:pt idx="273">
                  <c:v>157.35492101552231</c:v>
                </c:pt>
                <c:pt idx="274">
                  <c:v>164.06404199467039</c:v>
                </c:pt>
                <c:pt idx="275">
                  <c:v>160.45954380370054</c:v>
                </c:pt>
                <c:pt idx="276">
                  <c:v>161.55107952380015</c:v>
                </c:pt>
                <c:pt idx="277">
                  <c:v>166.10170076323072</c:v>
                </c:pt>
                <c:pt idx="278">
                  <c:v>175.98906568178597</c:v>
                </c:pt>
                <c:pt idx="279">
                  <c:v>178.33038362877204</c:v>
                </c:pt>
                <c:pt idx="280">
                  <c:v>171.69664944564488</c:v>
                </c:pt>
                <c:pt idx="281">
                  <c:v>169.35533149865878</c:v>
                </c:pt>
                <c:pt idx="282">
                  <c:v>165.84335457817969</c:v>
                </c:pt>
                <c:pt idx="283">
                  <c:v>167.23938364517068</c:v>
                </c:pt>
                <c:pt idx="284">
                  <c:v>167.53445283949645</c:v>
                </c:pt>
                <c:pt idx="285">
                  <c:v>166.93608732191359</c:v>
                </c:pt>
                <c:pt idx="286">
                  <c:v>166.93608732191359</c:v>
                </c:pt>
                <c:pt idx="287">
                  <c:v>167.79445286733474</c:v>
                </c:pt>
                <c:pt idx="288">
                  <c:v>165.84335457817969</c:v>
                </c:pt>
                <c:pt idx="289">
                  <c:v>163.50203663119365</c:v>
                </c:pt>
                <c:pt idx="290">
                  <c:v>163.50203663119365</c:v>
                </c:pt>
                <c:pt idx="291">
                  <c:v>163.42088368495524</c:v>
                </c:pt>
                <c:pt idx="292">
                  <c:v>170.03427001901912</c:v>
                </c:pt>
                <c:pt idx="293">
                  <c:v>171.01130518761738</c:v>
                </c:pt>
                <c:pt idx="294">
                  <c:v>174.09148687413668</c:v>
                </c:pt>
                <c:pt idx="295">
                  <c:v>179.12723863865801</c:v>
                </c:pt>
                <c:pt idx="296">
                  <c:v>180.24912113535106</c:v>
                </c:pt>
                <c:pt idx="297">
                  <c:v>177.63139530973396</c:v>
                </c:pt>
                <c:pt idx="298">
                  <c:v>171.64802199403763</c:v>
                </c:pt>
                <c:pt idx="299">
                  <c:v>163.82633499935088</c:v>
                </c:pt>
                <c:pt idx="300">
                  <c:v>164.24356978446335</c:v>
                </c:pt>
                <c:pt idx="301">
                  <c:v>173.64774773479994</c:v>
                </c:pt>
                <c:pt idx="302">
                  <c:v>170.91621012998283</c:v>
                </c:pt>
                <c:pt idx="303">
                  <c:v>175.01360861914549</c:v>
                </c:pt>
                <c:pt idx="304">
                  <c:v>176.82211140747478</c:v>
                </c:pt>
                <c:pt idx="305">
                  <c:v>176.2374465909044</c:v>
                </c:pt>
                <c:pt idx="306">
                  <c:v>164.81464912667909</c:v>
                </c:pt>
                <c:pt idx="307">
                  <c:v>155.43163692392261</c:v>
                </c:pt>
                <c:pt idx="308">
                  <c:v>163.59077796979778</c:v>
                </c:pt>
                <c:pt idx="309">
                  <c:v>162.34294012183176</c:v>
                </c:pt>
                <c:pt idx="310">
                  <c:v>168.47466877188512</c:v>
                </c:pt>
                <c:pt idx="311">
                  <c:v>162.32034297199891</c:v>
                </c:pt>
                <c:pt idx="312">
                  <c:v>167.09444080832441</c:v>
                </c:pt>
                <c:pt idx="313">
                  <c:v>165.51060724616019</c:v>
                </c:pt>
                <c:pt idx="314">
                  <c:v>165.90656563670126</c:v>
                </c:pt>
                <c:pt idx="315">
                  <c:v>163.15858461689714</c:v>
                </c:pt>
                <c:pt idx="316">
                  <c:v>166.44647733585413</c:v>
                </c:pt>
                <c:pt idx="317">
                  <c:v>174.19766132943556</c:v>
                </c:pt>
                <c:pt idx="318">
                  <c:v>181.94884532301703</c:v>
                </c:pt>
                <c:pt idx="319">
                  <c:v>185.35433746973024</c:v>
                </c:pt>
                <c:pt idx="320">
                  <c:v>188.85535840202948</c:v>
                </c:pt>
                <c:pt idx="321">
                  <c:v>185.39906472157222</c:v>
                </c:pt>
                <c:pt idx="322">
                  <c:v>178.86009355919313</c:v>
                </c:pt>
                <c:pt idx="323">
                  <c:v>182.706547184122</c:v>
                </c:pt>
                <c:pt idx="324">
                  <c:v>187.70693689652956</c:v>
                </c:pt>
                <c:pt idx="325">
                  <c:v>184.68385450158303</c:v>
                </c:pt>
                <c:pt idx="326">
                  <c:v>176.34084670069018</c:v>
                </c:pt>
                <c:pt idx="327">
                  <c:v>173.30702568218368</c:v>
                </c:pt>
                <c:pt idx="328">
                  <c:v>172.533579121998</c:v>
                </c:pt>
                <c:pt idx="329">
                  <c:v>191.88917942053595</c:v>
                </c:pt>
                <c:pt idx="330">
                  <c:v>195.39984414638732</c:v>
                </c:pt>
                <c:pt idx="331">
                  <c:v>202.70810603375219</c:v>
                </c:pt>
                <c:pt idx="332">
                  <c:v>202.32346067125931</c:v>
                </c:pt>
                <c:pt idx="333">
                  <c:v>198.09236168383757</c:v>
                </c:pt>
                <c:pt idx="334">
                  <c:v>204.63133284621665</c:v>
                </c:pt>
                <c:pt idx="335">
                  <c:v>214.26360943202141</c:v>
                </c:pt>
                <c:pt idx="336">
                  <c:v>230.57039740649381</c:v>
                </c:pt>
                <c:pt idx="337">
                  <c:v>232.73671232538186</c:v>
                </c:pt>
                <c:pt idx="338">
                  <c:v>236.05625338865994</c:v>
                </c:pt>
                <c:pt idx="339">
                  <c:v>235.77728885441715</c:v>
                </c:pt>
                <c:pt idx="340">
                  <c:v>225.95323515214974</c:v>
                </c:pt>
                <c:pt idx="341">
                  <c:v>217.9143840060502</c:v>
                </c:pt>
                <c:pt idx="342">
                  <c:v>222.48683303616988</c:v>
                </c:pt>
                <c:pt idx="343">
                  <c:v>225.1923758533253</c:v>
                </c:pt>
                <c:pt idx="344">
                  <c:v>214.39164372264679</c:v>
                </c:pt>
                <c:pt idx="345">
                  <c:v>210.74773223440755</c:v>
                </c:pt>
                <c:pt idx="346">
                  <c:v>212.11781356564839</c:v>
                </c:pt>
                <c:pt idx="347">
                  <c:v>195.28850693864987</c:v>
                </c:pt>
                <c:pt idx="348">
                  <c:v>197.8837030441469</c:v>
                </c:pt>
                <c:pt idx="349">
                  <c:v>199.05397508010739</c:v>
                </c:pt>
                <c:pt idx="350">
                  <c:v>200.65666409041421</c:v>
                </c:pt>
                <c:pt idx="351">
                  <c:v>203.22096650690514</c:v>
                </c:pt>
                <c:pt idx="352">
                  <c:v>198.3268721263957</c:v>
                </c:pt>
                <c:pt idx="353">
                  <c:v>194.79206796429469</c:v>
                </c:pt>
                <c:pt idx="354">
                  <c:v>192.4164686524303</c:v>
                </c:pt>
                <c:pt idx="355">
                  <c:v>197.45134534264685</c:v>
                </c:pt>
                <c:pt idx="356">
                  <c:v>190.44633416110847</c:v>
                </c:pt>
                <c:pt idx="357">
                  <c:v>199.77821304870491</c:v>
                </c:pt>
                <c:pt idx="358">
                  <c:v>215.40146764652383</c:v>
                </c:pt>
                <c:pt idx="359">
                  <c:v>231.21987321422031</c:v>
                </c:pt>
                <c:pt idx="360">
                  <c:v>235.01363831187089</c:v>
                </c:pt>
                <c:pt idx="361">
                  <c:v>244.00932762781619</c:v>
                </c:pt>
                <c:pt idx="362">
                  <c:v>252.76000696343442</c:v>
                </c:pt>
                <c:pt idx="363">
                  <c:v>277.43159654323324</c:v>
                </c:pt>
                <c:pt idx="364">
                  <c:v>263.45776919891807</c:v>
                </c:pt>
                <c:pt idx="365">
                  <c:v>289.70129860165628</c:v>
                </c:pt>
                <c:pt idx="366">
                  <c:v>266.89571973635617</c:v>
                </c:pt>
                <c:pt idx="367">
                  <c:v>267.25737652439062</c:v>
                </c:pt>
                <c:pt idx="368">
                  <c:v>262.68459884290826</c:v>
                </c:pt>
                <c:pt idx="369">
                  <c:v>259.7293971059255</c:v>
                </c:pt>
                <c:pt idx="370">
                  <c:v>262.11480665519781</c:v>
                </c:pt>
                <c:pt idx="371">
                  <c:v>254.82755263878482</c:v>
                </c:pt>
                <c:pt idx="372">
                  <c:v>263.41240470794634</c:v>
                </c:pt>
                <c:pt idx="373">
                  <c:v>265.6832013002562</c:v>
                </c:pt>
                <c:pt idx="374">
                  <c:v>266.00760081344339</c:v>
                </c:pt>
                <c:pt idx="375">
                  <c:v>271.81605614803715</c:v>
                </c:pt>
                <c:pt idx="376">
                  <c:v>267.98457163405828</c:v>
                </c:pt>
                <c:pt idx="377">
                  <c:v>263.30346631057711</c:v>
                </c:pt>
                <c:pt idx="378">
                  <c:v>269.25205829619063</c:v>
                </c:pt>
                <c:pt idx="379">
                  <c:v>279.70493706013406</c:v>
                </c:pt>
                <c:pt idx="380">
                  <c:v>277.0791530141031</c:v>
                </c:pt>
                <c:pt idx="381">
                  <c:v>250.81306624758921</c:v>
                </c:pt>
                <c:pt idx="382">
                  <c:v>249.28568938723265</c:v>
                </c:pt>
                <c:pt idx="383">
                  <c:v>240.83106067985719</c:v>
                </c:pt>
                <c:pt idx="384">
                  <c:v>250.31513250425664</c:v>
                </c:pt>
                <c:pt idx="385">
                  <c:v>248.83572864784844</c:v>
                </c:pt>
                <c:pt idx="386">
                  <c:v>247.22117654946157</c:v>
                </c:pt>
                <c:pt idx="387">
                  <c:v>237.12427206167419</c:v>
                </c:pt>
                <c:pt idx="388">
                  <c:v>237.94367942454053</c:v>
                </c:pt>
                <c:pt idx="389">
                  <c:v>224.79416029844751</c:v>
                </c:pt>
                <c:pt idx="390">
                  <c:v>214.46239527080297</c:v>
                </c:pt>
                <c:pt idx="391">
                  <c:v>207.57455191903998</c:v>
                </c:pt>
                <c:pt idx="392">
                  <c:v>200.23639713739325</c:v>
                </c:pt>
                <c:pt idx="393">
                  <c:v>195.99045173652945</c:v>
                </c:pt>
                <c:pt idx="394">
                  <c:v>198.92944561015196</c:v>
                </c:pt>
                <c:pt idx="395">
                  <c:v>208.11567797113031</c:v>
                </c:pt>
                <c:pt idx="396">
                  <c:v>206.73556922376923</c:v>
                </c:pt>
                <c:pt idx="397">
                  <c:v>196.6452646865306</c:v>
                </c:pt>
                <c:pt idx="398">
                  <c:v>198.26648812382567</c:v>
                </c:pt>
                <c:pt idx="399">
                  <c:v>205.49763168350717</c:v>
                </c:pt>
                <c:pt idx="400">
                  <c:v>205.89831153917001</c:v>
                </c:pt>
                <c:pt idx="401">
                  <c:v>206.21507817230719</c:v>
                </c:pt>
                <c:pt idx="402">
                  <c:v>214.76777726701118</c:v>
                </c:pt>
                <c:pt idx="403">
                  <c:v>219.47173589026698</c:v>
                </c:pt>
                <c:pt idx="404">
                  <c:v>226.54256986796273</c:v>
                </c:pt>
                <c:pt idx="405">
                  <c:v>239.85039842578018</c:v>
                </c:pt>
                <c:pt idx="406">
                  <c:v>247.16797115214698</c:v>
                </c:pt>
                <c:pt idx="407">
                  <c:v>249.58822056367347</c:v>
                </c:pt>
                <c:pt idx="408">
                  <c:v>255.03378173960814</c:v>
                </c:pt>
                <c:pt idx="409">
                  <c:v>266.22743526791839</c:v>
                </c:pt>
                <c:pt idx="410">
                  <c:v>276.8999564075034</c:v>
                </c:pt>
                <c:pt idx="411">
                  <c:v>273.53432157824091</c:v>
                </c:pt>
                <c:pt idx="412">
                  <c:v>263.06172730569438</c:v>
                </c:pt>
                <c:pt idx="413">
                  <c:v>266.15657115634963</c:v>
                </c:pt>
                <c:pt idx="414">
                  <c:v>274.51264955311876</c:v>
                </c:pt>
                <c:pt idx="415">
                  <c:v>281.48945844740672</c:v>
                </c:pt>
                <c:pt idx="416">
                  <c:v>285.65408741547759</c:v>
                </c:pt>
                <c:pt idx="417">
                  <c:v>289.67738442132935</c:v>
                </c:pt>
                <c:pt idx="418">
                  <c:v>284.85509327666927</c:v>
                </c:pt>
                <c:pt idx="419">
                  <c:v>288.61474232453872</c:v>
                </c:pt>
                <c:pt idx="420">
                  <c:v>298.59827114708571</c:v>
                </c:pt>
                <c:pt idx="421">
                  <c:v>296.48055291200001</c:v>
                </c:pt>
                <c:pt idx="422">
                  <c:v>289.21980467742043</c:v>
                </c:pt>
                <c:pt idx="423">
                  <c:v>285.28689938368979</c:v>
                </c:pt>
                <c:pt idx="424">
                  <c:v>274.63715988088063</c:v>
                </c:pt>
                <c:pt idx="425">
                  <c:v>278.22718811461766</c:v>
                </c:pt>
                <c:pt idx="426">
                  <c:v>280.39285286936371</c:v>
                </c:pt>
                <c:pt idx="427">
                  <c:v>294.36283467691436</c:v>
                </c:pt>
                <c:pt idx="428">
                  <c:v>300.0665265365177</c:v>
                </c:pt>
                <c:pt idx="429">
                  <c:v>284.76209271750793</c:v>
                </c:pt>
                <c:pt idx="430">
                  <c:v>287.49247882758357</c:v>
                </c:pt>
                <c:pt idx="431">
                  <c:v>281.85546486767322</c:v>
                </c:pt>
                <c:pt idx="432">
                  <c:v>276.78027166079551</c:v>
                </c:pt>
                <c:pt idx="433">
                  <c:v>262.44943619654316</c:v>
                </c:pt>
                <c:pt idx="434">
                  <c:v>239.17613126474299</c:v>
                </c:pt>
                <c:pt idx="435">
                  <c:v>240.32188518696935</c:v>
                </c:pt>
                <c:pt idx="436">
                  <c:v>227.18053409368625</c:v>
                </c:pt>
                <c:pt idx="437">
                  <c:v>217.62288176964609</c:v>
                </c:pt>
                <c:pt idx="438">
                  <c:v>225.95028795981113</c:v>
                </c:pt>
                <c:pt idx="439">
                  <c:v>209.01789537314224</c:v>
                </c:pt>
                <c:pt idx="440">
                  <c:v>206.79725372243155</c:v>
                </c:pt>
                <c:pt idx="441">
                  <c:v>182.43211741920533</c:v>
                </c:pt>
                <c:pt idx="442">
                  <c:v>179.02405034786153</c:v>
                </c:pt>
                <c:pt idx="443">
                  <c:v>192.28026198910862</c:v>
                </c:pt>
                <c:pt idx="444">
                  <c:v>202.67832832791458</c:v>
                </c:pt>
                <c:pt idx="445">
                  <c:v>197.45155285553506</c:v>
                </c:pt>
                <c:pt idx="446">
                  <c:v>205.52911638144334</c:v>
                </c:pt>
                <c:pt idx="447">
                  <c:v>214.21767840789806</c:v>
                </c:pt>
                <c:pt idx="448">
                  <c:v>225.75702848788151</c:v>
                </c:pt>
                <c:pt idx="449">
                  <c:v>226.05290925916316</c:v>
                </c:pt>
                <c:pt idx="450">
                  <c:v>231.78990486358299</c:v>
                </c:pt>
                <c:pt idx="451">
                  <c:v>241.7404815875247</c:v>
                </c:pt>
                <c:pt idx="452">
                  <c:v>239.10650539589309</c:v>
                </c:pt>
                <c:pt idx="453">
                  <c:v>239.43230613334501</c:v>
                </c:pt>
                <c:pt idx="454">
                  <c:v>252.9251783314588</c:v>
                </c:pt>
                <c:pt idx="455">
                  <c:v>255.93071369922083</c:v>
                </c:pt>
                <c:pt idx="456">
                  <c:v>259.51326338426014</c:v>
                </c:pt>
                <c:pt idx="457">
                  <c:v>249.4119912018985</c:v>
                </c:pt>
                <c:pt idx="458">
                  <c:v>252.81306380919708</c:v>
                </c:pt>
                <c:pt idx="459">
                  <c:v>258.70475230779357</c:v>
                </c:pt>
                <c:pt idx="460">
                  <c:v>264.58151969080535</c:v>
                </c:pt>
                <c:pt idx="461">
                  <c:v>266.53194081777531</c:v>
                </c:pt>
                <c:pt idx="462">
                  <c:v>270.33953997231492</c:v>
                </c:pt>
                <c:pt idx="463">
                  <c:v>274.09761865723976</c:v>
                </c:pt>
                <c:pt idx="464">
                  <c:v>271.65210613752271</c:v>
                </c:pt>
                <c:pt idx="465">
                  <c:v>267.42185586734678</c:v>
                </c:pt>
                <c:pt idx="466">
                  <c:v>263.5554888506116</c:v>
                </c:pt>
                <c:pt idx="467">
                  <c:v>264.12207825700608</c:v>
                </c:pt>
                <c:pt idx="468">
                  <c:v>260.96653512909285</c:v>
                </c:pt>
                <c:pt idx="469">
                  <c:v>251.64630173162527</c:v>
                </c:pt>
                <c:pt idx="470">
                  <c:v>252.99556640549415</c:v>
                </c:pt>
                <c:pt idx="471">
                  <c:v>244.59134041670228</c:v>
                </c:pt>
                <c:pt idx="472">
                  <c:v>245.14631729485222</c:v>
                </c:pt>
                <c:pt idx="473">
                  <c:v>235.59478865820881</c:v>
                </c:pt>
                <c:pt idx="474">
                  <c:v>223.68560153922246</c:v>
                </c:pt>
                <c:pt idx="475">
                  <c:v>231.34735331632638</c:v>
                </c:pt>
                <c:pt idx="476">
                  <c:v>235.19977469712092</c:v>
                </c:pt>
                <c:pt idx="477">
                  <c:v>253.47731514506793</c:v>
                </c:pt>
                <c:pt idx="478">
                  <c:v>258.42717210145474</c:v>
                </c:pt>
                <c:pt idx="479">
                  <c:v>251.21008673664505</c:v>
                </c:pt>
                <c:pt idx="480">
                  <c:v>257.31685127609938</c:v>
                </c:pt>
                <c:pt idx="481">
                  <c:v>270.11148716485349</c:v>
                </c:pt>
                <c:pt idx="482">
                  <c:v>264.14997250019246</c:v>
                </c:pt>
                <c:pt idx="483">
                  <c:v>271.59221175934977</c:v>
                </c:pt>
                <c:pt idx="484">
                  <c:v>277.44549218519785</c:v>
                </c:pt>
                <c:pt idx="485">
                  <c:v>283.00610858975347</c:v>
                </c:pt>
                <c:pt idx="486">
                  <c:v>278.80690544910681</c:v>
                </c:pt>
                <c:pt idx="487">
                  <c:v>257.19080217766702</c:v>
                </c:pt>
                <c:pt idx="488">
                  <c:v>240.66203889576934</c:v>
                </c:pt>
                <c:pt idx="489">
                  <c:v>242.0499399274635</c:v>
                </c:pt>
                <c:pt idx="490">
                  <c:v>254.38610422589312</c:v>
                </c:pt>
                <c:pt idx="491">
                  <c:v>258.19809543741985</c:v>
                </c:pt>
                <c:pt idx="492">
                  <c:v>255.78845320178007</c:v>
                </c:pt>
                <c:pt idx="493">
                  <c:v>250.93250653030617</c:v>
                </c:pt>
                <c:pt idx="494">
                  <c:v>252.93337240870517</c:v>
                </c:pt>
                <c:pt idx="495">
                  <c:v>253.14992585245676</c:v>
                </c:pt>
                <c:pt idx="496">
                  <c:v>252.88595304134887</c:v>
                </c:pt>
                <c:pt idx="497">
                  <c:v>255.39030194283296</c:v>
                </c:pt>
                <c:pt idx="498">
                  <c:v>255.65688889684426</c:v>
                </c:pt>
                <c:pt idx="499">
                  <c:v>258.95732769683013</c:v>
                </c:pt>
                <c:pt idx="500">
                  <c:v>257.74970663265287</c:v>
                </c:pt>
                <c:pt idx="501">
                  <c:v>257.22688775510187</c:v>
                </c:pt>
                <c:pt idx="502">
                  <c:v>254.35138392857129</c:v>
                </c:pt>
                <c:pt idx="503">
                  <c:v>247.60649681919134</c:v>
                </c:pt>
                <c:pt idx="504">
                  <c:v>243.11077806122435</c:v>
                </c:pt>
                <c:pt idx="505">
                  <c:v>234.48426658163251</c:v>
                </c:pt>
                <c:pt idx="506">
                  <c:v>230.04030612244887</c:v>
                </c:pt>
                <c:pt idx="507">
                  <c:v>229.77889668367331</c:v>
                </c:pt>
                <c:pt idx="508">
                  <c:v>225.80924613402055</c:v>
                </c:pt>
                <c:pt idx="509">
                  <c:v>212.26446428571413</c:v>
                </c:pt>
                <c:pt idx="510">
                  <c:v>212.96683712121202</c:v>
                </c:pt>
                <c:pt idx="511">
                  <c:v>218.65975378787866</c:v>
                </c:pt>
                <c:pt idx="512">
                  <c:v>218.52260624999985</c:v>
                </c:pt>
                <c:pt idx="513">
                  <c:v>211.6057124999999</c:v>
                </c:pt>
                <c:pt idx="514">
                  <c:v>204.18406559405929</c:v>
                </c:pt>
                <c:pt idx="515">
                  <c:v>205.96972499999987</c:v>
                </c:pt>
                <c:pt idx="516">
                  <c:v>214.42370624999984</c:v>
                </c:pt>
                <c:pt idx="517">
                  <c:v>219.43606060606049</c:v>
                </c:pt>
                <c:pt idx="518">
                  <c:v>215.29575757575748</c:v>
                </c:pt>
                <c:pt idx="519">
                  <c:v>212.26446428571413</c:v>
                </c:pt>
                <c:pt idx="520">
                  <c:v>211.41422348484838</c:v>
                </c:pt>
                <c:pt idx="521">
                  <c:v>210.37914772727262</c:v>
                </c:pt>
                <c:pt idx="522">
                  <c:v>196.74719999999988</c:v>
                </c:pt>
                <c:pt idx="523">
                  <c:v>192.88941176470578</c:v>
                </c:pt>
                <c:pt idx="524">
                  <c:v>192.88941176470578</c:v>
                </c:pt>
                <c:pt idx="525">
                  <c:v>194.79920792079196</c:v>
                </c:pt>
                <c:pt idx="526">
                  <c:v>192.88941176470578</c:v>
                </c:pt>
                <c:pt idx="527">
                  <c:v>186.42892945544546</c:v>
                </c:pt>
                <c:pt idx="528">
                  <c:v>189.72631188118805</c:v>
                </c:pt>
                <c:pt idx="529">
                  <c:v>189.0617624999999</c:v>
                </c:pt>
                <c:pt idx="530">
                  <c:v>195.88808712121201</c:v>
                </c:pt>
                <c:pt idx="531">
                  <c:v>208.53153749999993</c:v>
                </c:pt>
                <c:pt idx="532">
                  <c:v>201.64761757425734</c:v>
                </c:pt>
                <c:pt idx="533">
                  <c:v>203.9304207920791</c:v>
                </c:pt>
                <c:pt idx="534">
                  <c:v>203.16948638613852</c:v>
                </c:pt>
                <c:pt idx="535">
                  <c:v>211.79340965346523</c:v>
                </c:pt>
                <c:pt idx="536">
                  <c:v>219.65639851485136</c:v>
                </c:pt>
                <c:pt idx="537">
                  <c:v>229.55849264705873</c:v>
                </c:pt>
                <c:pt idx="538">
                  <c:v>235.28879854368921</c:v>
                </c:pt>
                <c:pt idx="539">
                  <c:v>235.78623786407752</c:v>
                </c:pt>
                <c:pt idx="540">
                  <c:v>229.82414062499987</c:v>
                </c:pt>
                <c:pt idx="541">
                  <c:v>226.62187499999985</c:v>
                </c:pt>
                <c:pt idx="542">
                  <c:v>223.73162499999987</c:v>
                </c:pt>
                <c:pt idx="543">
                  <c:v>219.2041450471697</c:v>
                </c:pt>
                <c:pt idx="544">
                  <c:v>221.94394275700924</c:v>
                </c:pt>
                <c:pt idx="545">
                  <c:v>222.02374999999984</c:v>
                </c:pt>
                <c:pt idx="546">
                  <c:v>218.94008680555541</c:v>
                </c:pt>
                <c:pt idx="547">
                  <c:v>218.57666284403658</c:v>
                </c:pt>
                <c:pt idx="548">
                  <c:v>223.40851351351338</c:v>
                </c:pt>
                <c:pt idx="549">
                  <c:v>226.25565265486713</c:v>
                </c:pt>
                <c:pt idx="550">
                  <c:v>227.44439673913033</c:v>
                </c:pt>
                <c:pt idx="551">
                  <c:v>216.42898706896543</c:v>
                </c:pt>
                <c:pt idx="552">
                  <c:v>209.54312499999992</c:v>
                </c:pt>
                <c:pt idx="553">
                  <c:v>192.77639062499989</c:v>
                </c:pt>
                <c:pt idx="554">
                  <c:v>198.75395312499992</c:v>
                </c:pt>
                <c:pt idx="555">
                  <c:v>186.44302083333324</c:v>
                </c:pt>
                <c:pt idx="556">
                  <c:v>177.32545898437488</c:v>
                </c:pt>
                <c:pt idx="557">
                  <c:v>178.14449999999988</c:v>
                </c:pt>
                <c:pt idx="558">
                  <c:v>175.92446777343739</c:v>
                </c:pt>
                <c:pt idx="559">
                  <c:v>168.09431249999989</c:v>
                </c:pt>
                <c:pt idx="560">
                  <c:v>156.405394736842</c:v>
                </c:pt>
                <c:pt idx="561">
                  <c:v>145.73866666666657</c:v>
                </c:pt>
                <c:pt idx="562">
                  <c:v>133.59377777777769</c:v>
                </c:pt>
                <c:pt idx="563">
                  <c:v>127.15565693430651</c:v>
                </c:pt>
                <c:pt idx="564">
                  <c:v>131.93334374999992</c:v>
                </c:pt>
                <c:pt idx="565">
                  <c:v>134.99480053191482</c:v>
                </c:pt>
                <c:pt idx="566">
                  <c:v>133.21424999999994</c:v>
                </c:pt>
                <c:pt idx="567">
                  <c:v>130.07512764084501</c:v>
                </c:pt>
                <c:pt idx="568">
                  <c:v>131.44748275862062</c:v>
                </c:pt>
                <c:pt idx="569">
                  <c:v>129.83335459183667</c:v>
                </c:pt>
                <c:pt idx="570">
                  <c:v>127.41199917218536</c:v>
                </c:pt>
                <c:pt idx="571">
                  <c:v>126.09440746753239</c:v>
                </c:pt>
                <c:pt idx="572">
                  <c:v>123.03226910828019</c:v>
                </c:pt>
                <c:pt idx="573">
                  <c:v>125.84903906249994</c:v>
                </c:pt>
                <c:pt idx="574">
                  <c:v>126.67612730061343</c:v>
                </c:pt>
                <c:pt idx="575">
                  <c:v>122.65647727272722</c:v>
                </c:pt>
                <c:pt idx="576">
                  <c:v>121.88017045454538</c:v>
                </c:pt>
                <c:pt idx="577">
                  <c:v>124.61162037037032</c:v>
                </c:pt>
                <c:pt idx="578">
                  <c:v>126.84096036585359</c:v>
                </c:pt>
                <c:pt idx="579">
                  <c:v>128.7042327844311</c:v>
                </c:pt>
                <c:pt idx="580">
                  <c:v>135.97312499999992</c:v>
                </c:pt>
                <c:pt idx="581">
                  <c:v>139.61120192307686</c:v>
                </c:pt>
                <c:pt idx="582">
                  <c:v>140.01630387931027</c:v>
                </c:pt>
                <c:pt idx="583">
                  <c:v>128.38009533898298</c:v>
                </c:pt>
                <c:pt idx="584">
                  <c:v>129.67376755617968</c:v>
                </c:pt>
                <c:pt idx="585">
                  <c:v>134.0351622928176</c:v>
                </c:pt>
                <c:pt idx="586">
                  <c:v>127.25976689189183</c:v>
                </c:pt>
                <c:pt idx="587">
                  <c:v>120.90670634920629</c:v>
                </c:pt>
                <c:pt idx="588">
                  <c:v>117.20624028497403</c:v>
                </c:pt>
                <c:pt idx="589">
                  <c:v>106.41374999999994</c:v>
                </c:pt>
                <c:pt idx="590">
                  <c:v>112.74575824873091</c:v>
                </c:pt>
                <c:pt idx="591">
                  <c:v>108.52998768472899</c:v>
                </c:pt>
                <c:pt idx="592">
                  <c:v>100.23402305825238</c:v>
                </c:pt>
                <c:pt idx="593">
                  <c:v>97.079210526315748</c:v>
                </c:pt>
                <c:pt idx="594">
                  <c:v>97.422773437499956</c:v>
                </c:pt>
                <c:pt idx="595">
                  <c:v>95.91022167487678</c:v>
                </c:pt>
                <c:pt idx="596">
                  <c:v>100.80732187499994</c:v>
                </c:pt>
                <c:pt idx="597">
                  <c:v>101.44262562814066</c:v>
                </c:pt>
                <c:pt idx="598">
                  <c:v>96.779583333333292</c:v>
                </c:pt>
                <c:pt idx="599">
                  <c:v>89.927541881443247</c:v>
                </c:pt>
                <c:pt idx="600">
                  <c:v>95.865720394736798</c:v>
                </c:pt>
                <c:pt idx="601">
                  <c:v>98.295631793478208</c:v>
                </c:pt>
                <c:pt idx="602">
                  <c:v>96.312950819672082</c:v>
                </c:pt>
                <c:pt idx="603">
                  <c:v>97.801792127071764</c:v>
                </c:pt>
                <c:pt idx="604">
                  <c:v>103.05144067796604</c:v>
                </c:pt>
                <c:pt idx="605">
                  <c:v>95.340181107954479</c:v>
                </c:pt>
                <c:pt idx="606">
                  <c:v>94.512065677966064</c:v>
                </c:pt>
                <c:pt idx="607">
                  <c:v>93.354184322033859</c:v>
                </c:pt>
                <c:pt idx="608">
                  <c:v>96.763317857142809</c:v>
                </c:pt>
                <c:pt idx="609">
                  <c:v>98.080821428571383</c:v>
                </c:pt>
                <c:pt idx="610">
                  <c:v>103.94480603448271</c:v>
                </c:pt>
                <c:pt idx="611">
                  <c:v>108.24768424855483</c:v>
                </c:pt>
                <c:pt idx="612">
                  <c:v>110.65817307692302</c:v>
                </c:pt>
                <c:pt idx="613">
                  <c:v>113.08355769230764</c:v>
                </c:pt>
                <c:pt idx="614">
                  <c:v>118.73310628742509</c:v>
                </c:pt>
                <c:pt idx="615">
                  <c:v>125.94299775449096</c:v>
                </c:pt>
                <c:pt idx="616">
                  <c:v>130.85186002994004</c:v>
                </c:pt>
                <c:pt idx="617">
                  <c:v>129.62464446107776</c:v>
                </c:pt>
                <c:pt idx="618">
                  <c:v>129.76800223214278</c:v>
                </c:pt>
                <c:pt idx="619">
                  <c:v>136.26990587349388</c:v>
                </c:pt>
                <c:pt idx="620">
                  <c:v>139.81940512048186</c:v>
                </c:pt>
                <c:pt idx="621">
                  <c:v>142.05020209580829</c:v>
                </c:pt>
                <c:pt idx="622">
                  <c:v>134.1901785714285</c:v>
                </c:pt>
                <c:pt idx="623">
                  <c:v>133.09298076923068</c:v>
                </c:pt>
                <c:pt idx="624">
                  <c:v>135.71506696428565</c:v>
                </c:pt>
                <c:pt idx="625">
                  <c:v>141.50964285714278</c:v>
                </c:pt>
                <c:pt idx="626">
                  <c:v>143.79697544642849</c:v>
                </c:pt>
                <c:pt idx="627">
                  <c:v>137.94374999999994</c:v>
                </c:pt>
                <c:pt idx="628">
                  <c:v>131.42552884615378</c:v>
                </c:pt>
                <c:pt idx="629">
                  <c:v>125.6795073529411</c:v>
                </c:pt>
                <c:pt idx="630">
                  <c:v>120.04772529069761</c:v>
                </c:pt>
                <c:pt idx="631">
                  <c:v>121.34901315789466</c:v>
                </c:pt>
                <c:pt idx="632">
                  <c:v>121.38820857558133</c:v>
                </c:pt>
                <c:pt idx="633">
                  <c:v>118.9095628612716</c:v>
                </c:pt>
                <c:pt idx="634">
                  <c:v>122.46352239884384</c:v>
                </c:pt>
                <c:pt idx="635">
                  <c:v>126.60980852601151</c:v>
                </c:pt>
                <c:pt idx="636">
                  <c:v>130.75609465317913</c:v>
                </c:pt>
                <c:pt idx="637">
                  <c:v>132.1120748546511</c:v>
                </c:pt>
                <c:pt idx="638">
                  <c:v>130.33782894736834</c:v>
                </c:pt>
                <c:pt idx="639">
                  <c:v>128.09062499999993</c:v>
                </c:pt>
                <c:pt idx="640">
                  <c:v>127.6385404411764</c:v>
                </c:pt>
                <c:pt idx="641">
                  <c:v>130.04965808823522</c:v>
                </c:pt>
                <c:pt idx="642">
                  <c:v>135.28167763157887</c:v>
                </c:pt>
                <c:pt idx="643">
                  <c:v>140.74899264705874</c:v>
                </c:pt>
                <c:pt idx="644">
                  <c:v>138.57757675438589</c:v>
                </c:pt>
                <c:pt idx="645">
                  <c:v>135.98458212209295</c:v>
                </c:pt>
                <c:pt idx="646">
                  <c:v>143.58065406976738</c:v>
                </c:pt>
                <c:pt idx="647">
                  <c:v>150.45095375722536</c:v>
                </c:pt>
                <c:pt idx="648">
                  <c:v>156.6703829479768</c:v>
                </c:pt>
                <c:pt idx="649">
                  <c:v>158.9217405523255</c:v>
                </c:pt>
                <c:pt idx="650">
                  <c:v>153.85683164739876</c:v>
                </c:pt>
                <c:pt idx="651">
                  <c:v>153.1129796511627</c:v>
                </c:pt>
                <c:pt idx="652">
                  <c:v>157.11462789017332</c:v>
                </c:pt>
                <c:pt idx="653">
                  <c:v>158.10042857142849</c:v>
                </c:pt>
                <c:pt idx="654">
                  <c:v>160.65603813559312</c:v>
                </c:pt>
                <c:pt idx="655">
                  <c:v>162.82706567796603</c:v>
                </c:pt>
                <c:pt idx="656">
                  <c:v>166.59018008474567</c:v>
                </c:pt>
                <c:pt idx="657">
                  <c:v>172.09011652542364</c:v>
                </c:pt>
                <c:pt idx="658">
                  <c:v>174.48789583333325</c:v>
                </c:pt>
                <c:pt idx="659">
                  <c:v>178.3250488826815</c:v>
                </c:pt>
                <c:pt idx="660">
                  <c:v>181.04429120111726</c:v>
                </c:pt>
                <c:pt idx="661">
                  <c:v>181.3305272346368</c:v>
                </c:pt>
                <c:pt idx="662">
                  <c:v>169.97194171348306</c:v>
                </c:pt>
                <c:pt idx="663">
                  <c:v>164.2994832402234</c:v>
                </c:pt>
                <c:pt idx="664">
                  <c:v>166.37389044943811</c:v>
                </c:pt>
                <c:pt idx="665">
                  <c:v>175.2742902542372</c:v>
                </c:pt>
                <c:pt idx="666">
                  <c:v>184.74327857142845</c:v>
                </c:pt>
                <c:pt idx="667">
                  <c:v>193.16655172413783</c:v>
                </c:pt>
                <c:pt idx="668">
                  <c:v>194.99052857142846</c:v>
                </c:pt>
                <c:pt idx="669">
                  <c:v>189.51590198863624</c:v>
                </c:pt>
                <c:pt idx="670">
                  <c:v>190.90568855932196</c:v>
                </c:pt>
                <c:pt idx="671">
                  <c:v>195.2477436440677</c:v>
                </c:pt>
                <c:pt idx="672">
                  <c:v>196.16164285714277</c:v>
                </c:pt>
                <c:pt idx="673">
                  <c:v>201.11700431034475</c:v>
                </c:pt>
                <c:pt idx="674">
                  <c:v>205.3892449421964</c:v>
                </c:pt>
                <c:pt idx="675">
                  <c:v>210.42402095375709</c:v>
                </c:pt>
                <c:pt idx="676">
                  <c:v>216.4289870689654</c:v>
                </c:pt>
                <c:pt idx="677">
                  <c:v>216.73515980113623</c:v>
                </c:pt>
                <c:pt idx="678">
                  <c:v>225.38026734104037</c:v>
                </c:pt>
                <c:pt idx="679">
                  <c:v>238.75496729651152</c:v>
                </c:pt>
                <c:pt idx="680">
                  <c:v>250.85031069364149</c:v>
                </c:pt>
                <c:pt idx="681">
                  <c:v>245.58064655172402</c:v>
                </c:pt>
                <c:pt idx="682">
                  <c:v>252.62729046242757</c:v>
                </c:pt>
                <c:pt idx="683">
                  <c:v>258.55055635838136</c:v>
                </c:pt>
                <c:pt idx="684">
                  <c:v>259.58712789017324</c:v>
                </c:pt>
                <c:pt idx="685">
                  <c:v>259.47714912280685</c:v>
                </c:pt>
                <c:pt idx="686">
                  <c:v>273.40981359649106</c:v>
                </c:pt>
                <c:pt idx="687">
                  <c:v>290.6383771929822</c:v>
                </c:pt>
                <c:pt idx="688">
                  <c:v>297.88517441860449</c:v>
                </c:pt>
                <c:pt idx="689">
                  <c:v>284.94546052631557</c:v>
                </c:pt>
                <c:pt idx="690">
                  <c:v>287.04285087719279</c:v>
                </c:pt>
                <c:pt idx="691">
                  <c:v>296.33129385964895</c:v>
                </c:pt>
                <c:pt idx="692">
                  <c:v>313.48884754335245</c:v>
                </c:pt>
                <c:pt idx="693">
                  <c:v>321.71598837209291</c:v>
                </c:pt>
                <c:pt idx="694">
                  <c:v>343.46160610465097</c:v>
                </c:pt>
                <c:pt idx="695">
                  <c:v>346.81847587719278</c:v>
                </c:pt>
                <c:pt idx="696">
                  <c:v>372.43660087719275</c:v>
                </c:pt>
                <c:pt idx="697">
                  <c:v>374.38417763157872</c:v>
                </c:pt>
                <c:pt idx="698">
                  <c:v>383.21701102941154</c:v>
                </c:pt>
                <c:pt idx="699">
                  <c:v>383.21076923076907</c:v>
                </c:pt>
                <c:pt idx="700">
                  <c:v>386.68299264705865</c:v>
                </c:pt>
                <c:pt idx="701">
                  <c:v>391.76255482456116</c:v>
                </c:pt>
                <c:pt idx="702">
                  <c:v>421.73653179190728</c:v>
                </c:pt>
                <c:pt idx="703">
                  <c:v>445.72575867052001</c:v>
                </c:pt>
                <c:pt idx="704">
                  <c:v>463.49555635838124</c:v>
                </c:pt>
                <c:pt idx="705">
                  <c:v>414.48053106936391</c:v>
                </c:pt>
                <c:pt idx="706">
                  <c:v>304.75203034682062</c:v>
                </c:pt>
                <c:pt idx="707">
                  <c:v>318.73713662790681</c:v>
                </c:pt>
                <c:pt idx="708">
                  <c:v>325.24531798245596</c:v>
                </c:pt>
                <c:pt idx="709">
                  <c:v>347.65302573529391</c:v>
                </c:pt>
                <c:pt idx="710">
                  <c:v>362.89817307692294</c:v>
                </c:pt>
                <c:pt idx="711">
                  <c:v>383.66909558823511</c:v>
                </c:pt>
                <c:pt idx="712">
                  <c:v>362.89817307692294</c:v>
                </c:pt>
                <c:pt idx="713">
                  <c:v>328.15598214285694</c:v>
                </c:pt>
                <c:pt idx="714">
                  <c:v>325.01067018072263</c:v>
                </c:pt>
                <c:pt idx="715">
                  <c:v>322.7883749999998</c:v>
                </c:pt>
                <c:pt idx="716">
                  <c:v>320.68954066265042</c:v>
                </c:pt>
                <c:pt idx="717">
                  <c:v>278.22836363636355</c:v>
                </c:pt>
                <c:pt idx="718">
                  <c:v>259.61782774390235</c:v>
                </c:pt>
                <c:pt idx="719">
                  <c:v>246.79324145962715</c:v>
                </c:pt>
                <c:pt idx="720">
                  <c:v>257.4702122641508</c:v>
                </c:pt>
                <c:pt idx="721">
                  <c:v>280.65716560509537</c:v>
                </c:pt>
                <c:pt idx="722">
                  <c:v>287.87546874999987</c:v>
                </c:pt>
                <c:pt idx="723">
                  <c:v>262.1312661290321</c:v>
                </c:pt>
                <c:pt idx="724">
                  <c:v>239.93969362745085</c:v>
                </c:pt>
                <c:pt idx="725">
                  <c:v>235.31350579470185</c:v>
                </c:pt>
                <c:pt idx="726">
                  <c:v>243.11770281456941</c:v>
                </c:pt>
                <c:pt idx="727">
                  <c:v>235.82247516556279</c:v>
                </c:pt>
                <c:pt idx="728">
                  <c:v>202.04161249999987</c:v>
                </c:pt>
                <c:pt idx="729">
                  <c:v>176.23206795302002</c:v>
                </c:pt>
                <c:pt idx="730">
                  <c:v>181.06960459183668</c:v>
                </c:pt>
                <c:pt idx="731">
                  <c:v>148.09381849315059</c:v>
                </c:pt>
                <c:pt idx="732">
                  <c:v>148.69261363636357</c:v>
                </c:pt>
                <c:pt idx="733">
                  <c:v>149.52990691489356</c:v>
                </c:pt>
                <c:pt idx="734">
                  <c:v>151.14693749999992</c:v>
                </c:pt>
                <c:pt idx="735">
                  <c:v>115.74232014388483</c:v>
                </c:pt>
                <c:pt idx="736">
                  <c:v>103.033480839416</c:v>
                </c:pt>
                <c:pt idx="737">
                  <c:v>89.851806066176408</c:v>
                </c:pt>
                <c:pt idx="738">
                  <c:v>94.372651654411712</c:v>
                </c:pt>
                <c:pt idx="739">
                  <c:v>142.89220833333326</c:v>
                </c:pt>
                <c:pt idx="740">
                  <c:v>157.91471082089544</c:v>
                </c:pt>
                <c:pt idx="741">
                  <c:v>137.14364661654128</c:v>
                </c:pt>
                <c:pt idx="742">
                  <c:v>136.82407670454538</c:v>
                </c:pt>
                <c:pt idx="743">
                  <c:v>133.37069656488544</c:v>
                </c:pt>
                <c:pt idx="744">
                  <c:v>140.80039244186037</c:v>
                </c:pt>
                <c:pt idx="745">
                  <c:v>126.07344980314954</c:v>
                </c:pt>
                <c:pt idx="746">
                  <c:v>126.66739583333329</c:v>
                </c:pt>
                <c:pt idx="747">
                  <c:v>140.08641369047612</c:v>
                </c:pt>
                <c:pt idx="748">
                  <c:v>180.34346726190466</c:v>
                </c:pt>
                <c:pt idx="749">
                  <c:v>209.58450295275583</c:v>
                </c:pt>
                <c:pt idx="750">
                  <c:v>219.61186545801516</c:v>
                </c:pt>
                <c:pt idx="751">
                  <c:v>207.0798437499999</c:v>
                </c:pt>
                <c:pt idx="752">
                  <c:v>205.33315340909081</c:v>
                </c:pt>
                <c:pt idx="753">
                  <c:v>185.343252840909</c:v>
                </c:pt>
                <c:pt idx="754">
                  <c:v>189.80701704545444</c:v>
                </c:pt>
                <c:pt idx="755">
                  <c:v>193.49447443181811</c:v>
                </c:pt>
                <c:pt idx="756">
                  <c:v>204.55684659090898</c:v>
                </c:pt>
                <c:pt idx="757">
                  <c:v>218.04298872180436</c:v>
                </c:pt>
                <c:pt idx="758">
                  <c:v>206.87117481202998</c:v>
                </c:pt>
                <c:pt idx="759">
                  <c:v>210.33828947368409</c:v>
                </c:pt>
                <c:pt idx="760">
                  <c:v>188.95774906015026</c:v>
                </c:pt>
                <c:pt idx="761">
                  <c:v>190.03295708955213</c:v>
                </c:pt>
                <c:pt idx="762">
                  <c:v>181.04749533582083</c:v>
                </c:pt>
                <c:pt idx="763">
                  <c:v>173.97383395522377</c:v>
                </c:pt>
                <c:pt idx="764">
                  <c:v>167.27128676470579</c:v>
                </c:pt>
                <c:pt idx="765">
                  <c:v>169.83868055555544</c:v>
                </c:pt>
                <c:pt idx="766">
                  <c:v>174.58277777777766</c:v>
                </c:pt>
                <c:pt idx="767">
                  <c:v>177.0327145522387</c:v>
                </c:pt>
                <c:pt idx="768">
                  <c:v>174.42929227941167</c:v>
                </c:pt>
                <c:pt idx="769">
                  <c:v>167.92026459854006</c:v>
                </c:pt>
                <c:pt idx="770">
                  <c:v>157.26162864963496</c:v>
                </c:pt>
                <c:pt idx="771">
                  <c:v>167.81728260869554</c:v>
                </c:pt>
                <c:pt idx="772">
                  <c:v>180.9976222826086</c:v>
                </c:pt>
                <c:pt idx="773">
                  <c:v>189.23753649635026</c:v>
                </c:pt>
                <c:pt idx="774">
                  <c:v>199.14819799270066</c:v>
                </c:pt>
                <c:pt idx="775">
                  <c:v>212.61173813868601</c:v>
                </c:pt>
                <c:pt idx="776">
                  <c:v>217.09958485401447</c:v>
                </c:pt>
                <c:pt idx="777">
                  <c:v>222.89638686131377</c:v>
                </c:pt>
                <c:pt idx="778">
                  <c:v>242.0727173913042</c:v>
                </c:pt>
                <c:pt idx="779">
                  <c:v>242.0727173913042</c:v>
                </c:pt>
                <c:pt idx="780">
                  <c:v>255.43869565217378</c:v>
                </c:pt>
                <c:pt idx="781">
                  <c:v>270.10414402173899</c:v>
                </c:pt>
                <c:pt idx="782">
                  <c:v>277.87250912408746</c:v>
                </c:pt>
                <c:pt idx="783">
                  <c:v>278.24649635036485</c:v>
                </c:pt>
                <c:pt idx="784">
                  <c:v>263.4740009124086</c:v>
                </c:pt>
                <c:pt idx="785">
                  <c:v>272.70308423913025</c:v>
                </c:pt>
                <c:pt idx="786">
                  <c:v>286.77555755395667</c:v>
                </c:pt>
                <c:pt idx="787">
                  <c:v>290.39974553571409</c:v>
                </c:pt>
                <c:pt idx="788">
                  <c:v>293.69350446428558</c:v>
                </c:pt>
                <c:pt idx="789">
                  <c:v>309.06437946428554</c:v>
                </c:pt>
                <c:pt idx="790">
                  <c:v>317.66474999999986</c:v>
                </c:pt>
                <c:pt idx="791">
                  <c:v>312.17515178571409</c:v>
                </c:pt>
                <c:pt idx="792">
                  <c:v>319.59065159574448</c:v>
                </c:pt>
                <c:pt idx="793">
                  <c:v>329.03847074468064</c:v>
                </c:pt>
                <c:pt idx="794">
                  <c:v>326.36047975352102</c:v>
                </c:pt>
                <c:pt idx="795">
                  <c:v>304.73028409090898</c:v>
                </c:pt>
                <c:pt idx="796">
                  <c:v>289.09342447916652</c:v>
                </c:pt>
                <c:pt idx="797">
                  <c:v>278.24130208333315</c:v>
                </c:pt>
                <c:pt idx="798">
                  <c:v>292.75333189655163</c:v>
                </c:pt>
                <c:pt idx="799">
                  <c:v>295.75683620689637</c:v>
                </c:pt>
                <c:pt idx="800">
                  <c:v>252.14551797945191</c:v>
                </c:pt>
                <c:pt idx="801">
                  <c:v>215.47299657534234</c:v>
                </c:pt>
                <c:pt idx="802">
                  <c:v>197.87793103448263</c:v>
                </c:pt>
                <c:pt idx="803">
                  <c:v>196.04981770833322</c:v>
                </c:pt>
                <c:pt idx="804">
                  <c:v>204.04295334507034</c:v>
                </c:pt>
                <c:pt idx="805">
                  <c:v>200.58446808510627</c:v>
                </c:pt>
                <c:pt idx="806">
                  <c:v>187.32118351063821</c:v>
                </c:pt>
                <c:pt idx="807">
                  <c:v>178.42482834507032</c:v>
                </c:pt>
                <c:pt idx="808">
                  <c:v>181.3254521276595</c:v>
                </c:pt>
                <c:pt idx="809">
                  <c:v>185.50429521276587</c:v>
                </c:pt>
                <c:pt idx="810">
                  <c:v>222.38712765957433</c:v>
                </c:pt>
                <c:pt idx="811">
                  <c:v>223.65894946808498</c:v>
                </c:pt>
                <c:pt idx="812">
                  <c:v>213.48437499999989</c:v>
                </c:pt>
                <c:pt idx="813">
                  <c:v>238.98050892857131</c:v>
                </c:pt>
                <c:pt idx="814">
                  <c:v>239.16349553571416</c:v>
                </c:pt>
                <c:pt idx="815">
                  <c:v>232.21000446428556</c:v>
                </c:pt>
                <c:pt idx="816">
                  <c:v>228.7332589285713</c:v>
                </c:pt>
                <c:pt idx="817">
                  <c:v>228.53579136690635</c:v>
                </c:pt>
                <c:pt idx="818">
                  <c:v>228.35148830935242</c:v>
                </c:pt>
                <c:pt idx="819">
                  <c:v>201.04658967391293</c:v>
                </c:pt>
                <c:pt idx="820">
                  <c:v>208.4721331521738</c:v>
                </c:pt>
                <c:pt idx="821">
                  <c:v>212.18490489130423</c:v>
                </c:pt>
                <c:pt idx="822">
                  <c:v>217.38278532608683</c:v>
                </c:pt>
                <c:pt idx="823">
                  <c:v>214.22692934782592</c:v>
                </c:pt>
                <c:pt idx="824">
                  <c:v>232.01663563829774</c:v>
                </c:pt>
                <c:pt idx="825">
                  <c:v>236.05272321428561</c:v>
                </c:pt>
                <c:pt idx="826">
                  <c:v>231.84403124999989</c:v>
                </c:pt>
                <c:pt idx="827">
                  <c:v>226.35443303571415</c:v>
                </c:pt>
                <c:pt idx="828">
                  <c:v>226.69276079136679</c:v>
                </c:pt>
                <c:pt idx="829">
                  <c:v>223.60963392857133</c:v>
                </c:pt>
                <c:pt idx="830">
                  <c:v>222.32872767857131</c:v>
                </c:pt>
                <c:pt idx="831">
                  <c:v>224.52456696428558</c:v>
                </c:pt>
                <c:pt idx="832">
                  <c:v>193.59983035714276</c:v>
                </c:pt>
                <c:pt idx="833">
                  <c:v>175.69309840425521</c:v>
                </c:pt>
                <c:pt idx="834">
                  <c:v>182.80362053571417</c:v>
                </c:pt>
                <c:pt idx="835">
                  <c:v>186.64633928571419</c:v>
                </c:pt>
                <c:pt idx="836">
                  <c:v>194.51476339285705</c:v>
                </c:pt>
                <c:pt idx="837">
                  <c:v>196.34462946428562</c:v>
                </c:pt>
                <c:pt idx="838">
                  <c:v>200.91929464285704</c:v>
                </c:pt>
                <c:pt idx="839">
                  <c:v>191.31833776595732</c:v>
                </c:pt>
                <c:pt idx="840">
                  <c:v>191.68171542553185</c:v>
                </c:pt>
                <c:pt idx="841">
                  <c:v>179.69025265957438</c:v>
                </c:pt>
                <c:pt idx="842">
                  <c:v>179.50728433098584</c:v>
                </c:pt>
                <c:pt idx="843">
                  <c:v>172.698409090909</c:v>
                </c:pt>
                <c:pt idx="844">
                  <c:v>167.76313802083322</c:v>
                </c:pt>
                <c:pt idx="845">
                  <c:v>170.09040816326524</c:v>
                </c:pt>
                <c:pt idx="846">
                  <c:v>178.80405612244888</c:v>
                </c:pt>
                <c:pt idx="847">
                  <c:v>175.54433305369119</c:v>
                </c:pt>
                <c:pt idx="848">
                  <c:v>173.7282119205297</c:v>
                </c:pt>
                <c:pt idx="849">
                  <c:v>164.59226715686265</c:v>
                </c:pt>
                <c:pt idx="850">
                  <c:v>155.87131899350641</c:v>
                </c:pt>
                <c:pt idx="851">
                  <c:v>144.78372580645154</c:v>
                </c:pt>
                <c:pt idx="852">
                  <c:v>145.71328423566871</c:v>
                </c:pt>
                <c:pt idx="853">
                  <c:v>140.25112737341766</c:v>
                </c:pt>
                <c:pt idx="854">
                  <c:v>130.97266406249992</c:v>
                </c:pt>
                <c:pt idx="855">
                  <c:v>124.74913043478253</c:v>
                </c:pt>
                <c:pt idx="856">
                  <c:v>124.63296395705514</c:v>
                </c:pt>
                <c:pt idx="857">
                  <c:v>130.91962039877293</c:v>
                </c:pt>
                <c:pt idx="858">
                  <c:v>134.96378048780483</c:v>
                </c:pt>
                <c:pt idx="859">
                  <c:v>133.36951136363629</c:v>
                </c:pt>
                <c:pt idx="860">
                  <c:v>134.76686363636358</c:v>
                </c:pt>
                <c:pt idx="861">
                  <c:v>142.97061377245501</c:v>
                </c:pt>
                <c:pt idx="862">
                  <c:v>144.40693080357136</c:v>
                </c:pt>
                <c:pt idx="863">
                  <c:v>144.31038461538455</c:v>
                </c:pt>
                <c:pt idx="864">
                  <c:v>152.95081730769223</c:v>
                </c:pt>
                <c:pt idx="865">
                  <c:v>162.04600961538452</c:v>
                </c:pt>
                <c:pt idx="866">
                  <c:v>164.87944404069759</c:v>
                </c:pt>
                <c:pt idx="867">
                  <c:v>168.43181034482751</c:v>
                </c:pt>
                <c:pt idx="868">
                  <c:v>174.05686071428562</c:v>
                </c:pt>
                <c:pt idx="869">
                  <c:v>177.13103571428562</c:v>
                </c:pt>
                <c:pt idx="870">
                  <c:v>181.82979525862061</c:v>
                </c:pt>
                <c:pt idx="871">
                  <c:v>173.84785404624267</c:v>
                </c:pt>
                <c:pt idx="872">
                  <c:v>176.52949353448267</c:v>
                </c:pt>
                <c:pt idx="873">
                  <c:v>174.90995689655168</c:v>
                </c:pt>
                <c:pt idx="874">
                  <c:v>166.81227370689646</c:v>
                </c:pt>
                <c:pt idx="875">
                  <c:v>169.0207327586206</c:v>
                </c:pt>
                <c:pt idx="876">
                  <c:v>174.46826508620683</c:v>
                </c:pt>
                <c:pt idx="877">
                  <c:v>173.2904202586206</c:v>
                </c:pt>
                <c:pt idx="878">
                  <c:v>178.14903017241372</c:v>
                </c:pt>
                <c:pt idx="879">
                  <c:v>174.05686071428562</c:v>
                </c:pt>
                <c:pt idx="880">
                  <c:v>177.13103571428562</c:v>
                </c:pt>
                <c:pt idx="881">
                  <c:v>184.42138849431808</c:v>
                </c:pt>
                <c:pt idx="882">
                  <c:v>188.15572033898295</c:v>
                </c:pt>
                <c:pt idx="883">
                  <c:v>185.40575211864396</c:v>
                </c:pt>
                <c:pt idx="884">
                  <c:v>182.36631355932192</c:v>
                </c:pt>
                <c:pt idx="885">
                  <c:v>186.85310381355922</c:v>
                </c:pt>
                <c:pt idx="886">
                  <c:v>185.55048728813551</c:v>
                </c:pt>
                <c:pt idx="887">
                  <c:v>188.53788623595494</c:v>
                </c:pt>
                <c:pt idx="888">
                  <c:v>194.15084620786507</c:v>
                </c:pt>
                <c:pt idx="889">
                  <c:v>200.62733848314596</c:v>
                </c:pt>
                <c:pt idx="890">
                  <c:v>200.48341643258414</c:v>
                </c:pt>
                <c:pt idx="891">
                  <c:v>205.52068820224707</c:v>
                </c:pt>
                <c:pt idx="892">
                  <c:v>212.10090083798872</c:v>
                </c:pt>
                <c:pt idx="893">
                  <c:v>213.57873273480649</c:v>
                </c:pt>
                <c:pt idx="894">
                  <c:v>209.1910980662982</c:v>
                </c:pt>
                <c:pt idx="895">
                  <c:v>209.89878107734793</c:v>
                </c:pt>
                <c:pt idx="896">
                  <c:v>224.19397790055234</c:v>
                </c:pt>
                <c:pt idx="897">
                  <c:v>233.53539364640869</c:v>
                </c:pt>
                <c:pt idx="898">
                  <c:v>241.17837016574572</c:v>
                </c:pt>
                <c:pt idx="899">
                  <c:v>243.9352232142856</c:v>
                </c:pt>
                <c:pt idx="900">
                  <c:v>253.64758928571413</c:v>
                </c:pt>
                <c:pt idx="901">
                  <c:v>255.75664019337003</c:v>
                </c:pt>
                <c:pt idx="902">
                  <c:v>245.40203893442609</c:v>
                </c:pt>
                <c:pt idx="903">
                  <c:v>259.80120244565205</c:v>
                </c:pt>
                <c:pt idx="904">
                  <c:v>258.95077702702685</c:v>
                </c:pt>
                <c:pt idx="905">
                  <c:v>254.53730614973244</c:v>
                </c:pt>
                <c:pt idx="906">
                  <c:v>233.53896780303018</c:v>
                </c:pt>
                <c:pt idx="907">
                  <c:v>224.47564975247511</c:v>
                </c:pt>
                <c:pt idx="908">
                  <c:v>189.49877757352934</c:v>
                </c:pt>
                <c:pt idx="909">
                  <c:v>181.66699218749989</c:v>
                </c:pt>
                <c:pt idx="910">
                  <c:v>176.68087147887312</c:v>
                </c:pt>
                <c:pt idx="911">
                  <c:v>180.28010755813943</c:v>
                </c:pt>
                <c:pt idx="912">
                  <c:v>181.23334011627898</c:v>
                </c:pt>
                <c:pt idx="913">
                  <c:v>188.26343023255805</c:v>
                </c:pt>
                <c:pt idx="914">
                  <c:v>177.33825342465744</c:v>
                </c:pt>
                <c:pt idx="915">
                  <c:v>170.78749999999991</c:v>
                </c:pt>
                <c:pt idx="916">
                  <c:v>167.74607876712321</c:v>
                </c:pt>
                <c:pt idx="917">
                  <c:v>172.80589772727265</c:v>
                </c:pt>
                <c:pt idx="918">
                  <c:v>181.98100506756748</c:v>
                </c:pt>
                <c:pt idx="919">
                  <c:v>176.02498333333324</c:v>
                </c:pt>
                <c:pt idx="920">
                  <c:v>167.74302717391296</c:v>
                </c:pt>
                <c:pt idx="921">
                  <c:v>172.08697010869554</c:v>
                </c:pt>
                <c:pt idx="922">
                  <c:v>169.34578733766224</c:v>
                </c:pt>
                <c:pt idx="923">
                  <c:v>164.54718749999992</c:v>
                </c:pt>
                <c:pt idx="924">
                  <c:v>160.30244462025308</c:v>
                </c:pt>
                <c:pt idx="925">
                  <c:v>153.70874999999992</c:v>
                </c:pt>
                <c:pt idx="926">
                  <c:v>156.55520833333327</c:v>
                </c:pt>
                <c:pt idx="927">
                  <c:v>165.76433823529402</c:v>
                </c:pt>
                <c:pt idx="928">
                  <c:v>173.10992416317981</c:v>
                </c:pt>
                <c:pt idx="929">
                  <c:v>178.7953786307053</c:v>
                </c:pt>
                <c:pt idx="930">
                  <c:v>172.39738217213107</c:v>
                </c:pt>
                <c:pt idx="931">
                  <c:v>166.67465816326521</c:v>
                </c:pt>
                <c:pt idx="932">
                  <c:v>164.79251020408154</c:v>
                </c:pt>
                <c:pt idx="933">
                  <c:v>169.98255891393438</c:v>
                </c:pt>
                <c:pt idx="934">
                  <c:v>161.859971590909</c:v>
                </c:pt>
                <c:pt idx="935">
                  <c:v>161.46859699170116</c:v>
                </c:pt>
                <c:pt idx="936">
                  <c:v>163.9559999999999</c:v>
                </c:pt>
                <c:pt idx="937">
                  <c:v>158.9830698529411</c:v>
                </c:pt>
                <c:pt idx="938">
                  <c:v>160.49001838235284</c:v>
                </c:pt>
                <c:pt idx="939">
                  <c:v>159.60413441422588</c:v>
                </c:pt>
                <c:pt idx="940">
                  <c:v>159.09070903361334</c:v>
                </c:pt>
                <c:pt idx="941">
                  <c:v>149.74276412133884</c:v>
                </c:pt>
                <c:pt idx="942">
                  <c:v>159.54579113924044</c:v>
                </c:pt>
                <c:pt idx="943">
                  <c:v>164.58030724789904</c:v>
                </c:pt>
                <c:pt idx="944">
                  <c:v>166.0354628661087</c:v>
                </c:pt>
                <c:pt idx="945">
                  <c:v>171.76034018987332</c:v>
                </c:pt>
                <c:pt idx="946">
                  <c:v>173.40672006302512</c:v>
                </c:pt>
                <c:pt idx="947">
                  <c:v>179.54397775423715</c:v>
                </c:pt>
                <c:pt idx="948">
                  <c:v>184.01444680851051</c:v>
                </c:pt>
                <c:pt idx="949">
                  <c:v>187.61188563829776</c:v>
                </c:pt>
                <c:pt idx="950">
                  <c:v>188.33663930084734</c:v>
                </c:pt>
                <c:pt idx="951">
                  <c:v>193.65565677966089</c:v>
                </c:pt>
                <c:pt idx="952">
                  <c:v>199.32414556962019</c:v>
                </c:pt>
                <c:pt idx="953">
                  <c:v>201.7158245798318</c:v>
                </c:pt>
                <c:pt idx="954">
                  <c:v>184.74813796680485</c:v>
                </c:pt>
                <c:pt idx="955">
                  <c:v>194.29713734567889</c:v>
                </c:pt>
                <c:pt idx="956">
                  <c:v>200.32533811475398</c:v>
                </c:pt>
                <c:pt idx="957">
                  <c:v>206.92363567073161</c:v>
                </c:pt>
                <c:pt idx="958">
                  <c:v>205.67101973684197</c:v>
                </c:pt>
                <c:pt idx="959">
                  <c:v>202.38318749999988</c:v>
                </c:pt>
                <c:pt idx="960">
                  <c:v>213.92142962598413</c:v>
                </c:pt>
                <c:pt idx="961">
                  <c:v>219.29912451361858</c:v>
                </c:pt>
                <c:pt idx="962">
                  <c:v>214.77521075581382</c:v>
                </c:pt>
                <c:pt idx="963">
                  <c:v>217.65476744186037</c:v>
                </c:pt>
                <c:pt idx="964">
                  <c:v>216.9133132239381</c:v>
                </c:pt>
                <c:pt idx="965">
                  <c:v>213.15466940154431</c:v>
                </c:pt>
                <c:pt idx="966">
                  <c:v>216.9133132239381</c:v>
                </c:pt>
                <c:pt idx="967">
                  <c:v>226.40883445945937</c:v>
                </c:pt>
                <c:pt idx="968">
                  <c:v>230.46497126436768</c:v>
                </c:pt>
                <c:pt idx="969">
                  <c:v>228.41198473282429</c:v>
                </c:pt>
                <c:pt idx="970">
                  <c:v>220.37409801136354</c:v>
                </c:pt>
                <c:pt idx="971">
                  <c:v>226.30954952830177</c:v>
                </c:pt>
                <c:pt idx="972">
                  <c:v>233.84997877358481</c:v>
                </c:pt>
                <c:pt idx="973">
                  <c:v>231.34238355513293</c:v>
                </c:pt>
                <c:pt idx="974">
                  <c:v>231.92682747148274</c:v>
                </c:pt>
                <c:pt idx="975">
                  <c:v>230.36904829545441</c:v>
                </c:pt>
                <c:pt idx="976">
                  <c:v>230.27200994318173</c:v>
                </c:pt>
                <c:pt idx="977">
                  <c:v>235.68674999999988</c:v>
                </c:pt>
                <c:pt idx="978">
                  <c:v>240.63766853932572</c:v>
                </c:pt>
                <c:pt idx="979">
                  <c:v>241.59714887640436</c:v>
                </c:pt>
                <c:pt idx="980">
                  <c:v>237.75922752808978</c:v>
                </c:pt>
                <c:pt idx="981">
                  <c:v>232.76992977528079</c:v>
                </c:pt>
                <c:pt idx="982">
                  <c:v>240.15792837078641</c:v>
                </c:pt>
                <c:pt idx="983">
                  <c:v>249.84867977528077</c:v>
                </c:pt>
                <c:pt idx="984">
                  <c:v>252.13628289473669</c:v>
                </c:pt>
                <c:pt idx="985">
                  <c:v>249.99423113207536</c:v>
                </c:pt>
                <c:pt idx="986">
                  <c:v>250.3064168233081</c:v>
                </c:pt>
                <c:pt idx="987">
                  <c:v>237.97889802631565</c:v>
                </c:pt>
                <c:pt idx="988">
                  <c:v>238.33491573033697</c:v>
                </c:pt>
                <c:pt idx="989">
                  <c:v>228.93809468283567</c:v>
                </c:pt>
                <c:pt idx="990">
                  <c:v>232.18815531716405</c:v>
                </c:pt>
                <c:pt idx="991">
                  <c:v>232.27734897769506</c:v>
                </c:pt>
                <c:pt idx="992">
                  <c:v>221.61106644981402</c:v>
                </c:pt>
                <c:pt idx="993">
                  <c:v>227.43202083333321</c:v>
                </c:pt>
                <c:pt idx="994">
                  <c:v>233.32493029739766</c:v>
                </c:pt>
                <c:pt idx="995">
                  <c:v>236.46767425650543</c:v>
                </c:pt>
                <c:pt idx="996">
                  <c:v>242.46745817843856</c:v>
                </c:pt>
                <c:pt idx="997">
                  <c:v>247.80059944237905</c:v>
                </c:pt>
                <c:pt idx="998">
                  <c:v>253.03850604089209</c:v>
                </c:pt>
                <c:pt idx="999">
                  <c:v>264.11522154850729</c:v>
                </c:pt>
                <c:pt idx="1000">
                  <c:v>273.6091937732341</c:v>
                </c:pt>
                <c:pt idx="1001">
                  <c:v>275.79959107806678</c:v>
                </c:pt>
                <c:pt idx="1002">
                  <c:v>286.94204693308535</c:v>
                </c:pt>
                <c:pt idx="1003">
                  <c:v>292.65612685873595</c:v>
                </c:pt>
                <c:pt idx="1004">
                  <c:v>300.63060867537297</c:v>
                </c:pt>
                <c:pt idx="1005">
                  <c:v>307.60868003731326</c:v>
                </c:pt>
                <c:pt idx="1006">
                  <c:v>319.65302238805953</c:v>
                </c:pt>
                <c:pt idx="1007">
                  <c:v>335.53027387640429</c:v>
                </c:pt>
                <c:pt idx="1008">
                  <c:v>341.57499999999987</c:v>
                </c:pt>
                <c:pt idx="1009">
                  <c:v>352.99281601123579</c:v>
                </c:pt>
                <c:pt idx="1010">
                  <c:v>350.21032303370771</c:v>
                </c:pt>
                <c:pt idx="1011">
                  <c:v>362.2997752808987</c:v>
                </c:pt>
                <c:pt idx="1012">
                  <c:v>360.76460674157289</c:v>
                </c:pt>
                <c:pt idx="1013">
                  <c:v>381.68127808988743</c:v>
                </c:pt>
                <c:pt idx="1014">
                  <c:v>408.07378964552214</c:v>
                </c:pt>
                <c:pt idx="1015">
                  <c:v>405.58844916044751</c:v>
                </c:pt>
                <c:pt idx="1016">
                  <c:v>422.27050650557601</c:v>
                </c:pt>
                <c:pt idx="1017">
                  <c:v>401.03317611524147</c:v>
                </c:pt>
                <c:pt idx="1018">
                  <c:v>428.07982109665409</c:v>
                </c:pt>
                <c:pt idx="1019">
                  <c:v>433.6919146455221</c:v>
                </c:pt>
                <c:pt idx="1020">
                  <c:v>422.02993236940279</c:v>
                </c:pt>
                <c:pt idx="1021">
                  <c:v>424.70645289179078</c:v>
                </c:pt>
                <c:pt idx="1022">
                  <c:v>453.95699860074603</c:v>
                </c:pt>
                <c:pt idx="1023">
                  <c:v>457.60256737918189</c:v>
                </c:pt>
                <c:pt idx="1024">
                  <c:v>441.58056944444422</c:v>
                </c:pt>
                <c:pt idx="1025">
                  <c:v>435.79067784926451</c:v>
                </c:pt>
                <c:pt idx="1026">
                  <c:v>456.07742244525525</c:v>
                </c:pt>
                <c:pt idx="1027">
                  <c:v>455.0266964285712</c:v>
                </c:pt>
                <c:pt idx="1028">
                  <c:v>437.93904197080275</c:v>
                </c:pt>
                <c:pt idx="1029">
                  <c:v>430.75712727272708</c:v>
                </c:pt>
                <c:pt idx="1030">
                  <c:v>426.28559999999976</c:v>
                </c:pt>
                <c:pt idx="1031">
                  <c:v>431.0527989130432</c:v>
                </c:pt>
                <c:pt idx="1032">
                  <c:v>421.67805027173887</c:v>
                </c:pt>
                <c:pt idx="1033">
                  <c:v>402.02884250902508</c:v>
                </c:pt>
                <c:pt idx="1034">
                  <c:v>405.7431812050358</c:v>
                </c:pt>
                <c:pt idx="1035">
                  <c:v>413.65467069892452</c:v>
                </c:pt>
                <c:pt idx="1036">
                  <c:v>428.00567410714262</c:v>
                </c:pt>
                <c:pt idx="1037">
                  <c:v>433.50243549822039</c:v>
                </c:pt>
                <c:pt idx="1038">
                  <c:v>439.12906139575944</c:v>
                </c:pt>
                <c:pt idx="1039">
                  <c:v>414.95931095406343</c:v>
                </c:pt>
                <c:pt idx="1040">
                  <c:v>398.12195671378066</c:v>
                </c:pt>
                <c:pt idx="1041">
                  <c:v>373.31854240282667</c:v>
                </c:pt>
                <c:pt idx="1042">
                  <c:v>363.97582526408434</c:v>
                </c:pt>
                <c:pt idx="1043">
                  <c:v>363.79541593309841</c:v>
                </c:pt>
                <c:pt idx="1044">
                  <c:v>368.32772727272703</c:v>
                </c:pt>
                <c:pt idx="1045">
                  <c:v>369.58176136363613</c:v>
                </c:pt>
                <c:pt idx="1046">
                  <c:v>374.57612630208314</c:v>
                </c:pt>
                <c:pt idx="1047">
                  <c:v>375.3188278546711</c:v>
                </c:pt>
                <c:pt idx="1048">
                  <c:v>387.37441608996522</c:v>
                </c:pt>
                <c:pt idx="1049">
                  <c:v>396.68203935986139</c:v>
                </c:pt>
                <c:pt idx="1050">
                  <c:v>406.17978879310317</c:v>
                </c:pt>
                <c:pt idx="1051">
                  <c:v>422.83202854671265</c:v>
                </c:pt>
                <c:pt idx="1052">
                  <c:v>434.00117647058801</c:v>
                </c:pt>
                <c:pt idx="1053">
                  <c:v>451.64133866781987</c:v>
                </c:pt>
                <c:pt idx="1054">
                  <c:v>463.77640086206873</c:v>
                </c:pt>
                <c:pt idx="1055">
                  <c:v>474.15692257785452</c:v>
                </c:pt>
                <c:pt idx="1056">
                  <c:v>491.33796982758588</c:v>
                </c:pt>
                <c:pt idx="1057">
                  <c:v>485.50335856401358</c:v>
                </c:pt>
                <c:pt idx="1058">
                  <c:v>497.8248788927333</c:v>
                </c:pt>
                <c:pt idx="1059">
                  <c:v>504.41204741379283</c:v>
                </c:pt>
                <c:pt idx="1060">
                  <c:v>512.00914655172392</c:v>
                </c:pt>
                <c:pt idx="1061">
                  <c:v>505.84792525773167</c:v>
                </c:pt>
                <c:pt idx="1062">
                  <c:v>524.11876284246546</c:v>
                </c:pt>
                <c:pt idx="1063">
                  <c:v>521.13583047945178</c:v>
                </c:pt>
                <c:pt idx="1064">
                  <c:v>498.81024957337848</c:v>
                </c:pt>
                <c:pt idx="1065">
                  <c:v>496.67793367346911</c:v>
                </c:pt>
                <c:pt idx="1066">
                  <c:v>498.68207270408141</c:v>
                </c:pt>
                <c:pt idx="1067">
                  <c:v>514.62804846938752</c:v>
                </c:pt>
                <c:pt idx="1068">
                  <c:v>507.37876919795195</c:v>
                </c:pt>
                <c:pt idx="1069">
                  <c:v>486.04728316326509</c:v>
                </c:pt>
                <c:pt idx="1070">
                  <c:v>479.42491071428549</c:v>
                </c:pt>
                <c:pt idx="1071">
                  <c:v>483.96545974576242</c:v>
                </c:pt>
                <c:pt idx="1072">
                  <c:v>479.53656355932179</c:v>
                </c:pt>
                <c:pt idx="1073">
                  <c:v>495.57224239864837</c:v>
                </c:pt>
                <c:pt idx="1074">
                  <c:v>483.28246621621594</c:v>
                </c:pt>
                <c:pt idx="1075">
                  <c:v>489.08116342905373</c:v>
                </c:pt>
                <c:pt idx="1076">
                  <c:v>474.36805109797268</c:v>
                </c:pt>
                <c:pt idx="1077">
                  <c:v>461.89995176174472</c:v>
                </c:pt>
                <c:pt idx="1078">
                  <c:v>476.85818582214733</c:v>
                </c:pt>
                <c:pt idx="1079">
                  <c:v>488.29177852348965</c:v>
                </c:pt>
                <c:pt idx="1080">
                  <c:v>513.39410234899299</c:v>
                </c:pt>
                <c:pt idx="1081">
                  <c:v>534.45598364093928</c:v>
                </c:pt>
                <c:pt idx="1082">
                  <c:v>551.2195218120803</c:v>
                </c:pt>
                <c:pt idx="1083">
                  <c:v>565.91985528523446</c:v>
                </c:pt>
                <c:pt idx="1084">
                  <c:v>571.67963506711374</c:v>
                </c:pt>
                <c:pt idx="1085">
                  <c:v>564.11455117449634</c:v>
                </c:pt>
                <c:pt idx="1086">
                  <c:v>558.81669999999963</c:v>
                </c:pt>
                <c:pt idx="1087">
                  <c:v>580.82029891304319</c:v>
                </c:pt>
                <c:pt idx="1088">
                  <c:v>574.35836249999966</c:v>
                </c:pt>
                <c:pt idx="1089">
                  <c:v>580.67749999999967</c:v>
                </c:pt>
                <c:pt idx="1090">
                  <c:v>606.9787749999997</c:v>
                </c:pt>
                <c:pt idx="1091">
                  <c:v>612.61476249999964</c:v>
                </c:pt>
                <c:pt idx="1092">
                  <c:v>589.81463124999959</c:v>
                </c:pt>
                <c:pt idx="1093">
                  <c:v>597.64276993355452</c:v>
                </c:pt>
                <c:pt idx="1094">
                  <c:v>598.23854028239168</c:v>
                </c:pt>
                <c:pt idx="1095">
                  <c:v>577.25609478476792</c:v>
                </c:pt>
                <c:pt idx="1096">
                  <c:v>534.33301117549638</c:v>
                </c:pt>
                <c:pt idx="1097">
                  <c:v>471.89943501655608</c:v>
                </c:pt>
                <c:pt idx="1098">
                  <c:v>481.67147896039575</c:v>
                </c:pt>
                <c:pt idx="1099">
                  <c:v>494.77646039603934</c:v>
                </c:pt>
                <c:pt idx="1100">
                  <c:v>488.76685855263133</c:v>
                </c:pt>
                <c:pt idx="1101">
                  <c:v>473.34542146381557</c:v>
                </c:pt>
                <c:pt idx="1102">
                  <c:v>505.95796874999974</c:v>
                </c:pt>
                <c:pt idx="1103">
                  <c:v>527.86820723684184</c:v>
                </c:pt>
                <c:pt idx="1104">
                  <c:v>548.26158305921035</c:v>
                </c:pt>
                <c:pt idx="1105">
                  <c:v>555.50881578947337</c:v>
                </c:pt>
                <c:pt idx="1106">
                  <c:v>551.58762909836037</c:v>
                </c:pt>
                <c:pt idx="1107">
                  <c:v>577.54172950819645</c:v>
                </c:pt>
                <c:pt idx="1108">
                  <c:v>589.13288114754062</c:v>
                </c:pt>
                <c:pt idx="1109">
                  <c:v>586.95645220588199</c:v>
                </c:pt>
                <c:pt idx="1110">
                  <c:v>576.36608916938076</c:v>
                </c:pt>
                <c:pt idx="1111">
                  <c:v>592.3044014657977</c:v>
                </c:pt>
                <c:pt idx="1112">
                  <c:v>607.90892711726349</c:v>
                </c:pt>
                <c:pt idx="1113">
                  <c:v>607.43235998376588</c:v>
                </c:pt>
                <c:pt idx="1114">
                  <c:v>604.02215503246725</c:v>
                </c:pt>
                <c:pt idx="1115">
                  <c:v>614.91790655339776</c:v>
                </c:pt>
                <c:pt idx="1116">
                  <c:v>633.82060072815511</c:v>
                </c:pt>
                <c:pt idx="1117">
                  <c:v>641.61381674757251</c:v>
                </c:pt>
                <c:pt idx="1118">
                  <c:v>653.30364077669867</c:v>
                </c:pt>
                <c:pt idx="1119">
                  <c:v>662.75498786407729</c:v>
                </c:pt>
                <c:pt idx="1120">
                  <c:v>669.22169902912583</c:v>
                </c:pt>
                <c:pt idx="1121">
                  <c:v>663.09624193548348</c:v>
                </c:pt>
                <c:pt idx="1122">
                  <c:v>685.5113705787777</c:v>
                </c:pt>
                <c:pt idx="1123">
                  <c:v>677.6407258064512</c:v>
                </c:pt>
                <c:pt idx="1124">
                  <c:v>687.07646503215392</c:v>
                </c:pt>
                <c:pt idx="1125">
                  <c:v>698.93823352089987</c:v>
                </c:pt>
                <c:pt idx="1126">
                  <c:v>701.54249999999968</c:v>
                </c:pt>
                <c:pt idx="1127">
                  <c:v>689.3903124999996</c:v>
                </c:pt>
                <c:pt idx="1128">
                  <c:v>707.12593749999962</c:v>
                </c:pt>
                <c:pt idx="1129">
                  <c:v>712.29882812499966</c:v>
                </c:pt>
                <c:pt idx="1130">
                  <c:v>710.6778893769964</c:v>
                </c:pt>
                <c:pt idx="1131">
                  <c:v>717.71543192675119</c:v>
                </c:pt>
                <c:pt idx="1132">
                  <c:v>728.40324840764288</c:v>
                </c:pt>
                <c:pt idx="1133">
                  <c:v>689.41941455696167</c:v>
                </c:pt>
                <c:pt idx="1134">
                  <c:v>688.36550435126537</c:v>
                </c:pt>
                <c:pt idx="1135">
                  <c:v>701.17456685126535</c:v>
                </c:pt>
                <c:pt idx="1136">
                  <c:v>724.60380142405018</c:v>
                </c:pt>
                <c:pt idx="1137">
                  <c:v>738.56165417981038</c:v>
                </c:pt>
                <c:pt idx="1138">
                  <c:v>744.70353903785463</c:v>
                </c:pt>
                <c:pt idx="1139">
                  <c:v>738.97817806603734</c:v>
                </c:pt>
                <c:pt idx="1140">
                  <c:v>751.78724056603721</c:v>
                </c:pt>
                <c:pt idx="1141">
                  <c:v>742.0450019531246</c:v>
                </c:pt>
                <c:pt idx="1142">
                  <c:v>709.32677570093415</c:v>
                </c:pt>
                <c:pt idx="1143">
                  <c:v>726.50781733746089</c:v>
                </c:pt>
                <c:pt idx="1144">
                  <c:v>688.27891253869939</c:v>
                </c:pt>
                <c:pt idx="1145">
                  <c:v>680.46167824074041</c:v>
                </c:pt>
                <c:pt idx="1146">
                  <c:v>676.63379999999961</c:v>
                </c:pt>
                <c:pt idx="1147">
                  <c:v>631.83540711009141</c:v>
                </c:pt>
                <c:pt idx="1148">
                  <c:v>609.58602637614638</c:v>
                </c:pt>
                <c:pt idx="1149">
                  <c:v>600.5854046352581</c:v>
                </c:pt>
                <c:pt idx="1150">
                  <c:v>630.641928191489</c:v>
                </c:pt>
                <c:pt idx="1151">
                  <c:v>633.28939399696026</c:v>
                </c:pt>
                <c:pt idx="1152">
                  <c:v>657.58378609422459</c:v>
                </c:pt>
                <c:pt idx="1153">
                  <c:v>680.24297872340389</c:v>
                </c:pt>
                <c:pt idx="1154">
                  <c:v>694.1735568181814</c:v>
                </c:pt>
                <c:pt idx="1155">
                  <c:v>703.99536253776387</c:v>
                </c:pt>
                <c:pt idx="1156">
                  <c:v>714.45246799698759</c:v>
                </c:pt>
                <c:pt idx="1157">
                  <c:v>703.38293355855831</c:v>
                </c:pt>
                <c:pt idx="1158">
                  <c:v>713.39575037425118</c:v>
                </c:pt>
                <c:pt idx="1159">
                  <c:v>722.5840690298503</c:v>
                </c:pt>
                <c:pt idx="1160">
                  <c:v>730.49778459821391</c:v>
                </c:pt>
                <c:pt idx="1161">
                  <c:v>727.18986275964346</c:v>
                </c:pt>
                <c:pt idx="1162">
                  <c:v>702.30043269230737</c:v>
                </c:pt>
                <c:pt idx="1163">
                  <c:v>720.17914823008812</c:v>
                </c:pt>
                <c:pt idx="1164">
                  <c:v>714.00193548387062</c:v>
                </c:pt>
                <c:pt idx="1165">
                  <c:v>679.77919407894694</c:v>
                </c:pt>
                <c:pt idx="1166">
                  <c:v>665.39905430029125</c:v>
                </c:pt>
                <c:pt idx="1167">
                  <c:v>712.46686591569733</c:v>
                </c:pt>
                <c:pt idx="1168">
                  <c:v>726.73794021739093</c:v>
                </c:pt>
                <c:pt idx="1169">
                  <c:v>741.96586815561909</c:v>
                </c:pt>
                <c:pt idx="1170">
                  <c:v>736.24582736389641</c:v>
                </c:pt>
                <c:pt idx="1171">
                  <c:v>718.11264107142824</c:v>
                </c:pt>
                <c:pt idx="1172">
                  <c:v>739.34930555555513</c:v>
                </c:pt>
                <c:pt idx="1173">
                  <c:v>753.30350566572201</c:v>
                </c:pt>
                <c:pt idx="1174">
                  <c:v>762.75434322033857</c:v>
                </c:pt>
                <c:pt idx="1175">
                  <c:v>768.54374999999959</c:v>
                </c:pt>
                <c:pt idx="1176">
                  <c:v>734.00245786516803</c:v>
                </c:pt>
                <c:pt idx="1177">
                  <c:v>726.3239350558656</c:v>
                </c:pt>
                <c:pt idx="1178">
                  <c:v>704.67584833794979</c:v>
                </c:pt>
                <c:pt idx="1179">
                  <c:v>714.90800619834681</c:v>
                </c:pt>
                <c:pt idx="1180">
                  <c:v>736.16919642857101</c:v>
                </c:pt>
                <c:pt idx="1181">
                  <c:v>693.92921106557333</c:v>
                </c:pt>
                <c:pt idx="1182">
                  <c:v>659.31864639945616</c:v>
                </c:pt>
                <c:pt idx="1183">
                  <c:v>652.08513851351324</c:v>
                </c:pt>
                <c:pt idx="1184">
                  <c:v>652.60619777627994</c:v>
                </c:pt>
                <c:pt idx="1185">
                  <c:v>656.04378016085764</c:v>
                </c:pt>
                <c:pt idx="1186">
                  <c:v>657.25861499999962</c:v>
                </c:pt>
                <c:pt idx="1187">
                  <c:v>619.11601293103411</c:v>
                </c:pt>
                <c:pt idx="1188">
                  <c:v>612.05631448412669</c:v>
                </c:pt>
                <c:pt idx="1189">
                  <c:v>587.59888815789441</c:v>
                </c:pt>
                <c:pt idx="1190">
                  <c:v>594.51486420157028</c:v>
                </c:pt>
                <c:pt idx="1191">
                  <c:v>571.91632305194776</c:v>
                </c:pt>
                <c:pt idx="1192">
                  <c:v>504.7965252590671</c:v>
                </c:pt>
                <c:pt idx="1193">
                  <c:v>499.09125483247402</c:v>
                </c:pt>
                <c:pt idx="1194">
                  <c:v>497.38574999999969</c:v>
                </c:pt>
                <c:pt idx="1195">
                  <c:v>511.8369999999997</c:v>
                </c:pt>
                <c:pt idx="1196">
                  <c:v>539.67978635204054</c:v>
                </c:pt>
                <c:pt idx="1197">
                  <c:v>548.57898635786785</c:v>
                </c:pt>
                <c:pt idx="1198">
                  <c:v>545.22615530303005</c:v>
                </c:pt>
                <c:pt idx="1199">
                  <c:v>579.62616991205994</c:v>
                </c:pt>
                <c:pt idx="1200">
                  <c:v>601.76846890703484</c:v>
                </c:pt>
                <c:pt idx="1201">
                  <c:v>623.50278665413498</c:v>
                </c:pt>
                <c:pt idx="1202">
                  <c:v>637.89131249999969</c:v>
                </c:pt>
                <c:pt idx="1203">
                  <c:v>658.02166458852832</c:v>
                </c:pt>
                <c:pt idx="1204">
                  <c:v>645.8564516129029</c:v>
                </c:pt>
                <c:pt idx="1205">
                  <c:v>629.22153325123122</c:v>
                </c:pt>
                <c:pt idx="1206">
                  <c:v>623.1435810810807</c:v>
                </c:pt>
                <c:pt idx="1207">
                  <c:v>610.56531249999966</c:v>
                </c:pt>
                <c:pt idx="1208">
                  <c:v>624.12784926470567</c:v>
                </c:pt>
                <c:pt idx="1209">
                  <c:v>609.3856677872858</c:v>
                </c:pt>
                <c:pt idx="1210">
                  <c:v>581.13683068459625</c:v>
                </c:pt>
                <c:pt idx="1211">
                  <c:v>618.13855383211637</c:v>
                </c:pt>
                <c:pt idx="1212">
                  <c:v>643.88134124087549</c:v>
                </c:pt>
                <c:pt idx="1213">
                  <c:v>652.54884987893433</c:v>
                </c:pt>
                <c:pt idx="1214">
                  <c:v>666.44252717391271</c:v>
                </c:pt>
                <c:pt idx="1215">
                  <c:v>671.62698795180688</c:v>
                </c:pt>
                <c:pt idx="1216">
                  <c:v>663.23847656249961</c:v>
                </c:pt>
                <c:pt idx="1217">
                  <c:v>663.49100719424428</c:v>
                </c:pt>
                <c:pt idx="1218">
                  <c:v>655.4326968973744</c:v>
                </c:pt>
                <c:pt idx="1219">
                  <c:v>677.05044642857104</c:v>
                </c:pt>
                <c:pt idx="1220">
                  <c:v>665.70614608075982</c:v>
                </c:pt>
                <c:pt idx="1221">
                  <c:v>663.76985815602802</c:v>
                </c:pt>
                <c:pt idx="1222">
                  <c:v>695.43542158018829</c:v>
                </c:pt>
                <c:pt idx="1223">
                  <c:v>708.26580882352903</c:v>
                </c:pt>
                <c:pt idx="1224">
                  <c:v>712.01549295774612</c:v>
                </c:pt>
                <c:pt idx="1225">
                  <c:v>681.95568181818146</c:v>
                </c:pt>
                <c:pt idx="1226">
                  <c:v>665.00629330254014</c:v>
                </c:pt>
                <c:pt idx="1227">
                  <c:v>648.09155676605462</c:v>
                </c:pt>
                <c:pt idx="1228">
                  <c:v>625.57243735763075</c:v>
                </c:pt>
                <c:pt idx="1229">
                  <c:v>607.41617647058786</c:v>
                </c:pt>
                <c:pt idx="1230">
                  <c:v>611.8279063205415</c:v>
                </c:pt>
                <c:pt idx="1231">
                  <c:v>589.61449556540981</c:v>
                </c:pt>
                <c:pt idx="1232">
                  <c:v>598.51194690265447</c:v>
                </c:pt>
                <c:pt idx="1233">
                  <c:v>616.85748355263115</c:v>
                </c:pt>
                <c:pt idx="1234">
                  <c:v>569.2916666666664</c:v>
                </c:pt>
                <c:pt idx="1235">
                  <c:v>525.55971590909064</c:v>
                </c:pt>
                <c:pt idx="1236">
                  <c:v>528.36008449570784</c:v>
                </c:pt>
                <c:pt idx="1237">
                  <c:v>507.20630958686411</c:v>
                </c:pt>
                <c:pt idx="1238">
                  <c:v>522.22387029288677</c:v>
                </c:pt>
                <c:pt idx="1239">
                  <c:v>493.46913281249971</c:v>
                </c:pt>
                <c:pt idx="1240">
                  <c:v>472.67021990740716</c:v>
                </c:pt>
                <c:pt idx="1241">
                  <c:v>469.43907015306104</c:v>
                </c:pt>
                <c:pt idx="1242">
                  <c:v>411.29018092105247</c:v>
                </c:pt>
                <c:pt idx="1243">
                  <c:v>389.54920874999982</c:v>
                </c:pt>
                <c:pt idx="1244">
                  <c:v>344.88274209486144</c:v>
                </c:pt>
                <c:pt idx="1245">
                  <c:v>348.12575342465738</c:v>
                </c:pt>
                <c:pt idx="1246">
                  <c:v>356.86296844660177</c:v>
                </c:pt>
                <c:pt idx="1247">
                  <c:v>331.06120303468185</c:v>
                </c:pt>
                <c:pt idx="1248">
                  <c:v>356.78524952015334</c:v>
                </c:pt>
                <c:pt idx="1249">
                  <c:v>390.85939285714261</c:v>
                </c:pt>
                <c:pt idx="1250">
                  <c:v>407.26499288425026</c:v>
                </c:pt>
                <c:pt idx="1251">
                  <c:v>410.27741965973513</c:v>
                </c:pt>
                <c:pt idx="1252">
                  <c:v>433.87087640977416</c:v>
                </c:pt>
                <c:pt idx="1253">
                  <c:v>441.62588619402965</c:v>
                </c:pt>
                <c:pt idx="1254">
                  <c:v>437.16243196494435</c:v>
                </c:pt>
                <c:pt idx="1255">
                  <c:v>404.37007251381198</c:v>
                </c:pt>
                <c:pt idx="1256">
                  <c:v>397.26861607142837</c:v>
                </c:pt>
                <c:pt idx="1257">
                  <c:v>413.29641734972654</c:v>
                </c:pt>
                <c:pt idx="1258">
                  <c:v>417.25579000904133</c:v>
                </c:pt>
                <c:pt idx="1259">
                  <c:v>409.42841216216198</c:v>
                </c:pt>
                <c:pt idx="1260">
                  <c:v>446.28985386690624</c:v>
                </c:pt>
                <c:pt idx="1261">
                  <c:v>461.86081989247282</c:v>
                </c:pt>
                <c:pt idx="1262">
                  <c:v>463.32601744186019</c:v>
                </c:pt>
                <c:pt idx="1263">
                  <c:v>465.32743983957198</c:v>
                </c:pt>
                <c:pt idx="1264">
                  <c:v>458.8591592920352</c:v>
                </c:pt>
                <c:pt idx="1265">
                  <c:v>459.14174735915469</c:v>
                </c:pt>
                <c:pt idx="1266">
                  <c:v>467.49713222416784</c:v>
                </c:pt>
                <c:pt idx="1267">
                  <c:v>461.03698824041788</c:v>
                </c:pt>
                <c:pt idx="1268">
                  <c:v>469.2208658854164</c:v>
                </c:pt>
                <c:pt idx="1269">
                  <c:v>450.8613018134713</c:v>
                </c:pt>
                <c:pt idx="1270">
                  <c:v>446.9921120689653</c:v>
                </c:pt>
                <c:pt idx="1271">
                  <c:v>460.86214561855644</c:v>
                </c:pt>
                <c:pt idx="1272">
                  <c:v>454.55749999999978</c:v>
                </c:pt>
                <c:pt idx="1273">
                  <c:v>437.80552030456829</c:v>
                </c:pt>
                <c:pt idx="1274">
                  <c:v>433.14006302520983</c:v>
                </c:pt>
                <c:pt idx="1275">
                  <c:v>422.91254687499975</c:v>
                </c:pt>
                <c:pt idx="1276">
                  <c:v>419.57645522388043</c:v>
                </c:pt>
                <c:pt idx="1277">
                  <c:v>419.04837417627652</c:v>
                </c:pt>
                <c:pt idx="1278">
                  <c:v>420.8092008196719</c:v>
                </c:pt>
                <c:pt idx="1279">
                  <c:v>409.17838541666646</c:v>
                </c:pt>
                <c:pt idx="1280">
                  <c:v>401.50361054560244</c:v>
                </c:pt>
                <c:pt idx="1281">
                  <c:v>389.84464894480493</c:v>
                </c:pt>
                <c:pt idx="1282">
                  <c:v>390.19011712439396</c:v>
                </c:pt>
                <c:pt idx="1283">
                  <c:v>387.03582729468576</c:v>
                </c:pt>
                <c:pt idx="1284">
                  <c:v>369.92572499999983</c:v>
                </c:pt>
                <c:pt idx="1285">
                  <c:v>362.40075715421284</c:v>
                </c:pt>
                <c:pt idx="1286">
                  <c:v>358.89619282334365</c:v>
                </c:pt>
                <c:pt idx="1287">
                  <c:v>371.68331279342704</c:v>
                </c:pt>
                <c:pt idx="1288">
                  <c:v>386.89326453488349</c:v>
                </c:pt>
                <c:pt idx="1289">
                  <c:v>383.7217925613495</c:v>
                </c:pt>
                <c:pt idx="1290">
                  <c:v>378.96888413241987</c:v>
                </c:pt>
                <c:pt idx="1291">
                  <c:v>403.29139204545436</c:v>
                </c:pt>
                <c:pt idx="1292">
                  <c:v>400.25912593984941</c:v>
                </c:pt>
                <c:pt idx="1293">
                  <c:v>384.08097988077475</c:v>
                </c:pt>
                <c:pt idx="1294">
                  <c:v>359.98406806379796</c:v>
                </c:pt>
                <c:pt idx="1295">
                  <c:v>363.68655742245181</c:v>
                </c:pt>
                <c:pt idx="1296">
                  <c:v>373.99461841142005</c:v>
                </c:pt>
                <c:pt idx="1297">
                  <c:v>364.17777405933418</c:v>
                </c:pt>
                <c:pt idx="1298">
                  <c:v>367.38886998567318</c:v>
                </c:pt>
                <c:pt idx="1299">
                  <c:v>370.48308250708197</c:v>
                </c:pt>
                <c:pt idx="1300">
                  <c:v>357.32805681818161</c:v>
                </c:pt>
                <c:pt idx="1301">
                  <c:v>360.35453838174254</c:v>
                </c:pt>
                <c:pt idx="1302">
                  <c:v>359.91538132694922</c:v>
                </c:pt>
                <c:pt idx="1303">
                  <c:v>372.81661585365839</c:v>
                </c:pt>
                <c:pt idx="1304">
                  <c:v>372.93946045576388</c:v>
                </c:pt>
                <c:pt idx="1305">
                  <c:v>355.9965508643615</c:v>
                </c:pt>
                <c:pt idx="1306">
                  <c:v>350.01311758893257</c:v>
                </c:pt>
                <c:pt idx="1307">
                  <c:v>360.05656779660995</c:v>
                </c:pt>
                <c:pt idx="1308">
                  <c:v>365.17352988431861</c:v>
                </c:pt>
                <c:pt idx="1309">
                  <c:v>374.36879752851689</c:v>
                </c:pt>
                <c:pt idx="1310">
                  <c:v>334.85863764044927</c:v>
                </c:pt>
                <c:pt idx="1311">
                  <c:v>325.76134259259243</c:v>
                </c:pt>
                <c:pt idx="1312">
                  <c:v>337.29487316625904</c:v>
                </c:pt>
                <c:pt idx="1313">
                  <c:v>354.99844316807713</c:v>
                </c:pt>
                <c:pt idx="1314">
                  <c:v>371.10657496977007</c:v>
                </c:pt>
                <c:pt idx="1315">
                  <c:v>379.81253751500583</c:v>
                </c:pt>
                <c:pt idx="1316">
                  <c:v>385.79676339285697</c:v>
                </c:pt>
                <c:pt idx="1317">
                  <c:v>393.33489091981107</c:v>
                </c:pt>
                <c:pt idx="1318">
                  <c:v>406.59410087719272</c:v>
                </c:pt>
                <c:pt idx="1319">
                  <c:v>396.2942859212049</c:v>
                </c:pt>
                <c:pt idx="1320">
                  <c:v>391.63340517241357</c:v>
                </c:pt>
                <c:pt idx="1321">
                  <c:v>374.21697952218409</c:v>
                </c:pt>
                <c:pt idx="1322">
                  <c:v>385.57449152542347</c:v>
                </c:pt>
                <c:pt idx="1323">
                  <c:v>386.42828282828265</c:v>
                </c:pt>
                <c:pt idx="1324">
                  <c:v>375.71348134743852</c:v>
                </c:pt>
                <c:pt idx="1325">
                  <c:v>374.0924875827813</c:v>
                </c:pt>
                <c:pt idx="1326">
                  <c:v>361.05894514192119</c:v>
                </c:pt>
                <c:pt idx="1327">
                  <c:v>359.70845070422519</c:v>
                </c:pt>
                <c:pt idx="1328">
                  <c:v>325.17426904506419</c:v>
                </c:pt>
                <c:pt idx="1329">
                  <c:v>328.59222430406834</c:v>
                </c:pt>
                <c:pt idx="1330">
                  <c:v>336.01574839914605</c:v>
                </c:pt>
                <c:pt idx="1331">
                  <c:v>337.39615691489342</c:v>
                </c:pt>
                <c:pt idx="1332">
                  <c:v>318.6644817073169</c:v>
                </c:pt>
                <c:pt idx="1333">
                  <c:v>310.07138609936561</c:v>
                </c:pt>
                <c:pt idx="1334">
                  <c:v>300.36912698412681</c:v>
                </c:pt>
                <c:pt idx="1335">
                  <c:v>313.95025684931488</c:v>
                </c:pt>
                <c:pt idx="1336">
                  <c:v>311.26824112734852</c:v>
                </c:pt>
                <c:pt idx="1337">
                  <c:v>289.72250644329881</c:v>
                </c:pt>
                <c:pt idx="1338">
                  <c:v>287.44849999999985</c:v>
                </c:pt>
                <c:pt idx="1339">
                  <c:v>287.64670547594665</c:v>
                </c:pt>
                <c:pt idx="1340">
                  <c:v>320.29198161389155</c:v>
                </c:pt>
                <c:pt idx="1341">
                  <c:v>346.18382764765761</c:v>
                </c:pt>
                <c:pt idx="1342">
                  <c:v>361.00643494897935</c:v>
                </c:pt>
                <c:pt idx="1343">
                  <c:v>365.89821977458996</c:v>
                </c:pt>
                <c:pt idx="1344">
                  <c:v>377.9852185582821</c:v>
                </c:pt>
                <c:pt idx="1345">
                  <c:v>384.1410367722163</c:v>
                </c:pt>
                <c:pt idx="1346">
                  <c:v>397.48653600612846</c:v>
                </c:pt>
                <c:pt idx="1347">
                  <c:v>409.73410877281924</c:v>
                </c:pt>
                <c:pt idx="1348">
                  <c:v>423.78370085685458</c:v>
                </c:pt>
                <c:pt idx="1349">
                  <c:v>428.42773869346712</c:v>
                </c:pt>
                <c:pt idx="1350">
                  <c:v>428.25093843843814</c:v>
                </c:pt>
                <c:pt idx="1351">
                  <c:v>415.20793413173629</c:v>
                </c:pt>
                <c:pt idx="1352">
                  <c:v>425.35754716981108</c:v>
                </c:pt>
                <c:pt idx="1353">
                  <c:v>425.3623329207918</c:v>
                </c:pt>
                <c:pt idx="1354">
                  <c:v>418.19310770750963</c:v>
                </c:pt>
                <c:pt idx="1355">
                  <c:v>415.75713228035522</c:v>
                </c:pt>
                <c:pt idx="1356">
                  <c:v>418.33719332679073</c:v>
                </c:pt>
                <c:pt idx="1357">
                  <c:v>393.52842407226547</c:v>
                </c:pt>
                <c:pt idx="1358">
                  <c:v>393.01100146198809</c:v>
                </c:pt>
                <c:pt idx="1359">
                  <c:v>391.60198836081457</c:v>
                </c:pt>
                <c:pt idx="1360">
                  <c:v>387.98823742746589</c:v>
                </c:pt>
                <c:pt idx="1361">
                  <c:v>378.21937680810004</c:v>
                </c:pt>
                <c:pt idx="1362">
                  <c:v>371.8442543227664</c:v>
                </c:pt>
                <c:pt idx="1363">
                  <c:v>403.02581339712901</c:v>
                </c:pt>
                <c:pt idx="1364">
                  <c:v>405.25433928571402</c:v>
                </c:pt>
                <c:pt idx="1365">
                  <c:v>400.93703703703687</c:v>
                </c:pt>
                <c:pt idx="1366">
                  <c:v>404.58634259259242</c:v>
                </c:pt>
                <c:pt idx="1367">
                  <c:v>400.20717592592575</c:v>
                </c:pt>
                <c:pt idx="1368">
                  <c:v>416.68912322274861</c:v>
                </c:pt>
                <c:pt idx="1369">
                  <c:v>437.19988797169793</c:v>
                </c:pt>
                <c:pt idx="1370">
                  <c:v>431.94470159774414</c:v>
                </c:pt>
                <c:pt idx="1371">
                  <c:v>432.8001286248828</c:v>
                </c:pt>
                <c:pt idx="1372">
                  <c:v>441.45305801491128</c:v>
                </c:pt>
                <c:pt idx="1373">
                  <c:v>449.74570748141247</c:v>
                </c:pt>
                <c:pt idx="1374">
                  <c:v>457.46651785714261</c:v>
                </c:pt>
                <c:pt idx="1375">
                  <c:v>446.65675347222202</c:v>
                </c:pt>
                <c:pt idx="1376">
                  <c:v>435.48447022160639</c:v>
                </c:pt>
                <c:pt idx="1377">
                  <c:v>438.83117525298962</c:v>
                </c:pt>
                <c:pt idx="1378">
                  <c:v>464.18162270642176</c:v>
                </c:pt>
                <c:pt idx="1379">
                  <c:v>485.8771557639522</c:v>
                </c:pt>
                <c:pt idx="1380">
                  <c:v>486.6508781934304</c:v>
                </c:pt>
                <c:pt idx="1381">
                  <c:v>514.23756861848096</c:v>
                </c:pt>
                <c:pt idx="1382">
                  <c:v>546.97522403492621</c:v>
                </c:pt>
                <c:pt idx="1383">
                  <c:v>561.42852209944726</c:v>
                </c:pt>
                <c:pt idx="1384">
                  <c:v>561.05810950413183</c:v>
                </c:pt>
                <c:pt idx="1385">
                  <c:v>573.89279109589006</c:v>
                </c:pt>
                <c:pt idx="1386">
                  <c:v>561.96106164383525</c:v>
                </c:pt>
                <c:pt idx="1387">
                  <c:v>572.14590929808537</c:v>
                </c:pt>
                <c:pt idx="1388">
                  <c:v>553.97451792195977</c:v>
                </c:pt>
                <c:pt idx="1389">
                  <c:v>551.38194696282835</c:v>
                </c:pt>
                <c:pt idx="1390">
                  <c:v>568.75022078804318</c:v>
                </c:pt>
                <c:pt idx="1391">
                  <c:v>576.34985294117621</c:v>
                </c:pt>
                <c:pt idx="1392">
                  <c:v>609.3519840377694</c:v>
                </c:pt>
                <c:pt idx="1393">
                  <c:v>644.81463373655879</c:v>
                </c:pt>
                <c:pt idx="1394">
                  <c:v>668.44795383586052</c:v>
                </c:pt>
                <c:pt idx="1395">
                  <c:v>657.61522293700045</c:v>
                </c:pt>
                <c:pt idx="1396">
                  <c:v>654.83642241379289</c:v>
                </c:pt>
                <c:pt idx="1397">
                  <c:v>680.29100220264274</c:v>
                </c:pt>
                <c:pt idx="1398">
                  <c:v>698.08265048330372</c:v>
                </c:pt>
                <c:pt idx="1399">
                  <c:v>737.64076704545403</c:v>
                </c:pt>
                <c:pt idx="1400">
                  <c:v>709.95621195652132</c:v>
                </c:pt>
                <c:pt idx="1401">
                  <c:v>622.56709670424948</c:v>
                </c:pt>
                <c:pt idx="1402">
                  <c:v>543.88566941074487</c:v>
                </c:pt>
                <c:pt idx="1403">
                  <c:v>535.00590337954907</c:v>
                </c:pt>
                <c:pt idx="1404">
                  <c:v>554.65344101123571</c:v>
                </c:pt>
                <c:pt idx="1405">
                  <c:v>570.00328124999976</c:v>
                </c:pt>
                <c:pt idx="1406">
                  <c:v>584.2691684549352</c:v>
                </c:pt>
                <c:pt idx="1407">
                  <c:v>574.49356319385117</c:v>
                </c:pt>
                <c:pt idx="1408">
                  <c:v>558.36611170212745</c:v>
                </c:pt>
                <c:pt idx="1409">
                  <c:v>587.69715572033863</c:v>
                </c:pt>
                <c:pt idx="1410">
                  <c:v>581.75843354430356</c:v>
                </c:pt>
                <c:pt idx="1411">
                  <c:v>567.68903886554597</c:v>
                </c:pt>
                <c:pt idx="1412">
                  <c:v>573.09328046744554</c:v>
                </c:pt>
                <c:pt idx="1413">
                  <c:v>591.2202891014972</c:v>
                </c:pt>
                <c:pt idx="1414">
                  <c:v>577.09990648379028</c:v>
                </c:pt>
                <c:pt idx="1415">
                  <c:v>587.83498443983376</c:v>
                </c:pt>
                <c:pt idx="1416">
                  <c:v>603.75003096614341</c:v>
                </c:pt>
                <c:pt idx="1417">
                  <c:v>619.38558799342081</c:v>
                </c:pt>
                <c:pt idx="1418">
                  <c:v>613.11734975470119</c:v>
                </c:pt>
                <c:pt idx="1419">
                  <c:v>629.11122562956916</c:v>
                </c:pt>
                <c:pt idx="1420">
                  <c:v>649.55811288368295</c:v>
                </c:pt>
                <c:pt idx="1421">
                  <c:v>668.21813557614792</c:v>
                </c:pt>
                <c:pt idx="1422">
                  <c:v>683.49322246784527</c:v>
                </c:pt>
                <c:pt idx="1423">
                  <c:v>712.61975321027251</c:v>
                </c:pt>
                <c:pt idx="1424">
                  <c:v>711.77398499999958</c:v>
                </c:pt>
                <c:pt idx="1425">
                  <c:v>708.57775676751555</c:v>
                </c:pt>
                <c:pt idx="1426">
                  <c:v>692.23877084988032</c:v>
                </c:pt>
                <c:pt idx="1427">
                  <c:v>708.20605670103066</c:v>
                </c:pt>
                <c:pt idx="1428">
                  <c:v>683.62589923469352</c:v>
                </c:pt>
                <c:pt idx="1429">
                  <c:v>661.36792236328085</c:v>
                </c:pt>
                <c:pt idx="1430">
                  <c:v>673.71488636363608</c:v>
                </c:pt>
                <c:pt idx="1431">
                  <c:v>672.11307311869632</c:v>
                </c:pt>
                <c:pt idx="1432">
                  <c:v>694.48516108746094</c:v>
                </c:pt>
                <c:pt idx="1433">
                  <c:v>710.7402670323321</c:v>
                </c:pt>
                <c:pt idx="1434">
                  <c:v>707.30778709739218</c:v>
                </c:pt>
                <c:pt idx="1435">
                  <c:v>643.85979055851033</c:v>
                </c:pt>
                <c:pt idx="1436">
                  <c:v>608.90827477392588</c:v>
                </c:pt>
                <c:pt idx="1437">
                  <c:v>589.35120224719071</c:v>
                </c:pt>
                <c:pt idx="1438">
                  <c:v>603.67254344170374</c:v>
                </c:pt>
                <c:pt idx="1439">
                  <c:v>629.44384108744362</c:v>
                </c:pt>
                <c:pt idx="1440">
                  <c:v>619.49803166790468</c:v>
                </c:pt>
                <c:pt idx="1441">
                  <c:v>688.45860255934679</c:v>
                </c:pt>
                <c:pt idx="1442">
                  <c:v>706.45300555555514</c:v>
                </c:pt>
                <c:pt idx="1443">
                  <c:v>719.42971153846122</c:v>
                </c:pt>
                <c:pt idx="1444">
                  <c:v>714.11468058628282</c:v>
                </c:pt>
                <c:pt idx="1445">
                  <c:v>712.57944898897028</c:v>
                </c:pt>
                <c:pt idx="1446">
                  <c:v>715.18206084801739</c:v>
                </c:pt>
                <c:pt idx="1447">
                  <c:v>730.28534956076089</c:v>
                </c:pt>
                <c:pt idx="1448">
                  <c:v>722.98381924198213</c:v>
                </c:pt>
                <c:pt idx="1449">
                  <c:v>721.33480349344939</c:v>
                </c:pt>
                <c:pt idx="1450">
                  <c:v>717.45622641509397</c:v>
                </c:pt>
                <c:pt idx="1451">
                  <c:v>721.74747960478555</c:v>
                </c:pt>
                <c:pt idx="1452">
                  <c:v>771.84572411296119</c:v>
                </c:pt>
                <c:pt idx="1453">
                  <c:v>762.55509740259708</c:v>
                </c:pt>
                <c:pt idx="1454">
                  <c:v>749.160043072505</c:v>
                </c:pt>
                <c:pt idx="1455">
                  <c:v>748.1777997311824</c:v>
                </c:pt>
                <c:pt idx="1456">
                  <c:v>760.67676673228311</c:v>
                </c:pt>
                <c:pt idx="1457">
                  <c:v>746.01368714336627</c:v>
                </c:pt>
                <c:pt idx="1458">
                  <c:v>756.78311610320247</c:v>
                </c:pt>
                <c:pt idx="1459">
                  <c:v>759.8710419623842</c:v>
                </c:pt>
                <c:pt idx="1460">
                  <c:v>758.7171231422501</c:v>
                </c:pt>
                <c:pt idx="1461">
                  <c:v>745.2381214739064</c:v>
                </c:pt>
                <c:pt idx="1462">
                  <c:v>762.84281514084466</c:v>
                </c:pt>
                <c:pt idx="1463">
                  <c:v>786.48907505285365</c:v>
                </c:pt>
                <c:pt idx="1464">
                  <c:v>781.891763236325</c:v>
                </c:pt>
                <c:pt idx="1465">
                  <c:v>790.74254454926586</c:v>
                </c:pt>
                <c:pt idx="1466">
                  <c:v>803.08183495821686</c:v>
                </c:pt>
                <c:pt idx="1467">
                  <c:v>788.25547395833291</c:v>
                </c:pt>
                <c:pt idx="1468">
                  <c:v>791.01734786754469</c:v>
                </c:pt>
                <c:pt idx="1469">
                  <c:v>794.90700051939018</c:v>
                </c:pt>
                <c:pt idx="1470">
                  <c:v>793.54093706717413</c:v>
                </c:pt>
                <c:pt idx="1471">
                  <c:v>803.45021452002709</c:v>
                </c:pt>
                <c:pt idx="1472">
                  <c:v>810.81100792556811</c:v>
                </c:pt>
                <c:pt idx="1473">
                  <c:v>815.66562714481768</c:v>
                </c:pt>
                <c:pt idx="1474">
                  <c:v>813.3315419238678</c:v>
                </c:pt>
                <c:pt idx="1475">
                  <c:v>818.70818544238625</c:v>
                </c:pt>
                <c:pt idx="1476">
                  <c:v>828.80416851915152</c:v>
                </c:pt>
                <c:pt idx="1477">
                  <c:v>823.51706799590966</c:v>
                </c:pt>
                <c:pt idx="1478">
                  <c:v>807.19718452785287</c:v>
                </c:pt>
                <c:pt idx="1479">
                  <c:v>777.28589170624116</c:v>
                </c:pt>
                <c:pt idx="1480">
                  <c:v>783.13305508474525</c:v>
                </c:pt>
                <c:pt idx="1481">
                  <c:v>787.28998606418872</c:v>
                </c:pt>
                <c:pt idx="1482">
                  <c:v>779.24674022911006</c:v>
                </c:pt>
                <c:pt idx="1483">
                  <c:v>798.18512416107342</c:v>
                </c:pt>
                <c:pt idx="1484">
                  <c:v>800.71215863453767</c:v>
                </c:pt>
                <c:pt idx="1485">
                  <c:v>794.77876630434741</c:v>
                </c:pt>
                <c:pt idx="1486">
                  <c:v>788.92530435871709</c:v>
                </c:pt>
                <c:pt idx="1487">
                  <c:v>778.96555235470908</c:v>
                </c:pt>
                <c:pt idx="1488">
                  <c:v>793.00283807385176</c:v>
                </c:pt>
                <c:pt idx="1489">
                  <c:v>818.15021868787233</c:v>
                </c:pt>
                <c:pt idx="1490">
                  <c:v>834.45035295574587</c:v>
                </c:pt>
                <c:pt idx="1491">
                  <c:v>856.59656805464078</c:v>
                </c:pt>
                <c:pt idx="1492">
                  <c:v>881.67083155387593</c:v>
                </c:pt>
                <c:pt idx="1493">
                  <c:v>906.04168647540939</c:v>
                </c:pt>
                <c:pt idx="1494">
                  <c:v>936.31307090163887</c:v>
                </c:pt>
                <c:pt idx="1495">
                  <c:v>936.77893189993415</c:v>
                </c:pt>
                <c:pt idx="1496">
                  <c:v>967.81998735313266</c:v>
                </c:pt>
                <c:pt idx="1497">
                  <c:v>971.58864183474259</c:v>
                </c:pt>
                <c:pt idx="1498">
                  <c:v>993.25273315429627</c:v>
                </c:pt>
                <c:pt idx="1499">
                  <c:v>1025.6762919381104</c:v>
                </c:pt>
                <c:pt idx="1500">
                  <c:v>1019.4487281411911</c:v>
                </c:pt>
                <c:pt idx="1501">
                  <c:v>1074.2412467721103</c:v>
                </c:pt>
                <c:pt idx="1502">
                  <c:v>1064.6576842485545</c:v>
                </c:pt>
                <c:pt idx="1503">
                  <c:v>1060.7346101247595</c:v>
                </c:pt>
                <c:pt idx="1504">
                  <c:v>1081.7032435344822</c:v>
                </c:pt>
                <c:pt idx="1505">
                  <c:v>1092.8983128589657</c:v>
                </c:pt>
                <c:pt idx="1506">
                  <c:v>1050.9468642515917</c:v>
                </c:pt>
                <c:pt idx="1507">
                  <c:v>1079.2510537190076</c:v>
                </c:pt>
                <c:pt idx="1508">
                  <c:v>1095.6375285171096</c:v>
                </c:pt>
                <c:pt idx="1509">
                  <c:v>1135.1920380606437</c:v>
                </c:pt>
                <c:pt idx="1510">
                  <c:v>1188.3030276639338</c:v>
                </c:pt>
                <c:pt idx="1511">
                  <c:v>1200.5467469262289</c:v>
                </c:pt>
                <c:pt idx="1512">
                  <c:v>1233.7598829352603</c:v>
                </c:pt>
                <c:pt idx="1513">
                  <c:v>1281.5322568139093</c:v>
                </c:pt>
                <c:pt idx="1514">
                  <c:v>1268.3533687499992</c:v>
                </c:pt>
                <c:pt idx="1515">
                  <c:v>1221.6263565074901</c:v>
                </c:pt>
                <c:pt idx="1516">
                  <c:v>1333.0545756558395</c:v>
                </c:pt>
                <c:pt idx="1517">
                  <c:v>1400.4308643948837</c:v>
                </c:pt>
                <c:pt idx="1518">
                  <c:v>1476.8968773364479</c:v>
                </c:pt>
                <c:pt idx="1519">
                  <c:v>1477.2481483208946</c:v>
                </c:pt>
                <c:pt idx="1520">
                  <c:v>1489.1250302419348</c:v>
                </c:pt>
                <c:pt idx="1521">
                  <c:v>1507.8549365717813</c:v>
                </c:pt>
                <c:pt idx="1522">
                  <c:v>1489.3727507739929</c:v>
                </c:pt>
                <c:pt idx="1523">
                  <c:v>1528.4634194823302</c:v>
                </c:pt>
                <c:pt idx="1524">
                  <c:v>1527.1953527227715</c:v>
                </c:pt>
                <c:pt idx="1525">
                  <c:v>1619.9073062075347</c:v>
                </c:pt>
                <c:pt idx="1526">
                  <c:v>1700.7623639796536</c:v>
                </c:pt>
                <c:pt idx="1527">
                  <c:v>1753.3832999999993</c:v>
                </c:pt>
                <c:pt idx="1528">
                  <c:v>1744.2040609643725</c:v>
                </c:pt>
                <c:pt idx="1529">
                  <c:v>1742.0167833588948</c:v>
                </c:pt>
                <c:pt idx="1530">
                  <c:v>1815.527635569852</c:v>
                </c:pt>
                <c:pt idx="1531">
                  <c:v>1684.8071901774772</c:v>
                </c:pt>
                <c:pt idx="1532">
                  <c:v>1598.2202383863073</c:v>
                </c:pt>
                <c:pt idx="1533">
                  <c:v>1612.8015560213407</c:v>
                </c:pt>
                <c:pt idx="1534">
                  <c:v>1787.6921215701211</c:v>
                </c:pt>
                <c:pt idx="1535">
                  <c:v>1860.0884476052461</c:v>
                </c:pt>
                <c:pt idx="1536">
                  <c:v>1947.1178305690798</c:v>
                </c:pt>
                <c:pt idx="1537">
                  <c:v>1941.3399551671723</c:v>
                </c:pt>
                <c:pt idx="1538">
                  <c:v>1989.9227931818173</c:v>
                </c:pt>
                <c:pt idx="1539">
                  <c:v>2057.4036416967497</c:v>
                </c:pt>
                <c:pt idx="1540">
                  <c:v>2053.2572664711179</c:v>
                </c:pt>
                <c:pt idx="1541">
                  <c:v>2038.5831058212984</c:v>
                </c:pt>
                <c:pt idx="1542">
                  <c:v>2122.2780110227941</c:v>
                </c:pt>
                <c:pt idx="1543">
                  <c:v>2035.1768256283653</c:v>
                </c:pt>
                <c:pt idx="1544">
                  <c:v>2011.2593109737929</c:v>
                </c:pt>
                <c:pt idx="1545">
                  <c:v>1980.0130012633761</c:v>
                </c:pt>
                <c:pt idx="1546">
                  <c:v>2117.3387923351147</c:v>
                </c:pt>
                <c:pt idx="1547">
                  <c:v>2174.6941666666653</c:v>
                </c:pt>
                <c:pt idx="1548">
                  <c:v>2163.5629631960887</c:v>
                </c:pt>
                <c:pt idx="1549">
                  <c:v>2095.4208049911645</c:v>
                </c:pt>
                <c:pt idx="1550">
                  <c:v>2158.102573379088</c:v>
                </c:pt>
                <c:pt idx="1551">
                  <c:v>2185.4817950963206</c:v>
                </c:pt>
                <c:pt idx="1552">
                  <c:v>2118.8803469387744</c:v>
                </c:pt>
                <c:pt idx="1553">
                  <c:v>2172.4288877610197</c:v>
                </c:pt>
                <c:pt idx="1554">
                  <c:v>2183.7672526041652</c:v>
                </c:pt>
                <c:pt idx="1555">
                  <c:v>2202.2395811631932</c:v>
                </c:pt>
                <c:pt idx="1556">
                  <c:v>2165.151894430051</c:v>
                </c:pt>
                <c:pt idx="1557">
                  <c:v>2046.7115107758611</c:v>
                </c:pt>
                <c:pt idx="1558">
                  <c:v>2027.7312449741517</c:v>
                </c:pt>
                <c:pt idx="1559">
                  <c:v>1959.5362704741369</c:v>
                </c:pt>
                <c:pt idx="1560">
                  <c:v>1954.1025867361498</c:v>
                </c:pt>
                <c:pt idx="1561">
                  <c:v>1902.7796768344699</c:v>
                </c:pt>
                <c:pt idx="1562">
                  <c:v>1724.134706654369</c:v>
                </c:pt>
                <c:pt idx="1563">
                  <c:v>1723.0904381006208</c:v>
                </c:pt>
                <c:pt idx="1564">
                  <c:v>1831.4292322031504</c:v>
                </c:pt>
                <c:pt idx="1565">
                  <c:v>1782.7768325140441</c:v>
                </c:pt>
                <c:pt idx="1566">
                  <c:v>1738.3521496478866</c:v>
                </c:pt>
                <c:pt idx="1567">
                  <c:v>1700.8991725352105</c:v>
                </c:pt>
                <c:pt idx="1568">
                  <c:v>1500.9376388109918</c:v>
                </c:pt>
                <c:pt idx="1569">
                  <c:v>1552.066246131119</c:v>
                </c:pt>
                <c:pt idx="1570">
                  <c:v>1631.3575789176994</c:v>
                </c:pt>
                <c:pt idx="1571">
                  <c:v>1659.9298164261454</c:v>
                </c:pt>
                <c:pt idx="1572">
                  <c:v>1649.3530381846406</c:v>
                </c:pt>
                <c:pt idx="1573">
                  <c:v>1585.8887313695154</c:v>
                </c:pt>
                <c:pt idx="1574">
                  <c:v>1653.1284364513413</c:v>
                </c:pt>
                <c:pt idx="1575">
                  <c:v>1584.2915312152381</c:v>
                </c:pt>
                <c:pt idx="1576">
                  <c:v>1537.7286655311448</c:v>
                </c:pt>
                <c:pt idx="1577">
                  <c:v>1443.9850535019448</c:v>
                </c:pt>
                <c:pt idx="1578">
                  <c:v>1285.3015862715151</c:v>
                </c:pt>
                <c:pt idx="1579">
                  <c:v>1293.7365782374095</c:v>
                </c:pt>
                <c:pt idx="1580">
                  <c:v>1228.2687876381208</c:v>
                </c:pt>
                <c:pt idx="1581">
                  <c:v>1207.6126954633198</c:v>
                </c:pt>
                <c:pt idx="1582">
                  <c:v>1285.7529222972964</c:v>
                </c:pt>
                <c:pt idx="1583">
                  <c:v>1273.3723403814254</c:v>
                </c:pt>
                <c:pt idx="1584">
                  <c:v>1263.0567473858002</c:v>
                </c:pt>
                <c:pt idx="1585">
                  <c:v>1171.1162844756957</c:v>
                </c:pt>
                <c:pt idx="1586">
                  <c:v>1177.4741133957648</c:v>
                </c:pt>
                <c:pt idx="1587">
                  <c:v>1240.5277363302494</c:v>
                </c:pt>
                <c:pt idx="1588">
                  <c:v>1306.6779441416888</c:v>
                </c:pt>
                <c:pt idx="1589">
                  <c:v>1377.8283886771903</c:v>
                </c:pt>
                <c:pt idx="1590">
                  <c:v>1382.6543658238165</c:v>
                </c:pt>
                <c:pt idx="1591">
                  <c:v>1373.2341945422527</c:v>
                </c:pt>
                <c:pt idx="1592">
                  <c:v>1410.1588201943839</c:v>
                </c:pt>
                <c:pt idx="1593">
                  <c:v>1438.3954043918911</c:v>
                </c:pt>
                <c:pt idx="1594">
                  <c:v>1457.8032215447149</c:v>
                </c:pt>
                <c:pt idx="1595">
                  <c:v>1502.1145198046656</c:v>
                </c:pt>
                <c:pt idx="1596">
                  <c:v>1566.5787756479474</c:v>
                </c:pt>
                <c:pt idx="1597">
                  <c:v>1573.0794522019323</c:v>
                </c:pt>
                <c:pt idx="1598">
                  <c:v>1536.5133477854847</c:v>
                </c:pt>
                <c:pt idx="1599">
                  <c:v>1544.3913909574458</c:v>
                </c:pt>
                <c:pt idx="1600">
                  <c:v>1493.9796873347429</c:v>
                </c:pt>
                <c:pt idx="1601">
                  <c:v>1529.7410266209799</c:v>
                </c:pt>
                <c:pt idx="1602">
                  <c:v>1495.765761945617</c:v>
                </c:pt>
                <c:pt idx="1603">
                  <c:v>1472.116149736147</c:v>
                </c:pt>
                <c:pt idx="1604">
                  <c:v>1507.7595359399677</c:v>
                </c:pt>
                <c:pt idx="1605">
                  <c:v>1499.257487231534</c:v>
                </c:pt>
                <c:pt idx="1606">
                  <c:v>1567.8560752617793</c:v>
                </c:pt>
                <c:pt idx="1607">
                  <c:v>1614.3726579742502</c:v>
                </c:pt>
                <c:pt idx="1608">
                  <c:v>1587.0744130178286</c:v>
                </c:pt>
                <c:pt idx="1609">
                  <c:v>1602.3082009254424</c:v>
                </c:pt>
                <c:pt idx="1610">
                  <c:v>1583.6056680031031</c:v>
                </c:pt>
                <c:pt idx="1611">
                  <c:v>1532.9143521968133</c:v>
                </c:pt>
                <c:pt idx="1612">
                  <c:v>1552.7430208333324</c:v>
                </c:pt>
                <c:pt idx="1613">
                  <c:v>1583.516235539845</c:v>
                </c:pt>
                <c:pt idx="1614">
                  <c:v>1602.4307625383819</c:v>
                </c:pt>
                <c:pt idx="1615">
                  <c:v>1596.9196483579422</c:v>
                </c:pt>
                <c:pt idx="1616">
                  <c:v>1579.767193158953</c:v>
                </c:pt>
                <c:pt idx="1617">
                  <c:v>1532.9206965361439</c:v>
                </c:pt>
                <c:pt idx="1618">
                  <c:v>1604.2054317434199</c:v>
                </c:pt>
                <c:pt idx="1619">
                  <c:v>1642.8794216844503</c:v>
                </c:pt>
                <c:pt idx="1620">
                  <c:v>1651.9750368759446</c:v>
                </c:pt>
                <c:pt idx="1621">
                  <c:v>1645.9677544665319</c:v>
                </c:pt>
                <c:pt idx="1622">
                  <c:v>1658.8184703453444</c:v>
                </c:pt>
                <c:pt idx="1623">
                  <c:v>1655.5411330645152</c:v>
                </c:pt>
                <c:pt idx="1624">
                  <c:v>1631.9820953703695</c:v>
                </c:pt>
                <c:pt idx="1625">
                  <c:v>1582.2506508748143</c:v>
                </c:pt>
                <c:pt idx="1626">
                  <c:v>1586.4857911547904</c:v>
                </c:pt>
                <c:pt idx="1627">
                  <c:v>1617.1834033227065</c:v>
                </c:pt>
                <c:pt idx="1628">
                  <c:v>1663.7766405864948</c:v>
                </c:pt>
                <c:pt idx="1629">
                  <c:v>1730.7848990336959</c:v>
                </c:pt>
                <c:pt idx="1630">
                  <c:v>1765.4765806451605</c:v>
                </c:pt>
                <c:pt idx="1631">
                  <c:v>1798.1181671209108</c:v>
                </c:pt>
                <c:pt idx="1632">
                  <c:v>1802.44194628883</c:v>
                </c:pt>
                <c:pt idx="1633">
                  <c:v>1818.832868957586</c:v>
                </c:pt>
                <c:pt idx="1634">
                  <c:v>1755.201847011472</c:v>
                </c:pt>
                <c:pt idx="1635">
                  <c:v>1814.1389583716355</c:v>
                </c:pt>
                <c:pt idx="1636">
                  <c:v>1861.6378733487529</c:v>
                </c:pt>
                <c:pt idx="1637">
                  <c:v>1861.7872011667746</c:v>
                </c:pt>
                <c:pt idx="1638">
                  <c:v>1870.2796877925473</c:v>
                </c:pt>
                <c:pt idx="1639">
                  <c:v>1792.2842762977525</c:v>
                </c:pt>
                <c:pt idx="1640">
                  <c:v>1839.5801861000514</c:v>
                </c:pt>
                <c:pt idx="1641">
                  <c:v>1887.8126477725227</c:v>
                </c:pt>
                <c:pt idx="1642">
                  <c:v>1783.7017344309788</c:v>
                </c:pt>
                <c:pt idx="1643">
                  <c:v>1804.2070341512874</c:v>
                </c:pt>
                <c:pt idx="1644">
                  <c:v>1673.3582539795329</c:v>
                </c:pt>
                <c:pt idx="1645">
                  <c:v>1639.6021133788067</c:v>
                </c:pt>
                <c:pt idx="1646">
                  <c:v>1580.0051298892879</c:v>
                </c:pt>
                <c:pt idx="1647">
                  <c:v>1634.3162402885157</c:v>
                </c:pt>
                <c:pt idx="1648">
                  <c:v>1659.3977511401815</c:v>
                </c:pt>
                <c:pt idx="1649">
                  <c:v>1570.2904351278469</c:v>
                </c:pt>
                <c:pt idx="1650">
                  <c:v>1464.3503985311224</c:v>
                </c:pt>
                <c:pt idx="1651">
                  <c:v>1498.44621033521</c:v>
                </c:pt>
                <c:pt idx="1652">
                  <c:v>1424.972562710539</c:v>
                </c:pt>
                <c:pt idx="1653">
                  <c:v>1145.9803161058851</c:v>
                </c:pt>
                <c:pt idx="1654">
                  <c:v>1064.9325220666112</c:v>
                </c:pt>
                <c:pt idx="1655">
                  <c:v>1069.3838011587413</c:v>
                </c:pt>
                <c:pt idx="1656">
                  <c:v>1050.2141504809531</c:v>
                </c:pt>
                <c:pt idx="1657">
                  <c:v>972.15661184629028</c:v>
                </c:pt>
                <c:pt idx="1658">
                  <c:v>911.8679031564244</c:v>
                </c:pt>
                <c:pt idx="1659">
                  <c:v>1018.946385234946</c:v>
                </c:pt>
                <c:pt idx="1660">
                  <c:v>1081.010220954754</c:v>
                </c:pt>
                <c:pt idx="1661">
                  <c:v>1099.9642049116098</c:v>
                </c:pt>
                <c:pt idx="1662">
                  <c:v>1113.2501700711857</c:v>
                </c:pt>
                <c:pt idx="1663">
                  <c:v>1198.4853802575121</c:v>
                </c:pt>
                <c:pt idx="1664">
                  <c:v>1239.0395134834159</c:v>
                </c:pt>
                <c:pt idx="1665">
                  <c:v>1265.2339211618253</c:v>
                </c:pt>
                <c:pt idx="1666">
                  <c:v>1288.508910865344</c:v>
                </c:pt>
                <c:pt idx="1667">
                  <c:v>1317.2486854535091</c:v>
                </c:pt>
                <c:pt idx="1668">
                  <c:v>1328.3682402497602</c:v>
                </c:pt>
                <c:pt idx="1669">
                  <c:v>1287.3538935872762</c:v>
                </c:pt>
                <c:pt idx="1670">
                  <c:v>1356.1193444982555</c:v>
                </c:pt>
                <c:pt idx="1671">
                  <c:v>1406.9645484819428</c:v>
                </c:pt>
                <c:pt idx="1672">
                  <c:v>1321.0281381486668</c:v>
                </c:pt>
                <c:pt idx="1673">
                  <c:v>1273.3077283050025</c:v>
                </c:pt>
                <c:pt idx="1674">
                  <c:v>1268.8557630119576</c:v>
                </c:pt>
                <c:pt idx="1675">
                  <c:v>1275.8838245263653</c:v>
                </c:pt>
                <c:pt idx="1676">
                  <c:v>1315.9548294947324</c:v>
                </c:pt>
                <c:pt idx="1677">
                  <c:v>1372.2987361175242</c:v>
                </c:pt>
                <c:pt idx="1678">
                  <c:v>1403.6971102430034</c:v>
                </c:pt>
                <c:pt idx="1679">
                  <c:v>1451.1276505162439</c:v>
                </c:pt>
                <c:pt idx="1680">
                  <c:v>1492.0475830181215</c:v>
                </c:pt>
                <c:pt idx="1681">
                  <c:v>1529.2924056409806</c:v>
                </c:pt>
                <c:pt idx="1682">
                  <c:v>1495.4596374968107</c:v>
                </c:pt>
                <c:pt idx="1683">
                  <c:v>1516.6687246560775</c:v>
                </c:pt>
                <c:pt idx="1684">
                  <c:v>1517.2767727934529</c:v>
                </c:pt>
                <c:pt idx="1685">
                  <c:v>1460.9987564902835</c:v>
                </c:pt>
                <c:pt idx="1686">
                  <c:v>1502.6815922641435</c:v>
                </c:pt>
                <c:pt idx="1687">
                  <c:v>1340.3703345361841</c:v>
                </c:pt>
                <c:pt idx="1688">
                  <c:v>1325.4324614679419</c:v>
                </c:pt>
                <c:pt idx="1689">
                  <c:v>1365.8941910202668</c:v>
                </c:pt>
                <c:pt idx="1690">
                  <c:v>1388.7893233656007</c:v>
                </c:pt>
                <c:pt idx="1691">
                  <c:v>1411.4080246995634</c:v>
                </c:pt>
                <c:pt idx="1692">
                  <c:v>1469.941147177552</c:v>
                </c:pt>
                <c:pt idx="1693">
                  <c:v>1521.909923055129</c:v>
                </c:pt>
                <c:pt idx="1694">
                  <c:v>1551.4806085216564</c:v>
                </c:pt>
                <c:pt idx="1695">
                  <c:v>1543.6789466392847</c:v>
                </c:pt>
                <c:pt idx="1696">
                  <c:v>1495.1514269629913</c:v>
                </c:pt>
                <c:pt idx="1697">
                  <c:v>1477.4869954854053</c:v>
                </c:pt>
                <c:pt idx="1698">
                  <c:v>1520.4891233893768</c:v>
                </c:pt>
                <c:pt idx="1699">
                  <c:v>1560.6351938002156</c:v>
                </c:pt>
                <c:pt idx="1700">
                  <c:v>1597.951401102818</c:v>
                </c:pt>
                <c:pt idx="1701">
                  <c:v>1592.3711827275979</c:v>
                </c:pt>
                <c:pt idx="1702">
                  <c:v>1551.7581581936479</c:v>
                </c:pt>
                <c:pt idx="1703">
                  <c:v>1586.9444386675136</c:v>
                </c:pt>
                <c:pt idx="1704">
                  <c:v>1646.9112493486182</c:v>
                </c:pt>
                <c:pt idx="1705">
                  <c:v>1668.7433396255256</c:v>
                </c:pt>
                <c:pt idx="1706">
                  <c:v>1706.7854430604057</c:v>
                </c:pt>
                <c:pt idx="1707">
                  <c:v>1730.4526681388709</c:v>
                </c:pt>
                <c:pt idx="1708">
                  <c:v>1803.4139432054767</c:v>
                </c:pt>
                <c:pt idx="1709">
                  <c:v>1775.9803774774728</c:v>
                </c:pt>
                <c:pt idx="1710">
                  <c:v>1830.0164739550326</c:v>
                </c:pt>
                <c:pt idx="1711">
                  <c:v>1829.3622024076747</c:v>
                </c:pt>
                <c:pt idx="1712">
                  <c:v>1845.9242600331402</c:v>
                </c:pt>
                <c:pt idx="1713">
                  <c:v>1886.7350990275997</c:v>
                </c:pt>
                <c:pt idx="1714">
                  <c:v>1960.4044580145785</c:v>
                </c:pt>
                <c:pt idx="1715">
                  <c:v>1987.2187399431009</c:v>
                </c:pt>
                <c:pt idx="1716">
                  <c:v>1995.8209902272599</c:v>
                </c:pt>
                <c:pt idx="1717">
                  <c:v>1982.6629007458005</c:v>
                </c:pt>
                <c:pt idx="1718">
                  <c:v>2020.3682842911121</c:v>
                </c:pt>
                <c:pt idx="1719">
                  <c:v>2014.5291604449269</c:v>
                </c:pt>
                <c:pt idx="1720">
                  <c:v>2034.9879815573759</c:v>
                </c:pt>
                <c:pt idx="1721">
                  <c:v>2092.815606342539</c:v>
                </c:pt>
                <c:pt idx="1722">
                  <c:v>2121.6001023084982</c:v>
                </c:pt>
                <c:pt idx="1723">
                  <c:v>2112.6885933794952</c:v>
                </c:pt>
                <c:pt idx="1724">
                  <c:v>2145.2170218900046</c:v>
                </c:pt>
                <c:pt idx="1725">
                  <c:v>2090.2412477941134</c:v>
                </c:pt>
                <c:pt idx="1726">
                  <c:v>2217.9897536427952</c:v>
                </c:pt>
                <c:pt idx="1727">
                  <c:v>2241.2204505625764</c:v>
                </c:pt>
                <c:pt idx="1728">
                  <c:v>2223.2183358863867</c:v>
                </c:pt>
                <c:pt idx="1729">
                  <c:v>2272.5632823084316</c:v>
                </c:pt>
                <c:pt idx="1730">
                  <c:v>2256.7198666244549</c:v>
                </c:pt>
                <c:pt idx="1731">
                  <c:v>2268.2422722623501</c:v>
                </c:pt>
                <c:pt idx="1732">
                  <c:v>2275.1389967620516</c:v>
                </c:pt>
                <c:pt idx="1733">
                  <c:v>2253.6173464096237</c:v>
                </c:pt>
                <c:pt idx="1734">
                  <c:v>2247.9380311036048</c:v>
                </c:pt>
                <c:pt idx="1735">
                  <c:v>2192.7879220761497</c:v>
                </c:pt>
                <c:pt idx="1736">
                  <c:v>2093.4307689276925</c:v>
                </c:pt>
                <c:pt idx="1737">
                  <c:v>2180.9734222979496</c:v>
                </c:pt>
                <c:pt idx="1738">
                  <c:v>2245.8279922767706</c:v>
                </c:pt>
                <c:pt idx="1739">
                  <c:v>2224.782927808898</c:v>
                </c:pt>
                <c:pt idx="1740">
                  <c:v>2074.6144044724701</c:v>
                </c:pt>
                <c:pt idx="1741">
                  <c:v>2057.5877800903368</c:v>
                </c:pt>
                <c:pt idx="1742">
                  <c:v>2175.2039979402171</c:v>
                </c:pt>
                <c:pt idx="1743">
                  <c:v>2222.319691153175</c:v>
                </c:pt>
                <c:pt idx="1744">
                  <c:v>2202.7115000166496</c:v>
                </c:pt>
                <c:pt idx="1745">
                  <c:v>2214.994502744607</c:v>
                </c:pt>
                <c:pt idx="1746">
                  <c:v>2287.7964664336641</c:v>
                </c:pt>
                <c:pt idx="1747">
                  <c:v>2309.1508982287646</c:v>
                </c:pt>
                <c:pt idx="1748">
                  <c:v>2289.542726247576</c:v>
                </c:pt>
                <c:pt idx="1749">
                  <c:v>2271.1447214649452</c:v>
                </c:pt>
                <c:pt idx="1750">
                  <c:v>2298.0026949633925</c:v>
                </c:pt>
                <c:pt idx="1751">
                  <c:v>2383.8782004353179</c:v>
                </c:pt>
                <c:pt idx="1752">
                  <c:v>2400.1214199531364</c:v>
                </c:pt>
                <c:pt idx="1753">
                  <c:v>2450.2130769633363</c:v>
                </c:pt>
                <c:pt idx="1754">
                  <c:v>2487.0074615157437</c:v>
                </c:pt>
                <c:pt idx="1755">
                  <c:v>2471.7859389569107</c:v>
                </c:pt>
                <c:pt idx="1756">
                  <c:v>2507.4009520068794</c:v>
                </c:pt>
                <c:pt idx="1757">
                  <c:v>2545.539387591597</c:v>
                </c:pt>
                <c:pt idx="1758">
                  <c:v>2568.3429837694953</c:v>
                </c:pt>
                <c:pt idx="1759">
                  <c:v>2562.8872302143609</c:v>
                </c:pt>
                <c:pt idx="1760">
                  <c:v>2587.397514980612</c:v>
                </c:pt>
                <c:pt idx="1761">
                  <c:v>2655.669704211818</c:v>
                </c:pt>
                <c:pt idx="1762">
                  <c:v>2693.6268919584531</c:v>
                </c:pt>
                <c:pt idx="1763">
                  <c:v>2768.7119778398842</c:v>
                </c:pt>
                <c:pt idx="1764">
                  <c:v>2883.3787928606862</c:v>
                </c:pt>
                <c:pt idx="1765">
                  <c:v>2783.2783925925014</c:v>
                </c:pt>
                <c:pt idx="1766">
                  <c:v>2774.5457779178037</c:v>
                </c:pt>
                <c:pt idx="1767">
                  <c:v>2713.3151215245894</c:v>
                </c:pt>
                <c:pt idx="1768">
                  <c:v>2750.8111875864493</c:v>
                </c:pt>
                <c:pt idx="1769">
                  <c:v>2800.1731263567044</c:v>
                </c:pt>
                <c:pt idx="1770">
                  <c:v>2839.9251892812063</c:v>
                </c:pt>
                <c:pt idx="1771">
                  <c:v>2903.5554792659796</c:v>
                </c:pt>
                <c:pt idx="1772">
                  <c:v>2944.5129194577685</c:v>
                </c:pt>
                <c:pt idx="1773">
                  <c:v>2821.7673038139851</c:v>
                </c:pt>
                <c:pt idx="1774">
                  <c:v>2767.9971489914205</c:v>
                </c:pt>
                <c:pt idx="1775">
                  <c:v>2617.8753783838092</c:v>
                </c:pt>
                <c:pt idx="1776">
                  <c:v>2653.6852809460797</c:v>
                </c:pt>
                <c:pt idx="1777">
                  <c:v>2791.97185798889</c:v>
                </c:pt>
                <c:pt idx="1778">
                  <c:v>2825.8121548020849</c:v>
                </c:pt>
                <c:pt idx="1779">
                  <c:v>2910.9956397623919</c:v>
                </c:pt>
                <c:pt idx="1780">
                  <c:v>2855.7048880382818</c:v>
                </c:pt>
                <c:pt idx="1781">
                  <c:v>2890.6015909570033</c:v>
                </c:pt>
              </c:numCache>
            </c:numRef>
          </c:yVal>
          <c:smooth val="0"/>
          <c:extLst>
            <c:ext xmlns:c16="http://schemas.microsoft.com/office/drawing/2014/chart" uri="{C3380CC4-5D6E-409C-BE32-E72D297353CC}">
              <c16:uniqueId val="{00000000-F95E-4D09-B59F-C9FF732D8797}"/>
            </c:ext>
          </c:extLst>
        </c:ser>
        <c:dLbls>
          <c:showLegendKey val="0"/>
          <c:showVal val="0"/>
          <c:showCatName val="0"/>
          <c:showSerName val="0"/>
          <c:showPercent val="0"/>
          <c:showBubbleSize val="0"/>
        </c:dLbls>
        <c:axId val="1232746752"/>
        <c:axId val="1"/>
      </c:scatterChart>
      <c:scatterChart>
        <c:scatterStyle val="lineMarker"/>
        <c:varyColors val="0"/>
        <c:ser>
          <c:idx val="2"/>
          <c:order val="1"/>
          <c:tx>
            <c:v>Real Earnings</c:v>
          </c:tx>
          <c:spPr>
            <a:ln w="25400">
              <a:solidFill>
                <a:srgbClr val="00FF00"/>
              </a:solidFill>
              <a:prstDash val="sysDash"/>
            </a:ln>
          </c:spPr>
          <c:marker>
            <c:symbol val="none"/>
          </c:marker>
          <c:xVal>
            <c:numRef>
              <c:f>[ie_data.xls]Data!$F$9:$F$1784</c:f>
              <c:numCache>
                <c:formatCode>0.00</c:formatCode>
                <c:ptCount val="1776"/>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numCache>
            </c:numRef>
          </c:xVal>
          <c:yVal>
            <c:numRef>
              <c:f>[ie_data.xls]Data!$J$9:$J$1784</c:f>
              <c:numCache>
                <c:formatCode>0.00</c:formatCode>
                <c:ptCount val="1776"/>
                <c:pt idx="0">
                  <c:v>8.2214375141913987</c:v>
                </c:pt>
                <c:pt idx="1">
                  <c:v>7.9778405209683161</c:v>
                </c:pt>
                <c:pt idx="2">
                  <c:v>7.8613518146517789</c:v>
                </c:pt>
                <c:pt idx="3">
                  <c:v>8.1591410432765912</c:v>
                </c:pt>
                <c:pt idx="4">
                  <c:v>8.3488734869016703</c:v>
                </c:pt>
                <c:pt idx="5">
                  <c:v>8.4803791295574307</c:v>
                </c:pt>
                <c:pt idx="6">
                  <c:v>8.4803791295574307</c:v>
                </c:pt>
                <c:pt idx="7">
                  <c:v>8.6160351677005096</c:v>
                </c:pt>
                <c:pt idx="8">
                  <c:v>8.4141125084059798</c:v>
                </c:pt>
                <c:pt idx="9">
                  <c:v>8.2846925931796989</c:v>
                </c:pt>
                <c:pt idx="10">
                  <c:v>8.2846925931796989</c:v>
                </c:pt>
                <c:pt idx="11">
                  <c:v>8.0977815532680797</c:v>
                </c:pt>
                <c:pt idx="12">
                  <c:v>8.1483926879760045</c:v>
                </c:pt>
                <c:pt idx="13">
                  <c:v>8.199003822683931</c:v>
                </c:pt>
                <c:pt idx="14">
                  <c:v>8.1274250307364699</c:v>
                </c:pt>
                <c:pt idx="15">
                  <c:v>7.9994832483543874</c:v>
                </c:pt>
                <c:pt idx="16">
                  <c:v>8.0482605852345959</c:v>
                </c:pt>
                <c:pt idx="17">
                  <c:v>8.1561525077012202</c:v>
                </c:pt>
                <c:pt idx="18">
                  <c:v>8.3268710437606792</c:v>
                </c:pt>
                <c:pt idx="19">
                  <c:v>8.3151262026473169</c:v>
                </c:pt>
                <c:pt idx="20">
                  <c:v>8.3035528542259414</c:v>
                </c:pt>
                <c:pt idx="21">
                  <c:v>8.5397259458983381</c:v>
                </c:pt>
                <c:pt idx="22">
                  <c:v>8.3409246065158555</c:v>
                </c:pt>
                <c:pt idx="23">
                  <c:v>8.5131053979484435</c:v>
                </c:pt>
                <c:pt idx="24">
                  <c:v>8.5626001967737242</c:v>
                </c:pt>
                <c:pt idx="25">
                  <c:v>8.4262364781007495</c:v>
                </c:pt>
                <c:pt idx="26">
                  <c:v>8.4746631245266162</c:v>
                </c:pt>
                <c:pt idx="27">
                  <c:v>8.5230897709524811</c:v>
                </c:pt>
                <c:pt idx="28">
                  <c:v>8.7605793920748507</c:v>
                </c:pt>
                <c:pt idx="29">
                  <c:v>9.0770444106452057</c:v>
                </c:pt>
                <c:pt idx="30">
                  <c:v>9.1280390421656854</c:v>
                </c:pt>
                <c:pt idx="31">
                  <c:v>9.1790336736861633</c:v>
                </c:pt>
                <c:pt idx="32">
                  <c:v>9.230028305206643</c:v>
                </c:pt>
                <c:pt idx="33">
                  <c:v>9.4968435913506486</c:v>
                </c:pt>
                <c:pt idx="34">
                  <c:v>9.8545902230574569</c:v>
                </c:pt>
                <c:pt idx="35">
                  <c:v>9.6762293846668754</c:v>
                </c:pt>
                <c:pt idx="36">
                  <c:v>9.5273964821566519</c:v>
                </c:pt>
                <c:pt idx="37">
                  <c:v>9.5273964821566519</c:v>
                </c:pt>
                <c:pt idx="38">
                  <c:v>9.5273964821566519</c:v>
                </c:pt>
                <c:pt idx="39">
                  <c:v>9.6762293846668754</c:v>
                </c:pt>
                <c:pt idx="40">
                  <c:v>9.7524359989910447</c:v>
                </c:pt>
                <c:pt idx="41">
                  <c:v>9.9883636692146247</c:v>
                </c:pt>
                <c:pt idx="42">
                  <c:v>9.9084404428555839</c:v>
                </c:pt>
                <c:pt idx="43">
                  <c:v>9.9883636692146247</c:v>
                </c:pt>
                <c:pt idx="44">
                  <c:v>9.9883636692146247</c:v>
                </c:pt>
                <c:pt idx="45">
                  <c:v>10.15214161228211</c:v>
                </c:pt>
                <c:pt idx="46">
                  <c:v>10.235989308054462</c:v>
                </c:pt>
                <c:pt idx="47">
                  <c:v>10.235989308054462</c:v>
                </c:pt>
                <c:pt idx="48">
                  <c:v>10.051296457496086</c:v>
                </c:pt>
                <c:pt idx="49">
                  <c:v>9.8643783918707459</c:v>
                </c:pt>
                <c:pt idx="50">
                  <c:v>9.6796855413123719</c:v>
                </c:pt>
                <c:pt idx="51">
                  <c:v>9.4172148390451653</c:v>
                </c:pt>
                <c:pt idx="52">
                  <c:v>9.4645453077107895</c:v>
                </c:pt>
                <c:pt idx="53">
                  <c:v>9.435289429929945</c:v>
                </c:pt>
                <c:pt idx="54">
                  <c:v>9.2442823512264862</c:v>
                </c:pt>
                <c:pt idx="55">
                  <c:v>8.9743200574412239</c:v>
                </c:pt>
                <c:pt idx="56">
                  <c:v>8.8599669037147049</c:v>
                </c:pt>
                <c:pt idx="57">
                  <c:v>8.6689598250112443</c:v>
                </c:pt>
                <c:pt idx="58">
                  <c:v>8.5487324228577961</c:v>
                </c:pt>
                <c:pt idx="59">
                  <c:v>8.428755004745355</c:v>
                </c:pt>
                <c:pt idx="60">
                  <c:v>8.3444620880474165</c:v>
                </c:pt>
                <c:pt idx="61">
                  <c:v>8.1885791280103017</c:v>
                </c:pt>
                <c:pt idx="62">
                  <c:v>8.0303343049423219</c:v>
                </c:pt>
                <c:pt idx="63">
                  <c:v>7.941708860636516</c:v>
                </c:pt>
                <c:pt idx="64">
                  <c:v>8.0701123048138346</c:v>
                </c:pt>
                <c:pt idx="65">
                  <c:v>8.1283716114214979</c:v>
                </c:pt>
                <c:pt idx="66">
                  <c:v>7.9581838308073616</c:v>
                </c:pt>
                <c:pt idx="67">
                  <c:v>7.7177123565640509</c:v>
                </c:pt>
                <c:pt idx="68">
                  <c:v>7.4792019103587233</c:v>
                </c:pt>
                <c:pt idx="69">
                  <c:v>7.1792467259758963</c:v>
                </c:pt>
                <c:pt idx="70">
                  <c:v>6.9544597449549332</c:v>
                </c:pt>
                <c:pt idx="71">
                  <c:v>6.6717026131959942</c:v>
                </c:pt>
                <c:pt idx="72">
                  <c:v>6.5955007912132402</c:v>
                </c:pt>
                <c:pt idx="73">
                  <c:v>6.8106165964737064</c:v>
                </c:pt>
                <c:pt idx="74">
                  <c:v>7.1716596727119484</c:v>
                </c:pt>
                <c:pt idx="75">
                  <c:v>7.0176953165267273</c:v>
                </c:pt>
                <c:pt idx="76">
                  <c:v>6.9308180895283078</c:v>
                </c:pt>
                <c:pt idx="77">
                  <c:v>7.3663367728507323</c:v>
                </c:pt>
                <c:pt idx="78">
                  <c:v>7.3402565843160543</c:v>
                </c:pt>
                <c:pt idx="79">
                  <c:v>7.6671388392857098</c:v>
                </c:pt>
                <c:pt idx="80">
                  <c:v>7.7871979276824552</c:v>
                </c:pt>
                <c:pt idx="81">
                  <c:v>7.8320733055707947</c:v>
                </c:pt>
                <c:pt idx="82">
                  <c:v>8.0317602795142076</c:v>
                </c:pt>
                <c:pt idx="83">
                  <c:v>8.077532966323373</c:v>
                </c:pt>
                <c:pt idx="84">
                  <c:v>8.3496126066721352</c:v>
                </c:pt>
                <c:pt idx="85">
                  <c:v>8.4617737205018688</c:v>
                </c:pt>
                <c:pt idx="86">
                  <c:v>8.6647640368364982</c:v>
                </c:pt>
                <c:pt idx="87">
                  <c:v>8.7811146856400928</c:v>
                </c:pt>
                <c:pt idx="88">
                  <c:v>9.1007215725232999</c:v>
                </c:pt>
                <c:pt idx="89">
                  <c:v>9.3319874811368546</c:v>
                </c:pt>
                <c:pt idx="90">
                  <c:v>9.2514033755601641</c:v>
                </c:pt>
                <c:pt idx="91">
                  <c:v>9.1755138273928178</c:v>
                </c:pt>
                <c:pt idx="92">
                  <c:v>9.1994473489510664</c:v>
                </c:pt>
                <c:pt idx="93">
                  <c:v>9.3270361696703681</c:v>
                </c:pt>
                <c:pt idx="94">
                  <c:v>9.4604935382541484</c:v>
                </c:pt>
                <c:pt idx="95">
                  <c:v>9.7055974502115241</c:v>
                </c:pt>
                <c:pt idx="96">
                  <c:v>9.7735168803692112</c:v>
                </c:pt>
                <c:pt idx="97">
                  <c:v>9.84295204157943</c:v>
                </c:pt>
                <c:pt idx="98">
                  <c:v>10.135613610895874</c:v>
                </c:pt>
                <c:pt idx="99">
                  <c:v>10.435082677920969</c:v>
                </c:pt>
                <c:pt idx="100">
                  <c:v>10.619802113263706</c:v>
                </c:pt>
                <c:pt idx="101">
                  <c:v>10.928448843232868</c:v>
                </c:pt>
                <c:pt idx="102">
                  <c:v>10.982979308174846</c:v>
                </c:pt>
                <c:pt idx="103">
                  <c:v>11.167698743517581</c:v>
                </c:pt>
                <c:pt idx="104">
                  <c:v>10.966755145979592</c:v>
                </c:pt>
                <c:pt idx="105">
                  <c:v>10.549529238898785</c:v>
                </c:pt>
                <c:pt idx="106">
                  <c:v>10.177168597348114</c:v>
                </c:pt>
                <c:pt idx="107">
                  <c:v>10.030966822099433</c:v>
                </c:pt>
                <c:pt idx="108">
                  <c:v>9.9802245492841504</c:v>
                </c:pt>
                <c:pt idx="109">
                  <c:v>10.213575123278204</c:v>
                </c:pt>
                <c:pt idx="110">
                  <c:v>10.350973223919564</c:v>
                </c:pt>
                <c:pt idx="111">
                  <c:v>10.999747038865353</c:v>
                </c:pt>
                <c:pt idx="112">
                  <c:v>11.580540857164156</c:v>
                </c:pt>
                <c:pt idx="113">
                  <c:v>12.074738975739292</c:v>
                </c:pt>
                <c:pt idx="114">
                  <c:v>12.33011276557102</c:v>
                </c:pt>
                <c:pt idx="115">
                  <c:v>12.582710753339358</c:v>
                </c:pt>
                <c:pt idx="116">
                  <c:v>12.707056371443144</c:v>
                </c:pt>
                <c:pt idx="117">
                  <c:v>12.959823763048066</c:v>
                </c:pt>
                <c:pt idx="118">
                  <c:v>13.076383382161874</c:v>
                </c:pt>
                <c:pt idx="119">
                  <c:v>13.193303844994842</c:v>
                </c:pt>
                <c:pt idx="120">
                  <c:v>13.212369066252576</c:v>
                </c:pt>
                <c:pt idx="121">
                  <c:v>12.969825432926564</c:v>
                </c:pt>
                <c:pt idx="122">
                  <c:v>12.856739971398035</c:v>
                </c:pt>
                <c:pt idx="123">
                  <c:v>12.617560533355201</c:v>
                </c:pt>
                <c:pt idx="124">
                  <c:v>12.633261559329755</c:v>
                </c:pt>
                <c:pt idx="125">
                  <c:v>12.52017609780123</c:v>
                </c:pt>
                <c:pt idx="126">
                  <c:v>12.284326840841068</c:v>
                </c:pt>
                <c:pt idx="127">
                  <c:v>11.938569068877543</c:v>
                </c:pt>
                <c:pt idx="128">
                  <c:v>11.386582462814586</c:v>
                </c:pt>
                <c:pt idx="129">
                  <c:v>11.176420721379385</c:v>
                </c:pt>
                <c:pt idx="130">
                  <c:v>11.177723602170694</c:v>
                </c:pt>
                <c:pt idx="131">
                  <c:v>11.072035985941254</c:v>
                </c:pt>
                <c:pt idx="132">
                  <c:v>11.051905011421361</c:v>
                </c:pt>
                <c:pt idx="133">
                  <c:v>10.927113991034096</c:v>
                </c:pt>
                <c:pt idx="134">
                  <c:v>10.907169452606471</c:v>
                </c:pt>
                <c:pt idx="135">
                  <c:v>10.787321835054183</c:v>
                </c:pt>
                <c:pt idx="136">
                  <c:v>10.66728852090111</c:v>
                </c:pt>
                <c:pt idx="137">
                  <c:v>10.551761384915928</c:v>
                </c:pt>
                <c:pt idx="138">
                  <c:v>10.628124542852825</c:v>
                </c:pt>
                <c:pt idx="139">
                  <c:v>10.51052461628522</c:v>
                </c:pt>
                <c:pt idx="140">
                  <c:v>10.782516087433825</c:v>
                </c:pt>
                <c:pt idx="141">
                  <c:v>10.863177125297362</c:v>
                </c:pt>
                <c:pt idx="142">
                  <c:v>10.942820281876191</c:v>
                </c:pt>
                <c:pt idx="143">
                  <c:v>11.026455694224525</c:v>
                </c:pt>
                <c:pt idx="144">
                  <c:v>10.962348393676708</c:v>
                </c:pt>
                <c:pt idx="145">
                  <c:v>10.795493546419177</c:v>
                </c:pt>
                <c:pt idx="146">
                  <c:v>10.834133792581072</c:v>
                </c:pt>
                <c:pt idx="147">
                  <c:v>10.873605630378869</c:v>
                </c:pt>
                <c:pt idx="148">
                  <c:v>10.913844068877543</c:v>
                </c:pt>
                <c:pt idx="149">
                  <c:v>11.173920603414</c:v>
                </c:pt>
                <c:pt idx="150">
                  <c:v>11.333320547503343</c:v>
                </c:pt>
                <c:pt idx="151">
                  <c:v>11.264633756306353</c:v>
                </c:pt>
                <c:pt idx="152">
                  <c:v>11.311393408307497</c:v>
                </c:pt>
                <c:pt idx="153">
                  <c:v>11.241998356722791</c:v>
                </c:pt>
                <c:pt idx="154">
                  <c:v>11.288909255889966</c:v>
                </c:pt>
                <c:pt idx="155">
                  <c:v>11.103208253553372</c:v>
                </c:pt>
                <c:pt idx="156">
                  <c:v>10.895023098799246</c:v>
                </c:pt>
                <c:pt idx="157">
                  <c:v>10.68683794404512</c:v>
                </c:pt>
                <c:pt idx="158">
                  <c:v>10.478652789290994</c:v>
                </c:pt>
                <c:pt idx="159">
                  <c:v>10.486640539170731</c:v>
                </c:pt>
                <c:pt idx="160">
                  <c:v>10.495067832326189</c:v>
                </c:pt>
                <c:pt idx="161">
                  <c:v>10.277928497864266</c:v>
                </c:pt>
                <c:pt idx="162">
                  <c:v>10.170074739910996</c:v>
                </c:pt>
                <c:pt idx="163">
                  <c:v>9.9505767239416958</c:v>
                </c:pt>
                <c:pt idx="164">
                  <c:v>9.838035645114104</c:v>
                </c:pt>
                <c:pt idx="165">
                  <c:v>9.7229931330377113</c:v>
                </c:pt>
                <c:pt idx="166">
                  <c:v>9.7144459844621363</c:v>
                </c:pt>
                <c:pt idx="167">
                  <c:v>9.5940159370312088</c:v>
                </c:pt>
                <c:pt idx="168">
                  <c:v>9.4918860899595838</c:v>
                </c:pt>
                <c:pt idx="169">
                  <c:v>9.2799731246846164</c:v>
                </c:pt>
                <c:pt idx="170">
                  <c:v>9.3925136614950215</c:v>
                </c:pt>
                <c:pt idx="171">
                  <c:v>9.1824017048940618</c:v>
                </c:pt>
                <c:pt idx="172">
                  <c:v>9.2907653499136256</c:v>
                </c:pt>
                <c:pt idx="173">
                  <c:v>9.4075858824266554</c:v>
                </c:pt>
                <c:pt idx="174">
                  <c:v>9.1898187850993214</c:v>
                </c:pt>
                <c:pt idx="175">
                  <c:v>9.0808359323984575</c:v>
                </c:pt>
                <c:pt idx="176">
                  <c:v>9.0831863692395309</c:v>
                </c:pt>
                <c:pt idx="177">
                  <c:v>8.9761345298877782</c:v>
                </c:pt>
                <c:pt idx="178">
                  <c:v>8.7602981303370928</c:v>
                </c:pt>
                <c:pt idx="179">
                  <c:v>8.453262295345521</c:v>
                </c:pt>
                <c:pt idx="180">
                  <c:v>8.8147895566875256</c:v>
                </c:pt>
                <c:pt idx="181">
                  <c:v>8.9750584577182089</c:v>
                </c:pt>
                <c:pt idx="182">
                  <c:v>9.2453861258330932</c:v>
                </c:pt>
                <c:pt idx="183">
                  <c:v>9.5223167080554241</c:v>
                </c:pt>
                <c:pt idx="184">
                  <c:v>9.9286554000283829</c:v>
                </c:pt>
                <c:pt idx="185">
                  <c:v>10.224751715352577</c:v>
                </c:pt>
                <c:pt idx="186">
                  <c:v>10.265219989859855</c:v>
                </c:pt>
                <c:pt idx="187">
                  <c:v>10.304699841114566</c:v>
                </c:pt>
                <c:pt idx="188">
                  <c:v>10.470904677261572</c:v>
                </c:pt>
                <c:pt idx="189">
                  <c:v>10.637109513408582</c:v>
                </c:pt>
                <c:pt idx="190">
                  <c:v>10.803314349555592</c:v>
                </c:pt>
                <c:pt idx="191">
                  <c:v>10.835739702269965</c:v>
                </c:pt>
                <c:pt idx="192">
                  <c:v>10.657881918540372</c:v>
                </c:pt>
                <c:pt idx="193">
                  <c:v>10.611682210095685</c:v>
                </c:pt>
                <c:pt idx="194">
                  <c:v>10.690873868379983</c:v>
                </c:pt>
                <c:pt idx="195">
                  <c:v>10.770065526664277</c:v>
                </c:pt>
                <c:pt idx="196">
                  <c:v>10.849257184948575</c:v>
                </c:pt>
                <c:pt idx="197">
                  <c:v>11.058554171117075</c:v>
                </c:pt>
                <c:pt idx="198">
                  <c:v>11.27288308325263</c:v>
                </c:pt>
                <c:pt idx="199">
                  <c:v>11.218823072147758</c:v>
                </c:pt>
                <c:pt idx="200">
                  <c:v>11.435082839846194</c:v>
                </c:pt>
                <c:pt idx="201">
                  <c:v>11.379091973178442</c:v>
                </c:pt>
                <c:pt idx="202">
                  <c:v>11.324407134654351</c:v>
                </c:pt>
                <c:pt idx="203">
                  <c:v>11.141437862358821</c:v>
                </c:pt>
                <c:pt idx="204">
                  <c:v>10.760852449560105</c:v>
                </c:pt>
                <c:pt idx="205">
                  <c:v>10.6245989392994</c:v>
                </c:pt>
                <c:pt idx="206">
                  <c:v>10.367726899695015</c:v>
                </c:pt>
                <c:pt idx="207">
                  <c:v>10.228447377368077</c:v>
                </c:pt>
                <c:pt idx="208">
                  <c:v>10.082681932756588</c:v>
                </c:pt>
                <c:pt idx="209">
                  <c:v>9.9366718639023013</c:v>
                </c:pt>
                <c:pt idx="210">
                  <c:v>9.5568493217488601</c:v>
                </c:pt>
                <c:pt idx="211">
                  <c:v>9.2907653499136256</c:v>
                </c:pt>
                <c:pt idx="212">
                  <c:v>9.0278490444097628</c:v>
                </c:pt>
                <c:pt idx="213">
                  <c:v>8.6630284337855752</c:v>
                </c:pt>
                <c:pt idx="214">
                  <c:v>8.3034660513079768</c:v>
                </c:pt>
                <c:pt idx="215">
                  <c:v>8.0465940117035935</c:v>
                </c:pt>
                <c:pt idx="216">
                  <c:v>8.4397603282757281</c:v>
                </c:pt>
                <c:pt idx="217">
                  <c:v>8.6517350167006519</c:v>
                </c:pt>
                <c:pt idx="218">
                  <c:v>8.8656052109481536</c:v>
                </c:pt>
                <c:pt idx="219">
                  <c:v>8.9739626079708525</c:v>
                </c:pt>
                <c:pt idx="220">
                  <c:v>9.3127422006367926</c:v>
                </c:pt>
                <c:pt idx="221">
                  <c:v>9.4238085152811788</c:v>
                </c:pt>
                <c:pt idx="222">
                  <c:v>9.5348748299255632</c:v>
                </c:pt>
                <c:pt idx="223">
                  <c:v>9.6493067904682626</c:v>
                </c:pt>
                <c:pt idx="224">
                  <c:v>9.6398804965265281</c:v>
                </c:pt>
                <c:pt idx="225">
                  <c:v>9.7495756883835547</c:v>
                </c:pt>
                <c:pt idx="226">
                  <c:v>9.8625949769635195</c:v>
                </c:pt>
                <c:pt idx="227">
                  <c:v>9.8506724566090593</c:v>
                </c:pt>
                <c:pt idx="228">
                  <c:v>10.070012527757601</c:v>
                </c:pt>
                <c:pt idx="229">
                  <c:v>10.039721714672769</c:v>
                </c:pt>
                <c:pt idx="230">
                  <c:v>10.01279654748625</c:v>
                </c:pt>
                <c:pt idx="231">
                  <c:v>9.9858713802997325</c:v>
                </c:pt>
                <c:pt idx="232">
                  <c:v>9.8326781064570579</c:v>
                </c:pt>
                <c:pt idx="233">
                  <c:v>9.806085332673538</c:v>
                </c:pt>
                <c:pt idx="234">
                  <c:v>9.7794925588900163</c:v>
                </c:pt>
                <c:pt idx="235">
                  <c:v>9.4013737344598223</c:v>
                </c:pt>
                <c:pt idx="236">
                  <c:v>9.2654240192626496</c:v>
                </c:pt>
                <c:pt idx="237">
                  <c:v>9.2400826886116754</c:v>
                </c:pt>
                <c:pt idx="238">
                  <c:v>9.4335378434816253</c:v>
                </c:pt>
                <c:pt idx="239">
                  <c:v>9.4075858824266554</c:v>
                </c:pt>
                <c:pt idx="240">
                  <c:v>9.6602261224479502</c:v>
                </c:pt>
                <c:pt idx="241">
                  <c:v>9.6768374783719704</c:v>
                </c:pt>
                <c:pt idx="242">
                  <c:v>9.6962685123562782</c:v>
                </c:pt>
                <c:pt idx="243">
                  <c:v>9.7152326383174508</c:v>
                </c:pt>
                <c:pt idx="244">
                  <c:v>9.9623148880672101</c:v>
                </c:pt>
                <c:pt idx="245">
                  <c:v>10.343206079439511</c:v>
                </c:pt>
                <c:pt idx="246">
                  <c:v>10.610516739625062</c:v>
                </c:pt>
                <c:pt idx="247">
                  <c:v>10.746804705265609</c:v>
                </c:pt>
                <c:pt idx="248">
                  <c:v>11.022490316980663</c:v>
                </c:pt>
                <c:pt idx="249">
                  <c:v>11.16384744470988</c:v>
                </c:pt>
                <c:pt idx="250">
                  <c:v>11.444905420051315</c:v>
                </c:pt>
                <c:pt idx="251">
                  <c:v>11.588051944066253</c:v>
                </c:pt>
                <c:pt idx="252">
                  <c:v>11.976457877292534</c:v>
                </c:pt>
                <c:pt idx="253">
                  <c:v>12.06387727785671</c:v>
                </c:pt>
                <c:pt idx="254">
                  <c:v>12.475329232636314</c:v>
                </c:pt>
                <c:pt idx="255">
                  <c:v>12.734884428865122</c:v>
                </c:pt>
                <c:pt idx="256">
                  <c:v>12.825847889071301</c:v>
                </c:pt>
                <c:pt idx="257">
                  <c:v>12.916811349277481</c:v>
                </c:pt>
                <c:pt idx="258">
                  <c:v>12.665452676820182</c:v>
                </c:pt>
                <c:pt idx="259">
                  <c:v>12.588393681241785</c:v>
                </c:pt>
                <c:pt idx="260">
                  <c:v>12.675813081805966</c:v>
                </c:pt>
                <c:pt idx="261">
                  <c:v>12.763232482370144</c:v>
                </c:pt>
                <c:pt idx="262">
                  <c:v>12.525320851306907</c:v>
                </c:pt>
                <c:pt idx="263">
                  <c:v>12.452889823764412</c:v>
                </c:pt>
                <c:pt idx="264">
                  <c:v>11.704334435791509</c:v>
                </c:pt>
                <c:pt idx="265">
                  <c:v>11.273314498498191</c:v>
                </c:pt>
                <c:pt idx="266">
                  <c:v>11.24618438796201</c:v>
                </c:pt>
                <c:pt idx="267">
                  <c:v>11.079214377559627</c:v>
                </c:pt>
                <c:pt idx="268">
                  <c:v>10.911424002336277</c:v>
                </c:pt>
                <c:pt idx="269">
                  <c:v>10.873623430443011</c:v>
                </c:pt>
                <c:pt idx="270">
                  <c:v>10.833833366633877</c:v>
                </c:pt>
                <c:pt idx="271">
                  <c:v>10.943420371939906</c:v>
                </c:pt>
                <c:pt idx="272">
                  <c:v>10.185503900939306</c:v>
                </c:pt>
                <c:pt idx="273">
                  <c:v>9.7315276708044145</c:v>
                </c:pt>
                <c:pt idx="274">
                  <c:v>9.6643413796422895</c:v>
                </c:pt>
                <c:pt idx="275">
                  <c:v>9.4601998614426623</c:v>
                </c:pt>
                <c:pt idx="276">
                  <c:v>9.4125941472547439</c:v>
                </c:pt>
                <c:pt idx="277">
                  <c:v>9.2266081725328863</c:v>
                </c:pt>
                <c:pt idx="278">
                  <c:v>9.1701619590287589</c:v>
                </c:pt>
                <c:pt idx="279">
                  <c:v>8.8462796430290211</c:v>
                </c:pt>
                <c:pt idx="280">
                  <c:v>8.5184951304509706</c:v>
                </c:pt>
                <c:pt idx="281">
                  <c:v>8.1946128144512311</c:v>
                </c:pt>
                <c:pt idx="282">
                  <c:v>7.8707304984514916</c:v>
                </c:pt>
                <c:pt idx="283">
                  <c:v>7.3304700359663242</c:v>
                </c:pt>
                <c:pt idx="284">
                  <c:v>6.9182753962738479</c:v>
                </c:pt>
                <c:pt idx="285">
                  <c:v>6.7966835552493388</c:v>
                </c:pt>
                <c:pt idx="286">
                  <c:v>6.4735814507553124</c:v>
                </c:pt>
                <c:pt idx="287">
                  <c:v>6.2435145252961757</c:v>
                </c:pt>
                <c:pt idx="288">
                  <c:v>6.5361792686694349</c:v>
                </c:pt>
                <c:pt idx="289">
                  <c:v>6.8288440120426923</c:v>
                </c:pt>
                <c:pt idx="290">
                  <c:v>7.1215087554159506</c:v>
                </c:pt>
                <c:pt idx="291">
                  <c:v>7.1052558123893581</c:v>
                </c:pt>
                <c:pt idx="292">
                  <c:v>7.2845484444156776</c:v>
                </c:pt>
                <c:pt idx="293">
                  <c:v>7.4590037369067144</c:v>
                </c:pt>
                <c:pt idx="294">
                  <c:v>7.8378052882953488</c:v>
                </c:pt>
                <c:pt idx="295">
                  <c:v>8.2271383090824131</c:v>
                </c:pt>
                <c:pt idx="296">
                  <c:v>8.5076089332556784</c:v>
                </c:pt>
                <c:pt idx="297">
                  <c:v>8.7880795574289419</c:v>
                </c:pt>
                <c:pt idx="298">
                  <c:v>9.0685501816022054</c:v>
                </c:pt>
                <c:pt idx="299">
                  <c:v>9.4806906828328046</c:v>
                </c:pt>
                <c:pt idx="300">
                  <c:v>9.4892010926995578</c:v>
                </c:pt>
                <c:pt idx="301">
                  <c:v>9.4940442750284983</c:v>
                </c:pt>
                <c:pt idx="302">
                  <c:v>9.3652717879442644</c:v>
                </c:pt>
                <c:pt idx="303">
                  <c:v>9.3723351041067264</c:v>
                </c:pt>
                <c:pt idx="304">
                  <c:v>9.3755905889463325</c:v>
                </c:pt>
                <c:pt idx="305">
                  <c:v>9.3830122027564826</c:v>
                </c:pt>
                <c:pt idx="306">
                  <c:v>9.2483863754995426</c:v>
                </c:pt>
                <c:pt idx="307">
                  <c:v>9.1096809777196643</c:v>
                </c:pt>
                <c:pt idx="308">
                  <c:v>8.9750551504627225</c:v>
                </c:pt>
                <c:pt idx="309">
                  <c:v>8.5804183230246203</c:v>
                </c:pt>
                <c:pt idx="310">
                  <c:v>8.2044855819733105</c:v>
                </c:pt>
                <c:pt idx="311">
                  <c:v>8.077552612350658</c:v>
                </c:pt>
                <c:pt idx="312">
                  <c:v>8.6437716655111885</c:v>
                </c:pt>
                <c:pt idx="313">
                  <c:v>8.9763767135656742</c:v>
                </c:pt>
                <c:pt idx="314">
                  <c:v>9.305022177714747</c:v>
                </c:pt>
                <c:pt idx="315">
                  <c:v>9.7774590239633206</c:v>
                </c:pt>
                <c:pt idx="316">
                  <c:v>10.268279006233943</c:v>
                </c:pt>
                <c:pt idx="317">
                  <c:v>10.606883359637765</c:v>
                </c:pt>
                <c:pt idx="318">
                  <c:v>10.945487713041583</c:v>
                </c:pt>
                <c:pt idx="319">
                  <c:v>10.797377932184077</c:v>
                </c:pt>
                <c:pt idx="320">
                  <c:v>10.807987378429397</c:v>
                </c:pt>
                <c:pt idx="321">
                  <c:v>11.281648481916418</c:v>
                </c:pt>
                <c:pt idx="322">
                  <c:v>11.604750586410445</c:v>
                </c:pt>
                <c:pt idx="323">
                  <c:v>11.924006237279542</c:v>
                </c:pt>
                <c:pt idx="324">
                  <c:v>12.050939206902196</c:v>
                </c:pt>
                <c:pt idx="325">
                  <c:v>12.010138957012597</c:v>
                </c:pt>
                <c:pt idx="326">
                  <c:v>12.135284074025989</c:v>
                </c:pt>
                <c:pt idx="327">
                  <c:v>12.260429191039384</c:v>
                </c:pt>
                <c:pt idx="328">
                  <c:v>11.574275215432596</c:v>
                </c:pt>
                <c:pt idx="329">
                  <c:v>12.514511701339302</c:v>
                </c:pt>
                <c:pt idx="330">
                  <c:v>12.820229931887972</c:v>
                </c:pt>
                <c:pt idx="331">
                  <c:v>12.951009355135554</c:v>
                </c:pt>
                <c:pt idx="332">
                  <c:v>13.077942324758206</c:v>
                </c:pt>
                <c:pt idx="333">
                  <c:v>13.20487529438086</c:v>
                </c:pt>
                <c:pt idx="334">
                  <c:v>13.335654717628442</c:v>
                </c:pt>
                <c:pt idx="335">
                  <c:v>13.272966955965925</c:v>
                </c:pt>
                <c:pt idx="336">
                  <c:v>13.682532793464304</c:v>
                </c:pt>
                <c:pt idx="337">
                  <c:v>13.709704591338264</c:v>
                </c:pt>
                <c:pt idx="338">
                  <c:v>14.108049518931626</c:v>
                </c:pt>
                <c:pt idx="339">
                  <c:v>14.310371559636149</c:v>
                </c:pt>
                <c:pt idx="340">
                  <c:v>14.706972246135093</c:v>
                </c:pt>
                <c:pt idx="341">
                  <c:v>14.898594623148405</c:v>
                </c:pt>
                <c:pt idx="342">
                  <c:v>15.085174125286805</c:v>
                </c:pt>
                <c:pt idx="343">
                  <c:v>15.270420890550799</c:v>
                </c:pt>
                <c:pt idx="344">
                  <c:v>15.06126539495831</c:v>
                </c:pt>
                <c:pt idx="345">
                  <c:v>15.234335281234856</c:v>
                </c:pt>
                <c:pt idx="346">
                  <c:v>15.406451722136566</c:v>
                </c:pt>
                <c:pt idx="347">
                  <c:v>15.57117663298205</c:v>
                </c:pt>
                <c:pt idx="348">
                  <c:v>15.57117663298205</c:v>
                </c:pt>
                <c:pt idx="349">
                  <c:v>15.385814498945498</c:v>
                </c:pt>
                <c:pt idx="350">
                  <c:v>15.385814498945498</c:v>
                </c:pt>
                <c:pt idx="351">
                  <c:v>15.385814498945498</c:v>
                </c:pt>
                <c:pt idx="352">
                  <c:v>15.761075930574492</c:v>
                </c:pt>
                <c:pt idx="353">
                  <c:v>15.955664270112873</c:v>
                </c:pt>
                <c:pt idx="354">
                  <c:v>15.761075930574492</c:v>
                </c:pt>
                <c:pt idx="355">
                  <c:v>15.955664270112873</c:v>
                </c:pt>
                <c:pt idx="356">
                  <c:v>15.761075930574492</c:v>
                </c:pt>
                <c:pt idx="357">
                  <c:v>15.955664270112873</c:v>
                </c:pt>
                <c:pt idx="358">
                  <c:v>15.955664270112873</c:v>
                </c:pt>
                <c:pt idx="359">
                  <c:v>16.155100311910587</c:v>
                </c:pt>
                <c:pt idx="360">
                  <c:v>16.012173914402858</c:v>
                </c:pt>
                <c:pt idx="361">
                  <c:v>16.266166626554973</c:v>
                </c:pt>
                <c:pt idx="362">
                  <c:v>16.323382606826325</c:v>
                </c:pt>
                <c:pt idx="363">
                  <c:v>16.587955532873664</c:v>
                </c:pt>
                <c:pt idx="364">
                  <c:v>16.642487542022209</c:v>
                </c:pt>
                <c:pt idx="365">
                  <c:v>16.700427801742538</c:v>
                </c:pt>
                <c:pt idx="366">
                  <c:v>16.54888088201341</c:v>
                </c:pt>
                <c:pt idx="367">
                  <c:v>16.397769134263918</c:v>
                </c:pt>
                <c:pt idx="368">
                  <c:v>16.253609553404946</c:v>
                </c:pt>
                <c:pt idx="369">
                  <c:v>16.309430030659065</c:v>
                </c:pt>
                <c:pt idx="370">
                  <c:v>16.164827742114493</c:v>
                </c:pt>
                <c:pt idx="371">
                  <c:v>16.026890103068229</c:v>
                </c:pt>
                <c:pt idx="372">
                  <c:v>16.570327133598401</c:v>
                </c:pt>
                <c:pt idx="373">
                  <c:v>16.923922602972368</c:v>
                </c:pt>
                <c:pt idx="374">
                  <c:v>17.274274077214464</c:v>
                </c:pt>
                <c:pt idx="375">
                  <c:v>17.414818785993933</c:v>
                </c:pt>
                <c:pt idx="376">
                  <c:v>17.555206808462771</c:v>
                </c:pt>
                <c:pt idx="377">
                  <c:v>17.689234062482289</c:v>
                </c:pt>
                <c:pt idx="378">
                  <c:v>18.02736455429611</c:v>
                </c:pt>
                <c:pt idx="379">
                  <c:v>18.584698366158623</c:v>
                </c:pt>
                <c:pt idx="380">
                  <c:v>18.706756375810919</c:v>
                </c:pt>
                <c:pt idx="381">
                  <c:v>17.802752415216862</c:v>
                </c:pt>
                <c:pt idx="382">
                  <c:v>18.732730445215349</c:v>
                </c:pt>
                <c:pt idx="383">
                  <c:v>18.847648227119258</c:v>
                </c:pt>
                <c:pt idx="384">
                  <c:v>18.394907550578761</c:v>
                </c:pt>
                <c:pt idx="385">
                  <c:v>18.146367702702193</c:v>
                </c:pt>
                <c:pt idx="386">
                  <c:v>18.510991560943594</c:v>
                </c:pt>
                <c:pt idx="387">
                  <c:v>18.257039114735612</c:v>
                </c:pt>
                <c:pt idx="388">
                  <c:v>18.418719290191738</c:v>
                </c:pt>
                <c:pt idx="389">
                  <c:v>18.158859745557042</c:v>
                </c:pt>
                <c:pt idx="390">
                  <c:v>17.899000200922348</c:v>
                </c:pt>
                <c:pt idx="391">
                  <c:v>17.636009818400485</c:v>
                </c:pt>
                <c:pt idx="392">
                  <c:v>17.176383371136517</c:v>
                </c:pt>
                <c:pt idx="393">
                  <c:v>17.116290729131094</c:v>
                </c:pt>
                <c:pt idx="394">
                  <c:v>17.051547861774647</c:v>
                </c:pt>
                <c:pt idx="395">
                  <c:v>16.788631556270786</c:v>
                </c:pt>
                <c:pt idx="396">
                  <c:v>16.300542561401084</c:v>
                </c:pt>
                <c:pt idx="397">
                  <c:v>15.831456463147919</c:v>
                </c:pt>
                <c:pt idx="398">
                  <c:v>15.910273738331687</c:v>
                </c:pt>
                <c:pt idx="399">
                  <c:v>15.991058176335565</c:v>
                </c:pt>
                <c:pt idx="400">
                  <c:v>16.259631278931689</c:v>
                </c:pt>
                <c:pt idx="401">
                  <c:v>16.155098289996417</c:v>
                </c:pt>
                <c:pt idx="402">
                  <c:v>16.050565301061145</c:v>
                </c:pt>
                <c:pt idx="403">
                  <c:v>15.757507086101482</c:v>
                </c:pt>
                <c:pt idx="404">
                  <c:v>15.474219253276141</c:v>
                </c:pt>
                <c:pt idx="405">
                  <c:v>15.372089406204518</c:v>
                </c:pt>
                <c:pt idx="406">
                  <c:v>14.92386293382547</c:v>
                </c:pt>
                <c:pt idx="407">
                  <c:v>14.824027645599999</c:v>
                </c:pt>
                <c:pt idx="408">
                  <c:v>15.277824410261223</c:v>
                </c:pt>
                <c:pt idx="409">
                  <c:v>15.73162117492245</c:v>
                </c:pt>
                <c:pt idx="410">
                  <c:v>16.369223942322023</c:v>
                </c:pt>
                <c:pt idx="411">
                  <c:v>16.828174146312364</c:v>
                </c:pt>
                <c:pt idx="412">
                  <c:v>17.485867756202037</c:v>
                </c:pt>
                <c:pt idx="413">
                  <c:v>17.950094333800322</c:v>
                </c:pt>
                <c:pt idx="414">
                  <c:v>18.414320911398608</c:v>
                </c:pt>
                <c:pt idx="415">
                  <c:v>18.663974962273709</c:v>
                </c:pt>
                <c:pt idx="416">
                  <c:v>19.342774066595176</c:v>
                </c:pt>
                <c:pt idx="417">
                  <c:v>19.807000644193462</c:v>
                </c:pt>
                <c:pt idx="418">
                  <c:v>20.040825574244721</c:v>
                </c:pt>
                <c:pt idx="419">
                  <c:v>20.269588821534693</c:v>
                </c:pt>
                <c:pt idx="420">
                  <c:v>20.496487203865307</c:v>
                </c:pt>
                <c:pt idx="421">
                  <c:v>20.723385586195921</c:v>
                </c:pt>
                <c:pt idx="422">
                  <c:v>20.950283968526531</c:v>
                </c:pt>
                <c:pt idx="423">
                  <c:v>21.177182350857141</c:v>
                </c:pt>
                <c:pt idx="424">
                  <c:v>21.166208128074405</c:v>
                </c:pt>
                <c:pt idx="425">
                  <c:v>21.390584892682966</c:v>
                </c:pt>
                <c:pt idx="426">
                  <c:v>22.360246820984027</c:v>
                </c:pt>
                <c:pt idx="427">
                  <c:v>22.084775880179592</c:v>
                </c:pt>
                <c:pt idx="428">
                  <c:v>22.063715186508656</c:v>
                </c:pt>
                <c:pt idx="429">
                  <c:v>21.80346958628401</c:v>
                </c:pt>
                <c:pt idx="430">
                  <c:v>21.786313224346088</c:v>
                </c:pt>
                <c:pt idx="431">
                  <c:v>21.769324522299964</c:v>
                </c:pt>
                <c:pt idx="432">
                  <c:v>21.76315169533682</c:v>
                </c:pt>
                <c:pt idx="433">
                  <c:v>21.066810575042172</c:v>
                </c:pt>
                <c:pt idx="434">
                  <c:v>21.053228320908516</c:v>
                </c:pt>
                <c:pt idx="435">
                  <c:v>20.815484382046556</c:v>
                </c:pt>
                <c:pt idx="436">
                  <c:v>20.146145387591957</c:v>
                </c:pt>
                <c:pt idx="437">
                  <c:v>19.708194650057234</c:v>
                </c:pt>
                <c:pt idx="438">
                  <c:v>19.477803078796001</c:v>
                </c:pt>
                <c:pt idx="439">
                  <c:v>19.244635705471381</c:v>
                </c:pt>
                <c:pt idx="440">
                  <c:v>19.014244134210152</c:v>
                </c:pt>
                <c:pt idx="441">
                  <c:v>18.592140641201244</c:v>
                </c:pt>
                <c:pt idx="442">
                  <c:v>19.142683655596137</c:v>
                </c:pt>
                <c:pt idx="443">
                  <c:v>19.315825405298582</c:v>
                </c:pt>
                <c:pt idx="444">
                  <c:v>19.329890787828703</c:v>
                </c:pt>
                <c:pt idx="445">
                  <c:v>19.34726048964766</c:v>
                </c:pt>
                <c:pt idx="446">
                  <c:v>19.14681724659734</c:v>
                </c:pt>
                <c:pt idx="447">
                  <c:v>18.738129245265448</c:v>
                </c:pt>
                <c:pt idx="448">
                  <c:v>18.542847936219577</c:v>
                </c:pt>
                <c:pt idx="449">
                  <c:v>18.344607819460887</c:v>
                </c:pt>
                <c:pt idx="450">
                  <c:v>17.94908442586306</c:v>
                </c:pt>
                <c:pt idx="451">
                  <c:v>17.755926171810078</c:v>
                </c:pt>
                <c:pt idx="452">
                  <c:v>17.559841277544169</c:v>
                </c:pt>
                <c:pt idx="453">
                  <c:v>17.177168951501042</c:v>
                </c:pt>
                <c:pt idx="454">
                  <c:v>16.805345654254459</c:v>
                </c:pt>
                <c:pt idx="455">
                  <c:v>16.438517601943307</c:v>
                </c:pt>
                <c:pt idx="456">
                  <c:v>17.043089593116417</c:v>
                </c:pt>
                <c:pt idx="457">
                  <c:v>17.288785753767964</c:v>
                </c:pt>
                <c:pt idx="458">
                  <c:v>17.71391982968029</c:v>
                </c:pt>
                <c:pt idx="459">
                  <c:v>17.765133205685395</c:v>
                </c:pt>
                <c:pt idx="460">
                  <c:v>17.995939293611372</c:v>
                </c:pt>
                <c:pt idx="461">
                  <c:v>18.222081668154026</c:v>
                </c:pt>
                <c:pt idx="462">
                  <c:v>18.630038720426132</c:v>
                </c:pt>
                <c:pt idx="463">
                  <c:v>18.847576921421201</c:v>
                </c:pt>
                <c:pt idx="464">
                  <c:v>19.060967211808514</c:v>
                </c:pt>
                <c:pt idx="465">
                  <c:v>19.082889030612233</c:v>
                </c:pt>
                <c:pt idx="466">
                  <c:v>19.287705225314898</c:v>
                </c:pt>
                <c:pt idx="467">
                  <c:v>19.488619366536369</c:v>
                </c:pt>
                <c:pt idx="468">
                  <c:v>19.611324440504745</c:v>
                </c:pt>
                <c:pt idx="469">
                  <c:v>19.546600597466774</c:v>
                </c:pt>
                <c:pt idx="470">
                  <c:v>19.114373867483366</c:v>
                </c:pt>
                <c:pt idx="471">
                  <c:v>18.872788612399866</c:v>
                </c:pt>
                <c:pt idx="472">
                  <c:v>19.168082863797284</c:v>
                </c:pt>
                <c:pt idx="473">
                  <c:v>19.287705225314898</c:v>
                </c:pt>
                <c:pt idx="474">
                  <c:v>19.222981382276931</c:v>
                </c:pt>
                <c:pt idx="475">
                  <c:v>19.344298469387741</c:v>
                </c:pt>
                <c:pt idx="476">
                  <c:v>19.467994819206137</c:v>
                </c:pt>
                <c:pt idx="477">
                  <c:v>19.989895561333149</c:v>
                </c:pt>
                <c:pt idx="478">
                  <c:v>20.332750114319612</c:v>
                </c:pt>
                <c:pt idx="479">
                  <c:v>20.263355062734902</c:v>
                </c:pt>
                <c:pt idx="480">
                  <c:v>19.938586221318467</c:v>
                </c:pt>
                <c:pt idx="481">
                  <c:v>20.2426074209334</c:v>
                </c:pt>
                <c:pt idx="482">
                  <c:v>19.697878850604482</c:v>
                </c:pt>
                <c:pt idx="483">
                  <c:v>19.997732574909882</c:v>
                </c:pt>
                <c:pt idx="484">
                  <c:v>19.658242310210692</c:v>
                </c:pt>
                <c:pt idx="485">
                  <c:v>19.315825405298582</c:v>
                </c:pt>
                <c:pt idx="486">
                  <c:v>18.769524070888465</c:v>
                </c:pt>
                <c:pt idx="487">
                  <c:v>17.857511858944452</c:v>
                </c:pt>
                <c:pt idx="488">
                  <c:v>17.348762896177142</c:v>
                </c:pt>
                <c:pt idx="489">
                  <c:v>17.023994054760706</c:v>
                </c:pt>
                <c:pt idx="490">
                  <c:v>16.87586757582358</c:v>
                </c:pt>
                <c:pt idx="491">
                  <c:v>16.721940319218191</c:v>
                </c:pt>
                <c:pt idx="492">
                  <c:v>16.805750127029235</c:v>
                </c:pt>
                <c:pt idx="493">
                  <c:v>16.88520395159129</c:v>
                </c:pt>
                <c:pt idx="494">
                  <c:v>16.794231985201659</c:v>
                </c:pt>
                <c:pt idx="495">
                  <c:v>16.54317607213083</c:v>
                </c:pt>
                <c:pt idx="496">
                  <c:v>16.783391330239002</c:v>
                </c:pt>
                <c:pt idx="497">
                  <c:v>17.194858533729359</c:v>
                </c:pt>
                <c:pt idx="498">
                  <c:v>17.440118531419763</c:v>
                </c:pt>
                <c:pt idx="499">
                  <c:v>17.50931656078567</c:v>
                </c:pt>
                <c:pt idx="500">
                  <c:v>17.579784757653051</c:v>
                </c:pt>
                <c:pt idx="501">
                  <c:v>17.820281441326518</c:v>
                </c:pt>
                <c:pt idx="502">
                  <c:v>18.058164030612232</c:v>
                </c:pt>
                <c:pt idx="503">
                  <c:v>18.478096777551588</c:v>
                </c:pt>
                <c:pt idx="504">
                  <c:v>18.147043239795909</c:v>
                </c:pt>
                <c:pt idx="505">
                  <c:v>17.992811670918357</c:v>
                </c:pt>
                <c:pt idx="506">
                  <c:v>17.84119419642856</c:v>
                </c:pt>
                <c:pt idx="507">
                  <c:v>17.689576721938764</c:v>
                </c:pt>
                <c:pt idx="508">
                  <c:v>17.716121907216486</c:v>
                </c:pt>
                <c:pt idx="509">
                  <c:v>17.383727678571418</c:v>
                </c:pt>
                <c:pt idx="510">
                  <c:v>17.058048484848474</c:v>
                </c:pt>
                <c:pt idx="511">
                  <c:v>16.905374810606052</c:v>
                </c:pt>
                <c:pt idx="512">
                  <c:v>16.587735937499993</c:v>
                </c:pt>
                <c:pt idx="513">
                  <c:v>16.439150812499992</c:v>
                </c:pt>
                <c:pt idx="514">
                  <c:v>16.126736509900983</c:v>
                </c:pt>
                <c:pt idx="515">
                  <c:v>16.13941874999999</c:v>
                </c:pt>
                <c:pt idx="516">
                  <c:v>15.903731999999991</c:v>
                </c:pt>
                <c:pt idx="517">
                  <c:v>15.828896022727264</c:v>
                </c:pt>
                <c:pt idx="518">
                  <c:v>15.590828598484839</c:v>
                </c:pt>
                <c:pt idx="519">
                  <c:v>15.509422002551011</c:v>
                </c:pt>
                <c:pt idx="520">
                  <c:v>15.117281439393931</c:v>
                </c:pt>
                <c:pt idx="521">
                  <c:v>14.879214015151504</c:v>
                </c:pt>
                <c:pt idx="522">
                  <c:v>14.494735124999991</c:v>
                </c:pt>
                <c:pt idx="523">
                  <c:v>13.981970772058816</c:v>
                </c:pt>
                <c:pt idx="524">
                  <c:v>13.750905330882347</c:v>
                </c:pt>
                <c:pt idx="525">
                  <c:v>13.653699690594053</c:v>
                </c:pt>
                <c:pt idx="526">
                  <c:v>13.291286029411758</c:v>
                </c:pt>
                <c:pt idx="527">
                  <c:v>13.18952970297029</c:v>
                </c:pt>
                <c:pt idx="528">
                  <c:v>13.950464108910886</c:v>
                </c:pt>
                <c:pt idx="529">
                  <c:v>14.858512499999993</c:v>
                </c:pt>
                <c:pt idx="530">
                  <c:v>15.784905303030294</c:v>
                </c:pt>
                <c:pt idx="531">
                  <c:v>16.395599999999991</c:v>
                </c:pt>
                <c:pt idx="532">
                  <c:v>16.994201732673258</c:v>
                </c:pt>
                <c:pt idx="533">
                  <c:v>17.75513613861385</c:v>
                </c:pt>
                <c:pt idx="534">
                  <c:v>18.516070544554445</c:v>
                </c:pt>
                <c:pt idx="535">
                  <c:v>19.277004950495041</c:v>
                </c:pt>
                <c:pt idx="536">
                  <c:v>20.037939356435636</c:v>
                </c:pt>
                <c:pt idx="537">
                  <c:v>20.594963235294109</c:v>
                </c:pt>
                <c:pt idx="538">
                  <c:v>21.141171116504843</c:v>
                </c:pt>
                <c:pt idx="539">
                  <c:v>21.887330097087364</c:v>
                </c:pt>
                <c:pt idx="540">
                  <c:v>23.011973437499989</c:v>
                </c:pt>
                <c:pt idx="541">
                  <c:v>24.344608593749985</c:v>
                </c:pt>
                <c:pt idx="542">
                  <c:v>25.422939285714271</c:v>
                </c:pt>
                <c:pt idx="543">
                  <c:v>26.512342570754701</c:v>
                </c:pt>
                <c:pt idx="544">
                  <c:v>27.557441004672885</c:v>
                </c:pt>
                <c:pt idx="545">
                  <c:v>28.583185763888871</c:v>
                </c:pt>
                <c:pt idx="546">
                  <c:v>29.864092013888868</c:v>
                </c:pt>
                <c:pt idx="547">
                  <c:v>30.85926433486237</c:v>
                </c:pt>
                <c:pt idx="548">
                  <c:v>31.572608108108096</c:v>
                </c:pt>
                <c:pt idx="549">
                  <c:v>32.238029867256614</c:v>
                </c:pt>
                <c:pt idx="550">
                  <c:v>32.880306521739115</c:v>
                </c:pt>
                <c:pt idx="551">
                  <c:v>33.789423491379289</c:v>
                </c:pt>
                <c:pt idx="552">
                  <c:v>33.04081249999998</c:v>
                </c:pt>
                <c:pt idx="553">
                  <c:v>31.766474999999982</c:v>
                </c:pt>
                <c:pt idx="554">
                  <c:v>31.339506249999982</c:v>
                </c:pt>
                <c:pt idx="555">
                  <c:v>29.420180059523798</c:v>
                </c:pt>
                <c:pt idx="556">
                  <c:v>28.540192382812481</c:v>
                </c:pt>
                <c:pt idx="557">
                  <c:v>27.687281249999987</c:v>
                </c:pt>
                <c:pt idx="558">
                  <c:v>27.699597656249981</c:v>
                </c:pt>
                <c:pt idx="559">
                  <c:v>26.859618749999985</c:v>
                </c:pt>
                <c:pt idx="560">
                  <c:v>25.868527725563894</c:v>
                </c:pt>
                <c:pt idx="561">
                  <c:v>25.086786111111095</c:v>
                </c:pt>
                <c:pt idx="562">
                  <c:v>24.68828194444443</c:v>
                </c:pt>
                <c:pt idx="563">
                  <c:v>23.935182481751813</c:v>
                </c:pt>
                <c:pt idx="564">
                  <c:v>22.983117857142844</c:v>
                </c:pt>
                <c:pt idx="565">
                  <c:v>22.384063829787223</c:v>
                </c:pt>
                <c:pt idx="566">
                  <c:v>22.104782142857129</c:v>
                </c:pt>
                <c:pt idx="567">
                  <c:v>21.342423855633793</c:v>
                </c:pt>
                <c:pt idx="568">
                  <c:v>20.476832327586195</c:v>
                </c:pt>
                <c:pt idx="569">
                  <c:v>19.779980867346929</c:v>
                </c:pt>
                <c:pt idx="570">
                  <c:v>18.848832367549658</c:v>
                </c:pt>
                <c:pt idx="571">
                  <c:v>18.082403814935056</c:v>
                </c:pt>
                <c:pt idx="572">
                  <c:v>17.3452655254777</c:v>
                </c:pt>
                <c:pt idx="573">
                  <c:v>16.619758593749992</c:v>
                </c:pt>
                <c:pt idx="574">
                  <c:v>15.936674079754594</c:v>
                </c:pt>
                <c:pt idx="575">
                  <c:v>15.370874999999991</c:v>
                </c:pt>
                <c:pt idx="576">
                  <c:v>15.293244318181811</c:v>
                </c:pt>
                <c:pt idx="577">
                  <c:v>15.497384259259251</c:v>
                </c:pt>
                <c:pt idx="578">
                  <c:v>15.23028772865853</c:v>
                </c:pt>
                <c:pt idx="579">
                  <c:v>14.879988772455082</c:v>
                </c:pt>
                <c:pt idx="580">
                  <c:v>14.628100961538456</c:v>
                </c:pt>
                <c:pt idx="581">
                  <c:v>14.552307692307686</c:v>
                </c:pt>
                <c:pt idx="582">
                  <c:v>14.060522629310338</c:v>
                </c:pt>
                <c:pt idx="583">
                  <c:v>13.749841101694907</c:v>
                </c:pt>
                <c:pt idx="584">
                  <c:v>13.600633778089879</c:v>
                </c:pt>
                <c:pt idx="585">
                  <c:v>13.304440607734797</c:v>
                </c:pt>
                <c:pt idx="586">
                  <c:v>12.947538851351345</c:v>
                </c:pt>
                <c:pt idx="587">
                  <c:v>12.605744047619043</c:v>
                </c:pt>
                <c:pt idx="588">
                  <c:v>12.201129792746107</c:v>
                </c:pt>
                <c:pt idx="589">
                  <c:v>11.932791249999992</c:v>
                </c:pt>
                <c:pt idx="590">
                  <c:v>11.671201618020298</c:v>
                </c:pt>
                <c:pt idx="591">
                  <c:v>11.189946520935955</c:v>
                </c:pt>
                <c:pt idx="592">
                  <c:v>10.891433919902907</c:v>
                </c:pt>
                <c:pt idx="593">
                  <c:v>10.602716806220091</c:v>
                </c:pt>
                <c:pt idx="594">
                  <c:v>10.520674218749994</c:v>
                </c:pt>
                <c:pt idx="595">
                  <c:v>10.642248676108368</c:v>
                </c:pt>
                <c:pt idx="596">
                  <c:v>10.663544531249993</c:v>
                </c:pt>
                <c:pt idx="597">
                  <c:v>10.578097141959795</c:v>
                </c:pt>
                <c:pt idx="598">
                  <c:v>10.490492803030298</c:v>
                </c:pt>
                <c:pt idx="599">
                  <c:v>10.564175257731955</c:v>
                </c:pt>
                <c:pt idx="600">
                  <c:v>10.213541940789467</c:v>
                </c:pt>
                <c:pt idx="601">
                  <c:v>9.9548692255434741</c:v>
                </c:pt>
                <c:pt idx="602">
                  <c:v>9.4143109631147492</c:v>
                </c:pt>
                <c:pt idx="603">
                  <c:v>8.9168059392265135</c:v>
                </c:pt>
                <c:pt idx="604">
                  <c:v>8.5031912076271148</c:v>
                </c:pt>
                <c:pt idx="605">
                  <c:v>7.9328852982954494</c:v>
                </c:pt>
                <c:pt idx="606">
                  <c:v>7.2729422669491486</c:v>
                </c:pt>
                <c:pt idx="607">
                  <c:v>6.6578177966101659</c:v>
                </c:pt>
                <c:pt idx="608">
                  <c:v>6.1117526785714249</c:v>
                </c:pt>
                <c:pt idx="609">
                  <c:v>5.4895982142857109</c:v>
                </c:pt>
                <c:pt idx="610">
                  <c:v>4.8954175646551708</c:v>
                </c:pt>
                <c:pt idx="611">
                  <c:v>4.2943677745664717</c:v>
                </c:pt>
                <c:pt idx="612">
                  <c:v>4.9007927884615361</c:v>
                </c:pt>
                <c:pt idx="613">
                  <c:v>5.4070918269230752</c:v>
                </c:pt>
                <c:pt idx="614">
                  <c:v>5.9826758982035901</c:v>
                </c:pt>
                <c:pt idx="615">
                  <c:v>6.4935043787425117</c:v>
                </c:pt>
                <c:pt idx="616">
                  <c:v>7.0058668787425118</c:v>
                </c:pt>
                <c:pt idx="617">
                  <c:v>7.5166953592814334</c:v>
                </c:pt>
                <c:pt idx="618">
                  <c:v>7.9797409598214246</c:v>
                </c:pt>
                <c:pt idx="619">
                  <c:v>8.5913314382530057</c:v>
                </c:pt>
                <c:pt idx="620">
                  <c:v>9.1052371987951748</c:v>
                </c:pt>
                <c:pt idx="621">
                  <c:v>9.5615433008981974</c:v>
                </c:pt>
                <c:pt idx="622">
                  <c:v>10.013942075892851</c:v>
                </c:pt>
                <c:pt idx="623">
                  <c:v>10.459471153846147</c:v>
                </c:pt>
                <c:pt idx="624">
                  <c:v>10.890752901785708</c:v>
                </c:pt>
                <c:pt idx="625">
                  <c:v>11.258251004464277</c:v>
                </c:pt>
                <c:pt idx="626">
                  <c:v>11.627273995535708</c:v>
                </c:pt>
                <c:pt idx="627">
                  <c:v>11.925312980769224</c:v>
                </c:pt>
                <c:pt idx="628">
                  <c:v>12.290636538461532</c:v>
                </c:pt>
                <c:pt idx="629">
                  <c:v>12.583020220588228</c:v>
                </c:pt>
                <c:pt idx="630">
                  <c:v>12.79714709302325</c:v>
                </c:pt>
                <c:pt idx="631">
                  <c:v>13.233034978070167</c:v>
                </c:pt>
                <c:pt idx="632">
                  <c:v>13.516539789244179</c:v>
                </c:pt>
                <c:pt idx="633">
                  <c:v>13.796767088150281</c:v>
                </c:pt>
                <c:pt idx="634">
                  <c:v>14.153643858381495</c:v>
                </c:pt>
                <c:pt idx="635">
                  <c:v>14.512001445086696</c:v>
                </c:pt>
                <c:pt idx="636">
                  <c:v>14.449807153179181</c:v>
                </c:pt>
                <c:pt idx="637">
                  <c:v>14.472751199127901</c:v>
                </c:pt>
                <c:pt idx="638">
                  <c:v>14.494465460526307</c:v>
                </c:pt>
                <c:pt idx="639">
                  <c:v>14.516435183823523</c:v>
                </c:pt>
                <c:pt idx="640">
                  <c:v>14.45465029411764</c:v>
                </c:pt>
                <c:pt idx="641">
                  <c:v>14.391358455882346</c:v>
                </c:pt>
                <c:pt idx="642">
                  <c:v>14.244276754385956</c:v>
                </c:pt>
                <c:pt idx="643">
                  <c:v>14.26628172794117</c:v>
                </c:pt>
                <c:pt idx="644">
                  <c:v>14.119931469298237</c:v>
                </c:pt>
                <c:pt idx="645">
                  <c:v>13.97528295784883</c:v>
                </c:pt>
                <c:pt idx="646">
                  <c:v>13.914216497093017</c:v>
                </c:pt>
                <c:pt idx="647">
                  <c:v>13.771593208092478</c:v>
                </c:pt>
                <c:pt idx="648">
                  <c:v>14.166971206647391</c:v>
                </c:pt>
                <c:pt idx="649">
                  <c:v>14.64552460029069</c:v>
                </c:pt>
                <c:pt idx="650">
                  <c:v>14.956246387283226</c:v>
                </c:pt>
                <c:pt idx="651">
                  <c:v>15.445346293604642</c:v>
                </c:pt>
                <c:pt idx="652">
                  <c:v>15.741079118497101</c:v>
                </c:pt>
                <c:pt idx="653">
                  <c:v>15.956432142857134</c:v>
                </c:pt>
                <c:pt idx="654">
                  <c:v>16.166918432203381</c:v>
                </c:pt>
                <c:pt idx="655">
                  <c:v>16.543229872881348</c:v>
                </c:pt>
                <c:pt idx="656">
                  <c:v>16.934014830508463</c:v>
                </c:pt>
                <c:pt idx="657">
                  <c:v>17.324799788135586</c:v>
                </c:pt>
                <c:pt idx="658">
                  <c:v>17.406092708333325</c:v>
                </c:pt>
                <c:pt idx="659">
                  <c:v>17.88975209497206</c:v>
                </c:pt>
                <c:pt idx="660">
                  <c:v>17.87544029329608</c:v>
                </c:pt>
                <c:pt idx="661">
                  <c:v>17.861128491620104</c:v>
                </c:pt>
                <c:pt idx="662">
                  <c:v>17.961471910112351</c:v>
                </c:pt>
                <c:pt idx="663">
                  <c:v>17.846816689944127</c:v>
                </c:pt>
                <c:pt idx="664">
                  <c:v>17.932687499999989</c:v>
                </c:pt>
                <c:pt idx="665">
                  <c:v>18.019528601694908</c:v>
                </c:pt>
                <c:pt idx="666">
                  <c:v>18.210827142857134</c:v>
                </c:pt>
                <c:pt idx="667">
                  <c:v>18.300764008620682</c:v>
                </c:pt>
                <c:pt idx="668">
                  <c:v>18.181549285714276</c:v>
                </c:pt>
                <c:pt idx="669">
                  <c:v>18.078245028409082</c:v>
                </c:pt>
                <c:pt idx="670">
                  <c:v>17.961634533898298</c:v>
                </c:pt>
                <c:pt idx="671">
                  <c:v>17.947161016949146</c:v>
                </c:pt>
                <c:pt idx="672">
                  <c:v>17.991243214285703</c:v>
                </c:pt>
                <c:pt idx="673">
                  <c:v>17.932687499999989</c:v>
                </c:pt>
                <c:pt idx="674">
                  <c:v>17.888263005780335</c:v>
                </c:pt>
                <c:pt idx="675">
                  <c:v>17.725373193641609</c:v>
                </c:pt>
                <c:pt idx="676">
                  <c:v>17.461549568965509</c:v>
                </c:pt>
                <c:pt idx="677">
                  <c:v>17.103009588068172</c:v>
                </c:pt>
                <c:pt idx="678">
                  <c:v>17.236703757225424</c:v>
                </c:pt>
                <c:pt idx="679">
                  <c:v>17.173080305232549</c:v>
                </c:pt>
                <c:pt idx="680">
                  <c:v>16.925732297687851</c:v>
                </c:pt>
                <c:pt idx="681">
                  <c:v>16.666504310344816</c:v>
                </c:pt>
                <c:pt idx="682">
                  <c:v>16.599952673410392</c:v>
                </c:pt>
                <c:pt idx="683">
                  <c:v>16.437062861271666</c:v>
                </c:pt>
                <c:pt idx="684">
                  <c:v>16.777650650289008</c:v>
                </c:pt>
                <c:pt idx="685">
                  <c:v>17.303470394736831</c:v>
                </c:pt>
                <c:pt idx="686">
                  <c:v>17.633060307017534</c:v>
                </c:pt>
                <c:pt idx="687">
                  <c:v>17.977631578947356</c:v>
                </c:pt>
                <c:pt idx="688">
                  <c:v>18.200784156976734</c:v>
                </c:pt>
                <c:pt idx="689">
                  <c:v>18.651792763157886</c:v>
                </c:pt>
                <c:pt idx="690">
                  <c:v>18.996364035087709</c:v>
                </c:pt>
                <c:pt idx="691">
                  <c:v>19.325953947368411</c:v>
                </c:pt>
                <c:pt idx="692">
                  <c:v>19.428312138728312</c:v>
                </c:pt>
                <c:pt idx="693">
                  <c:v>19.883835392441853</c:v>
                </c:pt>
                <c:pt idx="694">
                  <c:v>20.211509084302318</c:v>
                </c:pt>
                <c:pt idx="695">
                  <c:v>20.674276315789459</c:v>
                </c:pt>
                <c:pt idx="696">
                  <c:v>20.958922149122795</c:v>
                </c:pt>
                <c:pt idx="697">
                  <c:v>21.243567982456128</c:v>
                </c:pt>
                <c:pt idx="698">
                  <c:v>21.669919852941163</c:v>
                </c:pt>
                <c:pt idx="699">
                  <c:v>22.086158653846145</c:v>
                </c:pt>
                <c:pt idx="700">
                  <c:v>22.242560294117634</c:v>
                </c:pt>
                <c:pt idx="701">
                  <c:v>22.397132675438584</c:v>
                </c:pt>
                <c:pt idx="702">
                  <c:v>22.419561416184958</c:v>
                </c:pt>
                <c:pt idx="703">
                  <c:v>22.700916546242759</c:v>
                </c:pt>
                <c:pt idx="704">
                  <c:v>22.982271676300563</c:v>
                </c:pt>
                <c:pt idx="705">
                  <c:v>23.278434971098253</c:v>
                </c:pt>
                <c:pt idx="706">
                  <c:v>23.559790101156057</c:v>
                </c:pt>
                <c:pt idx="707">
                  <c:v>23.979756540697664</c:v>
                </c:pt>
                <c:pt idx="708">
                  <c:v>23.325976973684195</c:v>
                </c:pt>
                <c:pt idx="709">
                  <c:v>22.64943639705881</c:v>
                </c:pt>
                <c:pt idx="710">
                  <c:v>21.980048076923069</c:v>
                </c:pt>
                <c:pt idx="711">
                  <c:v>21.052070955882343</c:v>
                </c:pt>
                <c:pt idx="712">
                  <c:v>20.358072115384605</c:v>
                </c:pt>
                <c:pt idx="713">
                  <c:v>19.671060267857133</c:v>
                </c:pt>
                <c:pt idx="714">
                  <c:v>19.090132906626497</c:v>
                </c:pt>
                <c:pt idx="715">
                  <c:v>18.36741931818181</c:v>
                </c:pt>
                <c:pt idx="716">
                  <c:v>17.438844126506012</c:v>
                </c:pt>
                <c:pt idx="717">
                  <c:v>16.721648863636354</c:v>
                </c:pt>
                <c:pt idx="718">
                  <c:v>15.980086509146334</c:v>
                </c:pt>
                <c:pt idx="719">
                  <c:v>15.43452251552794</c:v>
                </c:pt>
                <c:pt idx="720">
                  <c:v>15.145306603773575</c:v>
                </c:pt>
                <c:pt idx="721">
                  <c:v>14.848722133757954</c:v>
                </c:pt>
                <c:pt idx="722">
                  <c:v>14.451249999999991</c:v>
                </c:pt>
                <c:pt idx="723">
                  <c:v>14.04864919354838</c:v>
                </c:pt>
                <c:pt idx="724">
                  <c:v>13.72997549019607</c:v>
                </c:pt>
                <c:pt idx="725">
                  <c:v>13.402860099337742</c:v>
                </c:pt>
                <c:pt idx="726">
                  <c:v>12.893890728476816</c:v>
                </c:pt>
                <c:pt idx="727">
                  <c:v>12.384921357615887</c:v>
                </c:pt>
                <c:pt idx="728">
                  <c:v>11.955124999999992</c:v>
                </c:pt>
                <c:pt idx="729">
                  <c:v>11.519559563758383</c:v>
                </c:pt>
                <c:pt idx="730">
                  <c:v>11.153469387755097</c:v>
                </c:pt>
                <c:pt idx="731">
                  <c:v>10.703463184931502</c:v>
                </c:pt>
                <c:pt idx="732">
                  <c:v>10.628834659090904</c:v>
                </c:pt>
                <c:pt idx="733">
                  <c:v>10.477994813829781</c:v>
                </c:pt>
                <c:pt idx="734">
                  <c:v>10.247249999999996</c:v>
                </c:pt>
                <c:pt idx="735">
                  <c:v>10.013185116906469</c:v>
                </c:pt>
                <c:pt idx="736">
                  <c:v>9.8489536040145929</c:v>
                </c:pt>
                <c:pt idx="737">
                  <c:v>9.6067968749999952</c:v>
                </c:pt>
                <c:pt idx="738">
                  <c:v>9.29222136948529</c:v>
                </c:pt>
                <c:pt idx="739">
                  <c:v>9.0460445833333285</c:v>
                </c:pt>
                <c:pt idx="740">
                  <c:v>8.7942817164179061</c:v>
                </c:pt>
                <c:pt idx="741">
                  <c:v>8.5387329417293198</c:v>
                </c:pt>
                <c:pt idx="742">
                  <c:v>8.2812529829545412</c:v>
                </c:pt>
                <c:pt idx="743">
                  <c:v>8.0178864503816758</c:v>
                </c:pt>
                <c:pt idx="744">
                  <c:v>8.1918422965116235</c:v>
                </c:pt>
                <c:pt idx="745">
                  <c:v>8.3712770669291299</c:v>
                </c:pt>
                <c:pt idx="746">
                  <c:v>8.4885453869047574</c:v>
                </c:pt>
                <c:pt idx="747">
                  <c:v>8.5393749999999962</c:v>
                </c:pt>
                <c:pt idx="748">
                  <c:v>8.5902046130952332</c:v>
                </c:pt>
                <c:pt idx="749">
                  <c:v>8.5729945866141701</c:v>
                </c:pt>
                <c:pt idx="750">
                  <c:v>8.360113311068698</c:v>
                </c:pt>
                <c:pt idx="751">
                  <c:v>8.3452982954545423</c:v>
                </c:pt>
                <c:pt idx="752">
                  <c:v>8.3938174715909053</c:v>
                </c:pt>
                <c:pt idx="753">
                  <c:v>8.4423366477272683</c:v>
                </c:pt>
                <c:pt idx="754">
                  <c:v>8.4908558238636331</c:v>
                </c:pt>
                <c:pt idx="755">
                  <c:v>8.5393749999999962</c:v>
                </c:pt>
                <c:pt idx="756">
                  <c:v>8.6208872159090877</c:v>
                </c:pt>
                <c:pt idx="757">
                  <c:v>8.6350416823308223</c:v>
                </c:pt>
                <c:pt idx="758">
                  <c:v>8.715941024436086</c:v>
                </c:pt>
                <c:pt idx="759">
                  <c:v>8.7968403665413479</c:v>
                </c:pt>
                <c:pt idx="760">
                  <c:v>8.8758135338345809</c:v>
                </c:pt>
                <c:pt idx="761">
                  <c:v>8.8898717350746228</c:v>
                </c:pt>
                <c:pt idx="762">
                  <c:v>8.970167350746264</c:v>
                </c:pt>
                <c:pt idx="763">
                  <c:v>9.0485511660447706</c:v>
                </c:pt>
                <c:pt idx="764">
                  <c:v>8.9945990349264662</c:v>
                </c:pt>
                <c:pt idx="765">
                  <c:v>9.1409265277777738</c:v>
                </c:pt>
                <c:pt idx="766">
                  <c:v>9.2187297222222178</c:v>
                </c:pt>
                <c:pt idx="767">
                  <c:v>9.3678218283582027</c:v>
                </c:pt>
                <c:pt idx="768">
                  <c:v>10.737008272058818</c:v>
                </c:pt>
                <c:pt idx="769">
                  <c:v>12.154584854014592</c:v>
                </c:pt>
                <c:pt idx="770">
                  <c:v>13.65053375912408</c:v>
                </c:pt>
                <c:pt idx="771">
                  <c:v>14.046659267663035</c:v>
                </c:pt>
                <c:pt idx="772">
                  <c:v>14.541683123641295</c:v>
                </c:pt>
                <c:pt idx="773">
                  <c:v>15.14648266423357</c:v>
                </c:pt>
                <c:pt idx="774">
                  <c:v>14.83482040921532</c:v>
                </c:pt>
                <c:pt idx="775">
                  <c:v>14.523176853558388</c:v>
                </c:pt>
                <c:pt idx="776">
                  <c:v>14.211514598540139</c:v>
                </c:pt>
                <c:pt idx="777">
                  <c:v>14.211514598540139</c:v>
                </c:pt>
                <c:pt idx="778">
                  <c:v>14.108532608695644</c:v>
                </c:pt>
                <c:pt idx="779">
                  <c:v>14.108532608695644</c:v>
                </c:pt>
                <c:pt idx="780">
                  <c:v>14.294171195652167</c:v>
                </c:pt>
                <c:pt idx="781">
                  <c:v>14.479809782608688</c:v>
                </c:pt>
                <c:pt idx="782">
                  <c:v>14.772495437956199</c:v>
                </c:pt>
                <c:pt idx="783">
                  <c:v>15.333476277372256</c:v>
                </c:pt>
                <c:pt idx="784">
                  <c:v>15.894457116788313</c:v>
                </c:pt>
                <c:pt idx="785">
                  <c:v>16.336195652173902</c:v>
                </c:pt>
                <c:pt idx="786">
                  <c:v>16.587275179856107</c:v>
                </c:pt>
                <c:pt idx="787">
                  <c:v>16.834767857142847</c:v>
                </c:pt>
                <c:pt idx="788">
                  <c:v>17.20074107142856</c:v>
                </c:pt>
                <c:pt idx="789">
                  <c:v>17.688711456696421</c:v>
                </c:pt>
                <c:pt idx="790">
                  <c:v>18.176663543303562</c:v>
                </c:pt>
                <c:pt idx="791">
                  <c:v>18.664633928571419</c:v>
                </c:pt>
                <c:pt idx="792">
                  <c:v>19.077327127659565</c:v>
                </c:pt>
                <c:pt idx="793">
                  <c:v>19.62239361702127</c:v>
                </c:pt>
                <c:pt idx="794">
                  <c:v>20.02543573943661</c:v>
                </c:pt>
                <c:pt idx="795">
                  <c:v>20.243693181818166</c:v>
                </c:pt>
                <c:pt idx="796">
                  <c:v>20.45891927083332</c:v>
                </c:pt>
                <c:pt idx="797">
                  <c:v>20.814726562499988</c:v>
                </c:pt>
                <c:pt idx="798">
                  <c:v>20.965696823275849</c:v>
                </c:pt>
                <c:pt idx="799">
                  <c:v>21.260040245689645</c:v>
                </c:pt>
                <c:pt idx="800">
                  <c:v>21.406926369863005</c:v>
                </c:pt>
                <c:pt idx="801">
                  <c:v>20.880526541095879</c:v>
                </c:pt>
                <c:pt idx="802">
                  <c:v>20.494499999999988</c:v>
                </c:pt>
                <c:pt idx="803">
                  <c:v>20.103111979166652</c:v>
                </c:pt>
                <c:pt idx="804">
                  <c:v>19.424131439260552</c:v>
                </c:pt>
                <c:pt idx="805">
                  <c:v>18.59276301861701</c:v>
                </c:pt>
                <c:pt idx="806">
                  <c:v>17.623816489361694</c:v>
                </c:pt>
                <c:pt idx="807">
                  <c:v>16.296970218749994</c:v>
                </c:pt>
                <c:pt idx="808">
                  <c:v>15.201304815159567</c:v>
                </c:pt>
                <c:pt idx="809">
                  <c:v>13.990039893617014</c:v>
                </c:pt>
                <c:pt idx="810">
                  <c:v>13.081595744680843</c:v>
                </c:pt>
                <c:pt idx="811">
                  <c:v>12.173151595744674</c:v>
                </c:pt>
                <c:pt idx="812">
                  <c:v>11.264707446808506</c:v>
                </c:pt>
                <c:pt idx="813">
                  <c:v>11.467166813839279</c:v>
                </c:pt>
                <c:pt idx="814">
                  <c:v>11.589145686160709</c:v>
                </c:pt>
                <c:pt idx="815">
                  <c:v>11.71114285714285</c:v>
                </c:pt>
                <c:pt idx="816">
                  <c:v>12.138105507589279</c:v>
                </c:pt>
                <c:pt idx="817">
                  <c:v>12.655482762140281</c:v>
                </c:pt>
                <c:pt idx="818">
                  <c:v>13.085517086330928</c:v>
                </c:pt>
                <c:pt idx="819">
                  <c:v>13.48974350679347</c:v>
                </c:pt>
                <c:pt idx="820">
                  <c:v>13.799128775815209</c:v>
                </c:pt>
                <c:pt idx="821">
                  <c:v>14.108532608695644</c:v>
                </c:pt>
                <c:pt idx="822">
                  <c:v>14.41793644157608</c:v>
                </c:pt>
                <c:pt idx="823">
                  <c:v>14.727321710597817</c:v>
                </c:pt>
                <c:pt idx="824">
                  <c:v>14.716795212765952</c:v>
                </c:pt>
                <c:pt idx="825">
                  <c:v>15.370874999999993</c:v>
                </c:pt>
                <c:pt idx="826">
                  <c:v>15.919834821428564</c:v>
                </c:pt>
                <c:pt idx="827">
                  <c:v>16.468794642857134</c:v>
                </c:pt>
                <c:pt idx="828">
                  <c:v>17.140184352517977</c:v>
                </c:pt>
                <c:pt idx="829">
                  <c:v>17.566714285714276</c:v>
                </c:pt>
                <c:pt idx="830">
                  <c:v>18.115674107142848</c:v>
                </c:pt>
                <c:pt idx="831">
                  <c:v>18.420712781249989</c:v>
                </c:pt>
                <c:pt idx="832">
                  <c:v>18.725568468749991</c:v>
                </c:pt>
                <c:pt idx="833">
                  <c:v>18.895638297872331</c:v>
                </c:pt>
                <c:pt idx="834">
                  <c:v>19.274528290178562</c:v>
                </c:pt>
                <c:pt idx="835">
                  <c:v>19.518632424107132</c:v>
                </c:pt>
                <c:pt idx="836">
                  <c:v>19.762553571428562</c:v>
                </c:pt>
                <c:pt idx="837">
                  <c:v>19.579566964285704</c:v>
                </c:pt>
                <c:pt idx="838">
                  <c:v>19.396580357142849</c:v>
                </c:pt>
                <c:pt idx="839">
                  <c:v>19.077327127659565</c:v>
                </c:pt>
                <c:pt idx="840">
                  <c:v>19.137829507978715</c:v>
                </c:pt>
                <c:pt idx="841">
                  <c:v>19.198513577127649</c:v>
                </c:pt>
                <c:pt idx="842">
                  <c:v>19.123389084507036</c:v>
                </c:pt>
                <c:pt idx="843">
                  <c:v>19.168806818181807</c:v>
                </c:pt>
                <c:pt idx="844">
                  <c:v>19.21359374999999</c:v>
                </c:pt>
                <c:pt idx="845">
                  <c:v>18.995752551020399</c:v>
                </c:pt>
                <c:pt idx="846">
                  <c:v>19.576604323979581</c:v>
                </c:pt>
                <c:pt idx="847">
                  <c:v>19.887058150167775</c:v>
                </c:pt>
                <c:pt idx="848">
                  <c:v>20.189118377483432</c:v>
                </c:pt>
                <c:pt idx="849">
                  <c:v>19.757769607843127</c:v>
                </c:pt>
                <c:pt idx="850">
                  <c:v>19.463120941558429</c:v>
                </c:pt>
                <c:pt idx="851">
                  <c:v>19.172274193548375</c:v>
                </c:pt>
                <c:pt idx="852">
                  <c:v>18.275350318471332</c:v>
                </c:pt>
                <c:pt idx="853">
                  <c:v>17.51112341772151</c:v>
                </c:pt>
                <c:pt idx="854">
                  <c:v>16.651781249999992</c:v>
                </c:pt>
                <c:pt idx="855">
                  <c:v>16.230116459627318</c:v>
                </c:pt>
                <c:pt idx="856">
                  <c:v>15.716641104294469</c:v>
                </c:pt>
                <c:pt idx="857">
                  <c:v>15.40230828220858</c:v>
                </c:pt>
                <c:pt idx="858">
                  <c:v>15.100119536204263</c:v>
                </c:pt>
                <c:pt idx="859">
                  <c:v>14.801578157954538</c:v>
                </c:pt>
                <c:pt idx="860">
                  <c:v>14.594568181818174</c:v>
                </c:pt>
                <c:pt idx="861">
                  <c:v>14.879988772455082</c:v>
                </c:pt>
                <c:pt idx="862">
                  <c:v>15.24888392857142</c:v>
                </c:pt>
                <c:pt idx="863">
                  <c:v>15.613413461538453</c:v>
                </c:pt>
                <c:pt idx="864">
                  <c:v>15.815478317307685</c:v>
                </c:pt>
                <c:pt idx="865">
                  <c:v>16.017694759615377</c:v>
                </c:pt>
                <c:pt idx="866">
                  <c:v>15.936856831395341</c:v>
                </c:pt>
                <c:pt idx="867">
                  <c:v>15.900905172413788</c:v>
                </c:pt>
                <c:pt idx="868">
                  <c:v>15.956432142857134</c:v>
                </c:pt>
                <c:pt idx="869">
                  <c:v>16.102821428571421</c:v>
                </c:pt>
                <c:pt idx="870">
                  <c:v>16.097163566810337</c:v>
                </c:pt>
                <c:pt idx="871">
                  <c:v>16.091588377890165</c:v>
                </c:pt>
                <c:pt idx="872">
                  <c:v>15.900905172413788</c:v>
                </c:pt>
                <c:pt idx="873">
                  <c:v>15.213779946120685</c:v>
                </c:pt>
                <c:pt idx="874">
                  <c:v>14.526757781249993</c:v>
                </c:pt>
                <c:pt idx="875">
                  <c:v>13.839676724137924</c:v>
                </c:pt>
                <c:pt idx="876">
                  <c:v>13.790604764008615</c:v>
                </c:pt>
                <c:pt idx="877">
                  <c:v>13.741518080818958</c:v>
                </c:pt>
                <c:pt idx="878">
                  <c:v>13.692446120689649</c:v>
                </c:pt>
                <c:pt idx="879">
                  <c:v>13.565412022499993</c:v>
                </c:pt>
                <c:pt idx="880">
                  <c:v>13.516605834642849</c:v>
                </c:pt>
                <c:pt idx="881">
                  <c:v>13.391292613636356</c:v>
                </c:pt>
                <c:pt idx="882">
                  <c:v>13.219140655720333</c:v>
                </c:pt>
                <c:pt idx="883">
                  <c:v>13.122660191737282</c:v>
                </c:pt>
                <c:pt idx="884">
                  <c:v>13.026165254237281</c:v>
                </c:pt>
                <c:pt idx="885">
                  <c:v>13.170900423728806</c:v>
                </c:pt>
                <c:pt idx="886">
                  <c:v>13.315635593220332</c:v>
                </c:pt>
                <c:pt idx="887">
                  <c:v>13.384750702247183</c:v>
                </c:pt>
                <c:pt idx="888">
                  <c:v>13.52867275280898</c:v>
                </c:pt>
                <c:pt idx="889">
                  <c:v>13.672594803370778</c:v>
                </c:pt>
                <c:pt idx="890">
                  <c:v>13.816516853932576</c:v>
                </c:pt>
                <c:pt idx="891">
                  <c:v>14.008408123946621</c:v>
                </c:pt>
                <c:pt idx="892">
                  <c:v>14.120982424231837</c:v>
                </c:pt>
                <c:pt idx="893">
                  <c:v>14.153660220994466</c:v>
                </c:pt>
                <c:pt idx="894">
                  <c:v>14.106486071477892</c:v>
                </c:pt>
                <c:pt idx="895">
                  <c:v>14.059297768301096</c:v>
                </c:pt>
                <c:pt idx="896">
                  <c:v>14.012123618784521</c:v>
                </c:pt>
                <c:pt idx="897">
                  <c:v>13.870587016574577</c:v>
                </c:pt>
                <c:pt idx="898">
                  <c:v>13.729050414364632</c:v>
                </c:pt>
                <c:pt idx="899">
                  <c:v>13.512857142857136</c:v>
                </c:pt>
                <c:pt idx="900">
                  <c:v>13.231339285714277</c:v>
                </c:pt>
                <c:pt idx="901">
                  <c:v>13.02136740331491</c:v>
                </c:pt>
                <c:pt idx="902">
                  <c:v>12.599077868852451</c:v>
                </c:pt>
                <c:pt idx="903">
                  <c:v>12.252146739130428</c:v>
                </c:pt>
                <c:pt idx="904">
                  <c:v>11.908966216216211</c:v>
                </c:pt>
                <c:pt idx="905">
                  <c:v>11.507606951871653</c:v>
                </c:pt>
                <c:pt idx="906">
                  <c:v>11.083940550189386</c:v>
                </c:pt>
                <c:pt idx="907">
                  <c:v>11.07581879238861</c:v>
                </c:pt>
                <c:pt idx="908">
                  <c:v>11.176534926470582</c:v>
                </c:pt>
                <c:pt idx="909">
                  <c:v>11.659535355468744</c:v>
                </c:pt>
                <c:pt idx="910">
                  <c:v>12.067339603873233</c:v>
                </c:pt>
                <c:pt idx="911">
                  <c:v>12.630331395348831</c:v>
                </c:pt>
                <c:pt idx="912">
                  <c:v>13.46440988372092</c:v>
                </c:pt>
                <c:pt idx="913">
                  <c:v>14.298488372093017</c:v>
                </c:pt>
                <c:pt idx="914">
                  <c:v>14.856172945205472</c:v>
                </c:pt>
                <c:pt idx="915">
                  <c:v>15.519085796232869</c:v>
                </c:pt>
                <c:pt idx="916">
                  <c:v>16.181881669520539</c:v>
                </c:pt>
                <c:pt idx="917">
                  <c:v>16.768227272727263</c:v>
                </c:pt>
                <c:pt idx="918">
                  <c:v>17.040322812499991</c:v>
                </c:pt>
                <c:pt idx="919">
                  <c:v>17.230523158333327</c:v>
                </c:pt>
                <c:pt idx="920">
                  <c:v>17.26438858695651</c:v>
                </c:pt>
                <c:pt idx="921">
                  <c:v>17.487154891304339</c:v>
                </c:pt>
                <c:pt idx="922">
                  <c:v>17.633254870129861</c:v>
                </c:pt>
                <c:pt idx="923">
                  <c:v>17.626145833333325</c:v>
                </c:pt>
                <c:pt idx="924">
                  <c:v>17.763305213607584</c:v>
                </c:pt>
                <c:pt idx="925">
                  <c:v>18.277932614361692</c:v>
                </c:pt>
                <c:pt idx="926">
                  <c:v>18.720937499999991</c:v>
                </c:pt>
                <c:pt idx="927">
                  <c:v>18.944495798319316</c:v>
                </c:pt>
                <c:pt idx="928">
                  <c:v>19.40117416317991</c:v>
                </c:pt>
                <c:pt idx="929">
                  <c:v>19.771664937759326</c:v>
                </c:pt>
                <c:pt idx="930">
                  <c:v>20.263516905737696</c:v>
                </c:pt>
                <c:pt idx="931">
                  <c:v>20.912755102040805</c:v>
                </c:pt>
                <c:pt idx="932">
                  <c:v>21.644701530612231</c:v>
                </c:pt>
                <c:pt idx="933">
                  <c:v>22.503317973872942</c:v>
                </c:pt>
                <c:pt idx="934">
                  <c:v>23.465673199896685</c:v>
                </c:pt>
                <c:pt idx="935">
                  <c:v>24.34253371369293</c:v>
                </c:pt>
                <c:pt idx="936">
                  <c:v>24.764187499999988</c:v>
                </c:pt>
                <c:pt idx="937">
                  <c:v>25.295207457983182</c:v>
                </c:pt>
                <c:pt idx="938">
                  <c:v>25.618124999999985</c:v>
                </c:pt>
                <c:pt idx="939">
                  <c:v>25.58243112709204</c:v>
                </c:pt>
                <c:pt idx="940">
                  <c:v>25.761608027836125</c:v>
                </c:pt>
                <c:pt idx="941">
                  <c:v>25.725313807531368</c:v>
                </c:pt>
                <c:pt idx="942">
                  <c:v>25.90640997626581</c:v>
                </c:pt>
                <c:pt idx="943">
                  <c:v>25.761608027836125</c:v>
                </c:pt>
                <c:pt idx="944">
                  <c:v>25.618124999999988</c:v>
                </c:pt>
                <c:pt idx="945">
                  <c:v>25.582129912974672</c:v>
                </c:pt>
                <c:pt idx="946">
                  <c:v>25.223412124474777</c:v>
                </c:pt>
                <c:pt idx="947">
                  <c:v>25.183919491525408</c:v>
                </c:pt>
                <c:pt idx="948">
                  <c:v>25.472810273936151</c:v>
                </c:pt>
                <c:pt idx="949">
                  <c:v>25.654426428191478</c:v>
                </c:pt>
                <c:pt idx="950">
                  <c:v>25.726676377118629</c:v>
                </c:pt>
                <c:pt idx="951">
                  <c:v>26.341837031249984</c:v>
                </c:pt>
                <c:pt idx="952">
                  <c:v>26.843146985759478</c:v>
                </c:pt>
                <c:pt idx="953">
                  <c:v>27.340351890756288</c:v>
                </c:pt>
                <c:pt idx="954">
                  <c:v>27.637811203319483</c:v>
                </c:pt>
                <c:pt idx="955">
                  <c:v>28.042885802469122</c:v>
                </c:pt>
                <c:pt idx="956">
                  <c:v>28.557909836065562</c:v>
                </c:pt>
                <c:pt idx="957">
                  <c:v>28.742286585365832</c:v>
                </c:pt>
                <c:pt idx="958">
                  <c:v>29.040789473684193</c:v>
                </c:pt>
                <c:pt idx="959">
                  <c:v>29.102189999999982</c:v>
                </c:pt>
                <c:pt idx="960">
                  <c:v>28.610301828248012</c:v>
                </c:pt>
                <c:pt idx="961">
                  <c:v>28.243035839007767</c:v>
                </c:pt>
                <c:pt idx="962">
                  <c:v>28.100501453488356</c:v>
                </c:pt>
                <c:pt idx="963">
                  <c:v>27.736386475290683</c:v>
                </c:pt>
                <c:pt idx="964">
                  <c:v>27.26668596283783</c:v>
                </c:pt>
                <c:pt idx="965">
                  <c:v>26.90397683397682</c:v>
                </c:pt>
                <c:pt idx="966">
                  <c:v>26.211595077220064</c:v>
                </c:pt>
                <c:pt idx="967">
                  <c:v>25.519213320463308</c:v>
                </c:pt>
                <c:pt idx="968">
                  <c:v>24.636587643678144</c:v>
                </c:pt>
                <c:pt idx="969">
                  <c:v>24.31443621898854</c:v>
                </c:pt>
                <c:pt idx="970">
                  <c:v>23.903748430397716</c:v>
                </c:pt>
                <c:pt idx="971">
                  <c:v>23.588009433962252</c:v>
                </c:pt>
                <c:pt idx="972">
                  <c:v>23.459145431603762</c:v>
                </c:pt>
                <c:pt idx="973">
                  <c:v>23.507600610741434</c:v>
                </c:pt>
                <c:pt idx="974">
                  <c:v>23.377756653992382</c:v>
                </c:pt>
                <c:pt idx="975">
                  <c:v>23.095127840909079</c:v>
                </c:pt>
                <c:pt idx="976">
                  <c:v>22.901051136363627</c:v>
                </c:pt>
                <c:pt idx="977">
                  <c:v>22.621287735849041</c:v>
                </c:pt>
                <c:pt idx="978">
                  <c:v>22.515837226123583</c:v>
                </c:pt>
                <c:pt idx="979">
                  <c:v>22.579738616573025</c:v>
                </c:pt>
                <c:pt idx="980">
                  <c:v>22.643735955056169</c:v>
                </c:pt>
                <c:pt idx="981">
                  <c:v>22.771634683988754</c:v>
                </c:pt>
                <c:pt idx="982">
                  <c:v>22.899629360955046</c:v>
                </c:pt>
                <c:pt idx="983">
                  <c:v>23.027528089887628</c:v>
                </c:pt>
                <c:pt idx="984">
                  <c:v>23.210406484962391</c:v>
                </c:pt>
                <c:pt idx="985">
                  <c:v>23.394665094339608</c:v>
                </c:pt>
                <c:pt idx="986">
                  <c:v>23.403023966165403</c:v>
                </c:pt>
                <c:pt idx="987">
                  <c:v>23.659879377349608</c:v>
                </c:pt>
                <c:pt idx="988">
                  <c:v>23.82706305477527</c:v>
                </c:pt>
                <c:pt idx="989">
                  <c:v>23.993094682835807</c:v>
                </c:pt>
                <c:pt idx="990">
                  <c:v>24.120516177705209</c:v>
                </c:pt>
                <c:pt idx="991">
                  <c:v>24.157891874999986</c:v>
                </c:pt>
                <c:pt idx="992">
                  <c:v>24.284839684014859</c:v>
                </c:pt>
                <c:pt idx="993">
                  <c:v>24.068418201388877</c:v>
                </c:pt>
                <c:pt idx="994">
                  <c:v>24.030848831319691</c:v>
                </c:pt>
                <c:pt idx="995">
                  <c:v>23.903901022304819</c:v>
                </c:pt>
                <c:pt idx="996">
                  <c:v>24.030848831319691</c:v>
                </c:pt>
                <c:pt idx="997">
                  <c:v>24.157891874999986</c:v>
                </c:pt>
                <c:pt idx="998">
                  <c:v>24.284839684014859</c:v>
                </c:pt>
                <c:pt idx="999">
                  <c:v>24.598466270988791</c:v>
                </c:pt>
                <c:pt idx="1000">
                  <c:v>24.729299867565047</c:v>
                </c:pt>
                <c:pt idx="1001">
                  <c:v>24.951482342007424</c:v>
                </c:pt>
                <c:pt idx="1002">
                  <c:v>24.983195485594788</c:v>
                </c:pt>
                <c:pt idx="1003">
                  <c:v>25.015003863847571</c:v>
                </c:pt>
                <c:pt idx="1004">
                  <c:v>25.140174906716403</c:v>
                </c:pt>
                <c:pt idx="1005">
                  <c:v>25.586293523787301</c:v>
                </c:pt>
                <c:pt idx="1006">
                  <c:v>26.032316550839536</c:v>
                </c:pt>
                <c:pt idx="1007">
                  <c:v>26.577605337078637</c:v>
                </c:pt>
                <c:pt idx="1008">
                  <c:v>27.185244234550549</c:v>
                </c:pt>
                <c:pt idx="1009">
                  <c:v>27.792979080056163</c:v>
                </c:pt>
                <c:pt idx="1010">
                  <c:v>28.400617977528075</c:v>
                </c:pt>
                <c:pt idx="1011">
                  <c:v>29.232199585674145</c:v>
                </c:pt>
                <c:pt idx="1012">
                  <c:v>30.063685245786498</c:v>
                </c:pt>
                <c:pt idx="1013">
                  <c:v>30.895266853932569</c:v>
                </c:pt>
                <c:pt idx="1014">
                  <c:v>31.48094761427237</c:v>
                </c:pt>
                <c:pt idx="1015">
                  <c:v>32.182004811100732</c:v>
                </c:pt>
                <c:pt idx="1016">
                  <c:v>32.760724907063185</c:v>
                </c:pt>
                <c:pt idx="1017">
                  <c:v>33.332132899628235</c:v>
                </c:pt>
                <c:pt idx="1018">
                  <c:v>33.903540892193291</c:v>
                </c:pt>
                <c:pt idx="1019">
                  <c:v>34.603586753731328</c:v>
                </c:pt>
                <c:pt idx="1020">
                  <c:v>34.826598267257445</c:v>
                </c:pt>
                <c:pt idx="1021">
                  <c:v>35.049705370802215</c:v>
                </c:pt>
                <c:pt idx="1022">
                  <c:v>35.272716884328339</c:v>
                </c:pt>
                <c:pt idx="1023">
                  <c:v>34.855887546468388</c:v>
                </c:pt>
                <c:pt idx="1024">
                  <c:v>34.442145833333313</c:v>
                </c:pt>
                <c:pt idx="1025">
                  <c:v>33.906341911764684</c:v>
                </c:pt>
                <c:pt idx="1026">
                  <c:v>33.222500768704357</c:v>
                </c:pt>
                <c:pt idx="1027">
                  <c:v>32.90634080357141</c:v>
                </c:pt>
                <c:pt idx="1028">
                  <c:v>32.349895072992688</c:v>
                </c:pt>
                <c:pt idx="1029">
                  <c:v>32.07696667499998</c:v>
                </c:pt>
                <c:pt idx="1030">
                  <c:v>31.921767415909073</c:v>
                </c:pt>
                <c:pt idx="1031">
                  <c:v>31.651379076086936</c:v>
                </c:pt>
                <c:pt idx="1032">
                  <c:v>31.620470251358679</c:v>
                </c:pt>
                <c:pt idx="1033">
                  <c:v>31.475427204422367</c:v>
                </c:pt>
                <c:pt idx="1034">
                  <c:v>31.331519784172645</c:v>
                </c:pt>
                <c:pt idx="1035">
                  <c:v>31.280465194892461</c:v>
                </c:pt>
                <c:pt idx="1036">
                  <c:v>31.229683787946414</c:v>
                </c:pt>
                <c:pt idx="1037">
                  <c:v>31.179354982206387</c:v>
                </c:pt>
                <c:pt idx="1038">
                  <c:v>31.109908708038851</c:v>
                </c:pt>
                <c:pt idx="1039">
                  <c:v>31.260720708922243</c:v>
                </c:pt>
                <c:pt idx="1040">
                  <c:v>31.411623233215533</c:v>
                </c:pt>
                <c:pt idx="1041">
                  <c:v>31.109908708038851</c:v>
                </c:pt>
                <c:pt idx="1042">
                  <c:v>30.699624421214772</c:v>
                </c:pt>
                <c:pt idx="1043">
                  <c:v>30.398972271126745</c:v>
                </c:pt>
                <c:pt idx="1044">
                  <c:v>29.499629232954529</c:v>
                </c:pt>
                <c:pt idx="1045">
                  <c:v>28.81295599431817</c:v>
                </c:pt>
                <c:pt idx="1046">
                  <c:v>27.930872395833319</c:v>
                </c:pt>
                <c:pt idx="1047">
                  <c:v>27.213717560553619</c:v>
                </c:pt>
                <c:pt idx="1048">
                  <c:v>26.593209342560542</c:v>
                </c:pt>
                <c:pt idx="1049">
                  <c:v>25.972701124567465</c:v>
                </c:pt>
                <c:pt idx="1050">
                  <c:v>25.735880036637919</c:v>
                </c:pt>
                <c:pt idx="1051">
                  <c:v>25.677250568771612</c:v>
                </c:pt>
                <c:pt idx="1052">
                  <c:v>25.529480968858117</c:v>
                </c:pt>
                <c:pt idx="1053">
                  <c:v>25.558999431228361</c:v>
                </c:pt>
                <c:pt idx="1054">
                  <c:v>25.500369963362054</c:v>
                </c:pt>
                <c:pt idx="1055">
                  <c:v>25.618124999999988</c:v>
                </c:pt>
                <c:pt idx="1056">
                  <c:v>26.177571846982747</c:v>
                </c:pt>
                <c:pt idx="1057">
                  <c:v>26.918267004757773</c:v>
                </c:pt>
                <c:pt idx="1058">
                  <c:v>27.568293685121091</c:v>
                </c:pt>
                <c:pt idx="1059">
                  <c:v>28.32719754956895</c:v>
                </c:pt>
                <c:pt idx="1060">
                  <c:v>29.181076157327571</c:v>
                </c:pt>
                <c:pt idx="1061">
                  <c:v>29.9318298969072</c:v>
                </c:pt>
                <c:pt idx="1062">
                  <c:v>29.917056934931491</c:v>
                </c:pt>
                <c:pt idx="1063">
                  <c:v>30.00479023972601</c:v>
                </c:pt>
                <c:pt idx="1064">
                  <c:v>29.98981868600681</c:v>
                </c:pt>
                <c:pt idx="1065">
                  <c:v>29.771659572704063</c:v>
                </c:pt>
                <c:pt idx="1066">
                  <c:v>29.655419508928556</c:v>
                </c:pt>
                <c:pt idx="1067">
                  <c:v>29.539266581632642</c:v>
                </c:pt>
                <c:pt idx="1068">
                  <c:v>29.640083191126266</c:v>
                </c:pt>
                <c:pt idx="1069">
                  <c:v>29.539266581632642</c:v>
                </c:pt>
                <c:pt idx="1070">
                  <c:v>29.539266581632642</c:v>
                </c:pt>
                <c:pt idx="1071">
                  <c:v>29.062850980932186</c:v>
                </c:pt>
                <c:pt idx="1072">
                  <c:v>28.686481646186426</c:v>
                </c:pt>
                <c:pt idx="1073">
                  <c:v>28.214556587837819</c:v>
                </c:pt>
                <c:pt idx="1074">
                  <c:v>28.24337697846282</c:v>
                </c:pt>
                <c:pt idx="1075">
                  <c:v>28.272283916807414</c:v>
                </c:pt>
                <c:pt idx="1076">
                  <c:v>28.301104307432418</c:v>
                </c:pt>
                <c:pt idx="1077">
                  <c:v>28.1111640100671</c:v>
                </c:pt>
                <c:pt idx="1078">
                  <c:v>28.1111640100671</c:v>
                </c:pt>
                <c:pt idx="1079">
                  <c:v>28.1111640100671</c:v>
                </c:pt>
                <c:pt idx="1080">
                  <c:v>27.595362835570455</c:v>
                </c:pt>
                <c:pt idx="1081">
                  <c:v>27.079561661073811</c:v>
                </c:pt>
                <c:pt idx="1082">
                  <c:v>26.563760486577166</c:v>
                </c:pt>
                <c:pt idx="1083">
                  <c:v>26.391826761744948</c:v>
                </c:pt>
                <c:pt idx="1084">
                  <c:v>26.219893036912737</c:v>
                </c:pt>
                <c:pt idx="1085">
                  <c:v>26.047959312080518</c:v>
                </c:pt>
                <c:pt idx="1086">
                  <c:v>25.931263881249986</c:v>
                </c:pt>
                <c:pt idx="1087">
                  <c:v>26.075052961956512</c:v>
                </c:pt>
                <c:pt idx="1088">
                  <c:v>26.045093749999985</c:v>
                </c:pt>
                <c:pt idx="1089">
                  <c:v>26.443626381249988</c:v>
                </c:pt>
                <c:pt idx="1090">
                  <c:v>26.842073618749986</c:v>
                </c:pt>
                <c:pt idx="1091">
                  <c:v>27.240606249999985</c:v>
                </c:pt>
                <c:pt idx="1092">
                  <c:v>27.752968749999983</c:v>
                </c:pt>
                <c:pt idx="1093">
                  <c:v>28.171426495016597</c:v>
                </c:pt>
                <c:pt idx="1094">
                  <c:v>28.682086794019916</c:v>
                </c:pt>
                <c:pt idx="1095">
                  <c:v>28.869845482201971</c:v>
                </c:pt>
                <c:pt idx="1096">
                  <c:v>29.152662795943694</c:v>
                </c:pt>
                <c:pt idx="1097">
                  <c:v>29.435395281456941</c:v>
                </c:pt>
                <c:pt idx="1098">
                  <c:v>29.507345297029687</c:v>
                </c:pt>
                <c:pt idx="1099">
                  <c:v>29.67644183168315</c:v>
                </c:pt>
                <c:pt idx="1100">
                  <c:v>29.747362253289456</c:v>
                </c:pt>
                <c:pt idx="1101">
                  <c:v>30.140651034128275</c:v>
                </c:pt>
                <c:pt idx="1102">
                  <c:v>30.533855544819065</c:v>
                </c:pt>
                <c:pt idx="1103">
                  <c:v>30.927144325657881</c:v>
                </c:pt>
                <c:pt idx="1104">
                  <c:v>31.039476432976961</c:v>
                </c:pt>
                <c:pt idx="1105">
                  <c:v>31.151892810444064</c:v>
                </c:pt>
                <c:pt idx="1106">
                  <c:v>31.161719262295065</c:v>
                </c:pt>
                <c:pt idx="1107">
                  <c:v>31.525664624999983</c:v>
                </c:pt>
                <c:pt idx="1108">
                  <c:v>31.889693981557361</c:v>
                </c:pt>
                <c:pt idx="1109">
                  <c:v>32.148235294117626</c:v>
                </c:pt>
                <c:pt idx="1110">
                  <c:v>32.377304560260569</c:v>
                </c:pt>
                <c:pt idx="1111">
                  <c:v>32.711091205211709</c:v>
                </c:pt>
                <c:pt idx="1112">
                  <c:v>33.044877850162848</c:v>
                </c:pt>
                <c:pt idx="1113">
                  <c:v>33.103940746753231</c:v>
                </c:pt>
                <c:pt idx="1114">
                  <c:v>33.270292207792188</c:v>
                </c:pt>
                <c:pt idx="1115">
                  <c:v>33.328434466019402</c:v>
                </c:pt>
                <c:pt idx="1116">
                  <c:v>33.770575115291251</c:v>
                </c:pt>
                <c:pt idx="1117">
                  <c:v>34.212798671116481</c:v>
                </c:pt>
                <c:pt idx="1118">
                  <c:v>34.65493932038833</c:v>
                </c:pt>
                <c:pt idx="1119">
                  <c:v>35.069472087378628</c:v>
                </c:pt>
                <c:pt idx="1120">
                  <c:v>35.484004854368912</c:v>
                </c:pt>
                <c:pt idx="1121">
                  <c:v>35.782735887096756</c:v>
                </c:pt>
                <c:pt idx="1122">
                  <c:v>36.052115480305446</c:v>
                </c:pt>
                <c:pt idx="1123">
                  <c:v>36.554006727822561</c:v>
                </c:pt>
                <c:pt idx="1124">
                  <c:v>36.820906350482289</c:v>
                </c:pt>
                <c:pt idx="1125">
                  <c:v>37.040596187700942</c:v>
                </c:pt>
                <c:pt idx="1126">
                  <c:v>37.14077992187498</c:v>
                </c:pt>
                <c:pt idx="1127">
                  <c:v>37.35976562499998</c:v>
                </c:pt>
                <c:pt idx="1128">
                  <c:v>37.715545546874978</c:v>
                </c:pt>
                <c:pt idx="1129">
                  <c:v>38.071407578124976</c:v>
                </c:pt>
                <c:pt idx="1130">
                  <c:v>38.304416932907323</c:v>
                </c:pt>
                <c:pt idx="1131">
                  <c:v>38.617528537022267</c:v>
                </c:pt>
                <c:pt idx="1132">
                  <c:v>39.052710316480876</c:v>
                </c:pt>
                <c:pt idx="1133">
                  <c:v>39.237887658227827</c:v>
                </c:pt>
                <c:pt idx="1134">
                  <c:v>39.616241422072761</c:v>
                </c:pt>
                <c:pt idx="1135">
                  <c:v>39.994514115901879</c:v>
                </c:pt>
                <c:pt idx="1136">
                  <c:v>40.372867879746813</c:v>
                </c:pt>
                <c:pt idx="1137">
                  <c:v>40.811208596214492</c:v>
                </c:pt>
                <c:pt idx="1138">
                  <c:v>41.376908517350131</c:v>
                </c:pt>
                <c:pt idx="1139">
                  <c:v>41.810713443396203</c:v>
                </c:pt>
                <c:pt idx="1140">
                  <c:v>42.213514150943375</c:v>
                </c:pt>
                <c:pt idx="1141">
                  <c:v>42.34996289062498</c:v>
                </c:pt>
                <c:pt idx="1142">
                  <c:v>42.617067757009323</c:v>
                </c:pt>
                <c:pt idx="1143">
                  <c:v>42.670437306501526</c:v>
                </c:pt>
                <c:pt idx="1144">
                  <c:v>42.987689628482954</c:v>
                </c:pt>
                <c:pt idx="1145">
                  <c:v>43.171284722222204</c:v>
                </c:pt>
                <c:pt idx="1146">
                  <c:v>43.169851274999978</c:v>
                </c:pt>
                <c:pt idx="1147">
                  <c:v>43.036334741972446</c:v>
                </c:pt>
                <c:pt idx="1148">
                  <c:v>43.166932339449517</c:v>
                </c:pt>
                <c:pt idx="1149">
                  <c:v>43.008315609802409</c:v>
                </c:pt>
                <c:pt idx="1150">
                  <c:v>43.112189709346488</c:v>
                </c:pt>
                <c:pt idx="1151">
                  <c:v>43.215985942249212</c:v>
                </c:pt>
                <c:pt idx="1152">
                  <c:v>42.956456426671714</c:v>
                </c:pt>
                <c:pt idx="1153">
                  <c:v>42.696849044452861</c:v>
                </c:pt>
                <c:pt idx="1154">
                  <c:v>42.308721590909073</c:v>
                </c:pt>
                <c:pt idx="1155">
                  <c:v>41.871316087613266</c:v>
                </c:pt>
                <c:pt idx="1156">
                  <c:v>41.436545557228897</c:v>
                </c:pt>
                <c:pt idx="1157">
                  <c:v>41.004386261261239</c:v>
                </c:pt>
                <c:pt idx="1158">
                  <c:v>40.80491766467064</c:v>
                </c:pt>
                <c:pt idx="1159">
                  <c:v>40.606639925373109</c:v>
                </c:pt>
                <c:pt idx="1160">
                  <c:v>40.409542410714259</c:v>
                </c:pt>
                <c:pt idx="1161">
                  <c:v>40.365650964391662</c:v>
                </c:pt>
                <c:pt idx="1162">
                  <c:v>40.322019230769214</c:v>
                </c:pt>
                <c:pt idx="1163">
                  <c:v>40.278644911504401</c:v>
                </c:pt>
                <c:pt idx="1164">
                  <c:v>40.317895276759508</c:v>
                </c:pt>
                <c:pt idx="1165">
                  <c:v>40.474615016447345</c:v>
                </c:pt>
                <c:pt idx="1166">
                  <c:v>40.630495626822139</c:v>
                </c:pt>
                <c:pt idx="1167">
                  <c:v>40.835067836119165</c:v>
                </c:pt>
                <c:pt idx="1168">
                  <c:v>41.038528374999977</c:v>
                </c:pt>
                <c:pt idx="1169">
                  <c:v>41.121889409221879</c:v>
                </c:pt>
                <c:pt idx="1170">
                  <c:v>41.106446991403985</c:v>
                </c:pt>
                <c:pt idx="1171">
                  <c:v>41.208583928571407</c:v>
                </c:pt>
                <c:pt idx="1172">
                  <c:v>41.310138888888865</c:v>
                </c:pt>
                <c:pt idx="1173">
                  <c:v>41.317971559844175</c:v>
                </c:pt>
                <c:pt idx="1174">
                  <c:v>41.44252765360168</c:v>
                </c:pt>
                <c:pt idx="1175">
                  <c:v>41.566309859154906</c:v>
                </c:pt>
                <c:pt idx="1176">
                  <c:v>41.593472612359527</c:v>
                </c:pt>
                <c:pt idx="1177">
                  <c:v>41.504224860335178</c:v>
                </c:pt>
                <c:pt idx="1178">
                  <c:v>41.301243074792218</c:v>
                </c:pt>
                <c:pt idx="1179">
                  <c:v>41.120760439049569</c:v>
                </c:pt>
                <c:pt idx="1180">
                  <c:v>41.054664040178551</c:v>
                </c:pt>
                <c:pt idx="1181">
                  <c:v>40.877008196721285</c:v>
                </c:pt>
                <c:pt idx="1182">
                  <c:v>40.770897865149436</c:v>
                </c:pt>
                <c:pt idx="1183">
                  <c:v>40.665865434121606</c:v>
                </c:pt>
                <c:pt idx="1184">
                  <c:v>40.671362870619923</c:v>
                </c:pt>
                <c:pt idx="1185">
                  <c:v>40.201431529825719</c:v>
                </c:pt>
                <c:pt idx="1186">
                  <c:v>39.736581104999978</c:v>
                </c:pt>
                <c:pt idx="1187">
                  <c:v>39.276594827586187</c:v>
                </c:pt>
                <c:pt idx="1188">
                  <c:v>38.833824404761891</c:v>
                </c:pt>
                <c:pt idx="1189">
                  <c:v>38.292355263157873</c:v>
                </c:pt>
                <c:pt idx="1190">
                  <c:v>37.756555955497355</c:v>
                </c:pt>
                <c:pt idx="1191">
                  <c:v>37.218344702922053</c:v>
                </c:pt>
                <c:pt idx="1192">
                  <c:v>36.878618301489617</c:v>
                </c:pt>
                <c:pt idx="1193">
                  <c:v>36.446404639175235</c:v>
                </c:pt>
                <c:pt idx="1194">
                  <c:v>35.909188562499978</c:v>
                </c:pt>
                <c:pt idx="1195">
                  <c:v>35.558811437499983</c:v>
                </c:pt>
                <c:pt idx="1196">
                  <c:v>35.028864795918345</c:v>
                </c:pt>
                <c:pt idx="1197">
                  <c:v>34.352540191941614</c:v>
                </c:pt>
                <c:pt idx="1198">
                  <c:v>33.683111841856039</c:v>
                </c:pt>
                <c:pt idx="1199">
                  <c:v>33.020347047738682</c:v>
                </c:pt>
                <c:pt idx="1200">
                  <c:v>33.213448492462298</c:v>
                </c:pt>
                <c:pt idx="1201">
                  <c:v>33.322824248120284</c:v>
                </c:pt>
                <c:pt idx="1202">
                  <c:v>33.431653124999983</c:v>
                </c:pt>
                <c:pt idx="1203">
                  <c:v>33.561213118765572</c:v>
                </c:pt>
                <c:pt idx="1204">
                  <c:v>33.606593770161275</c:v>
                </c:pt>
                <c:pt idx="1205">
                  <c:v>33.568577586206878</c:v>
                </c:pt>
                <c:pt idx="1206">
                  <c:v>33.716914408783765</c:v>
                </c:pt>
                <c:pt idx="1207">
                  <c:v>33.864461300551454</c:v>
                </c:pt>
                <c:pt idx="1208">
                  <c:v>34.094710477941156</c:v>
                </c:pt>
                <c:pt idx="1209">
                  <c:v>34.575073349633229</c:v>
                </c:pt>
                <c:pt idx="1210">
                  <c:v>35.138797371638127</c:v>
                </c:pt>
                <c:pt idx="1211">
                  <c:v>35.528786496350349</c:v>
                </c:pt>
                <c:pt idx="1212">
                  <c:v>35.757355022810202</c:v>
                </c:pt>
                <c:pt idx="1213">
                  <c:v>35.811595546307487</c:v>
                </c:pt>
                <c:pt idx="1214">
                  <c:v>35.952006340579693</c:v>
                </c:pt>
                <c:pt idx="1215">
                  <c:v>36.194583338855402</c:v>
                </c:pt>
                <c:pt idx="1216">
                  <c:v>36.436055683593729</c:v>
                </c:pt>
                <c:pt idx="1217">
                  <c:v>36.67630845323739</c:v>
                </c:pt>
                <c:pt idx="1218">
                  <c:v>36.847729210918835</c:v>
                </c:pt>
                <c:pt idx="1219">
                  <c:v>37.105597227678551</c:v>
                </c:pt>
                <c:pt idx="1220">
                  <c:v>37.362301068883589</c:v>
                </c:pt>
                <c:pt idx="1221">
                  <c:v>37.75088111258863</c:v>
                </c:pt>
                <c:pt idx="1222">
                  <c:v>38.225807286261777</c:v>
                </c:pt>
                <c:pt idx="1223">
                  <c:v>38.698438235294098</c:v>
                </c:pt>
                <c:pt idx="1224">
                  <c:v>39.369345162852092</c:v>
                </c:pt>
                <c:pt idx="1225">
                  <c:v>39.850396761363612</c:v>
                </c:pt>
                <c:pt idx="1226">
                  <c:v>40.231697459584275</c:v>
                </c:pt>
                <c:pt idx="1227">
                  <c:v>40.797040334002268</c:v>
                </c:pt>
                <c:pt idx="1228">
                  <c:v>41.354714782175378</c:v>
                </c:pt>
                <c:pt idx="1229">
                  <c:v>41.904761029411745</c:v>
                </c:pt>
                <c:pt idx="1230">
                  <c:v>42.696855723758439</c:v>
                </c:pt>
                <c:pt idx="1231">
                  <c:v>42.810499810144101</c:v>
                </c:pt>
                <c:pt idx="1232">
                  <c:v>43.58481886061945</c:v>
                </c:pt>
                <c:pt idx="1233">
                  <c:v>44.08266949424339</c:v>
                </c:pt>
                <c:pt idx="1234">
                  <c:v>44.668912495915016</c:v>
                </c:pt>
                <c:pt idx="1235">
                  <c:v>45.247597402597378</c:v>
                </c:pt>
                <c:pt idx="1236">
                  <c:v>45.225721114538601</c:v>
                </c:pt>
                <c:pt idx="1237">
                  <c:v>45.012619619968191</c:v>
                </c:pt>
                <c:pt idx="1238">
                  <c:v>44.804921548117136</c:v>
                </c:pt>
                <c:pt idx="1239">
                  <c:v>45.294286019531228</c:v>
                </c:pt>
                <c:pt idx="1240">
                  <c:v>45.402749918981449</c:v>
                </c:pt>
                <c:pt idx="1241">
                  <c:v>45.694369897959163</c:v>
                </c:pt>
                <c:pt idx="1242">
                  <c:v>45.963946529605238</c:v>
                </c:pt>
                <c:pt idx="1243">
                  <c:v>46.044327078749973</c:v>
                </c:pt>
                <c:pt idx="1244">
                  <c:v>46.122750741106692</c:v>
                </c:pt>
                <c:pt idx="1245">
                  <c:v>45.303824196428558</c:v>
                </c:pt>
                <c:pt idx="1246">
                  <c:v>44.587127836165017</c:v>
                </c:pt>
                <c:pt idx="1247">
                  <c:v>43.881528179190731</c:v>
                </c:pt>
                <c:pt idx="1248">
                  <c:v>42.991885001199591</c:v>
                </c:pt>
                <c:pt idx="1249">
                  <c:v>41.948679360714259</c:v>
                </c:pt>
                <c:pt idx="1250">
                  <c:v>41.076500237191624</c:v>
                </c:pt>
                <c:pt idx="1251">
                  <c:v>40.130235896739116</c:v>
                </c:pt>
                <c:pt idx="1252">
                  <c:v>39.117384089520648</c:v>
                </c:pt>
                <c:pt idx="1253">
                  <c:v>38.044827425373114</c:v>
                </c:pt>
                <c:pt idx="1254">
                  <c:v>37.308545130304402</c:v>
                </c:pt>
                <c:pt idx="1255">
                  <c:v>36.925342613950257</c:v>
                </c:pt>
                <c:pt idx="1256">
                  <c:v>36.409642857142835</c:v>
                </c:pt>
                <c:pt idx="1257">
                  <c:v>36.52178695696719</c:v>
                </c:pt>
                <c:pt idx="1258">
                  <c:v>36.566422171112094</c:v>
                </c:pt>
                <c:pt idx="1259">
                  <c:v>36.742391891891877</c:v>
                </c:pt>
                <c:pt idx="1260">
                  <c:v>37.751394263714005</c:v>
                </c:pt>
                <c:pt idx="1261">
                  <c:v>38.687362973790307</c:v>
                </c:pt>
                <c:pt idx="1262">
                  <c:v>39.687470930232536</c:v>
                </c:pt>
                <c:pt idx="1263">
                  <c:v>40.444078278743291</c:v>
                </c:pt>
                <c:pt idx="1264">
                  <c:v>41.049440638274319</c:v>
                </c:pt>
                <c:pt idx="1265">
                  <c:v>41.719657790492938</c:v>
                </c:pt>
                <c:pt idx="1266">
                  <c:v>41.949118870402771</c:v>
                </c:pt>
                <c:pt idx="1267">
                  <c:v>42.176181402438999</c:v>
                </c:pt>
                <c:pt idx="1268">
                  <c:v>42.47449544270831</c:v>
                </c:pt>
                <c:pt idx="1269">
                  <c:v>42.785365932642463</c:v>
                </c:pt>
                <c:pt idx="1270">
                  <c:v>43.2416282327586</c:v>
                </c:pt>
                <c:pt idx="1271">
                  <c:v>43.621240335051525</c:v>
                </c:pt>
                <c:pt idx="1272">
                  <c:v>43.645709041666642</c:v>
                </c:pt>
                <c:pt idx="1273">
                  <c:v>43.448079917512672</c:v>
                </c:pt>
                <c:pt idx="1274">
                  <c:v>43.400117647058799</c:v>
                </c:pt>
                <c:pt idx="1275">
                  <c:v>43.52220559374998</c:v>
                </c:pt>
                <c:pt idx="1276">
                  <c:v>43.787450901741273</c:v>
                </c:pt>
                <c:pt idx="1277">
                  <c:v>43.977077841845116</c:v>
                </c:pt>
                <c:pt idx="1278">
                  <c:v>44.166907407786866</c:v>
                </c:pt>
                <c:pt idx="1279">
                  <c:v>44.426935631127435</c:v>
                </c:pt>
                <c:pt idx="1280">
                  <c:v>44.685687092833859</c:v>
                </c:pt>
                <c:pt idx="1281">
                  <c:v>44.790130884740236</c:v>
                </c:pt>
                <c:pt idx="1282">
                  <c:v>44.821372172859427</c:v>
                </c:pt>
                <c:pt idx="1283">
                  <c:v>44.924538043478236</c:v>
                </c:pt>
                <c:pt idx="1284">
                  <c:v>44.678009999999979</c:v>
                </c:pt>
                <c:pt idx="1285">
                  <c:v>44.434617448330663</c:v>
                </c:pt>
                <c:pt idx="1286">
                  <c:v>44.124593848580417</c:v>
                </c:pt>
                <c:pt idx="1287">
                  <c:v>44.193470627934254</c:v>
                </c:pt>
                <c:pt idx="1288">
                  <c:v>44.193052936046492</c:v>
                </c:pt>
                <c:pt idx="1289">
                  <c:v>44.124469900306721</c:v>
                </c:pt>
                <c:pt idx="1290">
                  <c:v>44.230453167808193</c:v>
                </c:pt>
                <c:pt idx="1291">
                  <c:v>44.469571619318152</c:v>
                </c:pt>
                <c:pt idx="1292">
                  <c:v>44.57168515037592</c:v>
                </c:pt>
                <c:pt idx="1293">
                  <c:v>45.140205262667635</c:v>
                </c:pt>
                <c:pt idx="1294">
                  <c:v>45.902434745919855</c:v>
                </c:pt>
                <c:pt idx="1295">
                  <c:v>46.657530465288012</c:v>
                </c:pt>
                <c:pt idx="1296">
                  <c:v>47.460295909590016</c:v>
                </c:pt>
                <c:pt idx="1297">
                  <c:v>48.109800678364664</c:v>
                </c:pt>
                <c:pt idx="1298">
                  <c:v>48.81390580229224</c:v>
                </c:pt>
                <c:pt idx="1299">
                  <c:v>49.083384056303096</c:v>
                </c:pt>
                <c:pt idx="1300">
                  <c:v>49.277448749999976</c:v>
                </c:pt>
                <c:pt idx="1301">
                  <c:v>49.535461618257244</c:v>
                </c:pt>
                <c:pt idx="1302">
                  <c:v>49.752781831395325</c:v>
                </c:pt>
                <c:pt idx="1303">
                  <c:v>50.032753531504042</c:v>
                </c:pt>
                <c:pt idx="1304">
                  <c:v>50.240371146112579</c:v>
                </c:pt>
                <c:pt idx="1305">
                  <c:v>50.100808369348378</c:v>
                </c:pt>
                <c:pt idx="1306">
                  <c:v>49.897289500988116</c:v>
                </c:pt>
                <c:pt idx="1307">
                  <c:v>49.63302966101692</c:v>
                </c:pt>
                <c:pt idx="1308">
                  <c:v>49.403138150706916</c:v>
                </c:pt>
                <c:pt idx="1309">
                  <c:v>49.17998148764255</c:v>
                </c:pt>
                <c:pt idx="1310">
                  <c:v>48.901514513108587</c:v>
                </c:pt>
                <c:pt idx="1311">
                  <c:v>47.989073587962935</c:v>
                </c:pt>
                <c:pt idx="1312">
                  <c:v>47.154574900672344</c:v>
                </c:pt>
                <c:pt idx="1313">
                  <c:v>46.279901753325241</c:v>
                </c:pt>
                <c:pt idx="1314">
                  <c:v>45.970129987908081</c:v>
                </c:pt>
                <c:pt idx="1315">
                  <c:v>45.331472088835511</c:v>
                </c:pt>
                <c:pt idx="1316">
                  <c:v>44.648732142857121</c:v>
                </c:pt>
                <c:pt idx="1317">
                  <c:v>44.408778007075448</c:v>
                </c:pt>
                <c:pt idx="1318">
                  <c:v>44.224973684210504</c:v>
                </c:pt>
                <c:pt idx="1319">
                  <c:v>43.993118482039378</c:v>
                </c:pt>
                <c:pt idx="1320">
                  <c:v>43.403581896551707</c:v>
                </c:pt>
                <c:pt idx="1321">
                  <c:v>42.726019624573354</c:v>
                </c:pt>
                <c:pt idx="1322">
                  <c:v>42.20477542372879</c:v>
                </c:pt>
                <c:pt idx="1323">
                  <c:v>42.332585837542069</c:v>
                </c:pt>
                <c:pt idx="1324">
                  <c:v>42.411690304844079</c:v>
                </c:pt>
                <c:pt idx="1325">
                  <c:v>42.442390314569515</c:v>
                </c:pt>
                <c:pt idx="1326">
                  <c:v>42.221522673307845</c:v>
                </c:pt>
                <c:pt idx="1327">
                  <c:v>42.14167684859153</c:v>
                </c:pt>
                <c:pt idx="1328">
                  <c:v>41.973043857296112</c:v>
                </c:pt>
                <c:pt idx="1329">
                  <c:v>41.965451017130597</c:v>
                </c:pt>
                <c:pt idx="1330">
                  <c:v>41.913111659551738</c:v>
                </c:pt>
                <c:pt idx="1331">
                  <c:v>41.861106382978697</c:v>
                </c:pt>
                <c:pt idx="1332">
                  <c:v>41.229967941410372</c:v>
                </c:pt>
                <c:pt idx="1333">
                  <c:v>40.602561687367846</c:v>
                </c:pt>
                <c:pt idx="1334">
                  <c:v>40.14861706349204</c:v>
                </c:pt>
                <c:pt idx="1335">
                  <c:v>39.403591695205456</c:v>
                </c:pt>
                <c:pt idx="1336">
                  <c:v>38.462753372912303</c:v>
                </c:pt>
                <c:pt idx="1337">
                  <c:v>37.423590850515446</c:v>
                </c:pt>
                <c:pt idx="1338">
                  <c:v>36.69750424999998</c:v>
                </c:pt>
                <c:pt idx="1339">
                  <c:v>36.089041946008166</c:v>
                </c:pt>
                <c:pt idx="1340">
                  <c:v>35.483327374872303</c:v>
                </c:pt>
                <c:pt idx="1341">
                  <c:v>34.574816299643565</c:v>
                </c:pt>
                <c:pt idx="1342">
                  <c:v>33.843895809948961</c:v>
                </c:pt>
                <c:pt idx="1343">
                  <c:v>33.177571721311459</c:v>
                </c:pt>
                <c:pt idx="1344">
                  <c:v>32.917718960889552</c:v>
                </c:pt>
                <c:pt idx="1345">
                  <c:v>32.692024623340124</c:v>
                </c:pt>
                <c:pt idx="1346">
                  <c:v>32.500215781409587</c:v>
                </c:pt>
                <c:pt idx="1347">
                  <c:v>32.416801236054752</c:v>
                </c:pt>
                <c:pt idx="1348">
                  <c:v>32.366899804687485</c:v>
                </c:pt>
                <c:pt idx="1349">
                  <c:v>32.415295854271335</c:v>
                </c:pt>
                <c:pt idx="1350">
                  <c:v>32.892492886636617</c:v>
                </c:pt>
                <c:pt idx="1351">
                  <c:v>33.398927376496985</c:v>
                </c:pt>
                <c:pt idx="1352">
                  <c:v>33.83525943396225</c:v>
                </c:pt>
                <c:pt idx="1353">
                  <c:v>34.351876466584137</c:v>
                </c:pt>
                <c:pt idx="1354">
                  <c:v>34.900138729001959</c:v>
                </c:pt>
                <c:pt idx="1355">
                  <c:v>35.480976678183595</c:v>
                </c:pt>
                <c:pt idx="1356">
                  <c:v>36.302818940137364</c:v>
                </c:pt>
                <c:pt idx="1357">
                  <c:v>37.151284790039035</c:v>
                </c:pt>
                <c:pt idx="1358">
                  <c:v>38.102591374268982</c:v>
                </c:pt>
                <c:pt idx="1359">
                  <c:v>38.696289627788538</c:v>
                </c:pt>
                <c:pt idx="1360">
                  <c:v>39.360489984284307</c:v>
                </c:pt>
                <c:pt idx="1361">
                  <c:v>40.02060028929602</c:v>
                </c:pt>
                <c:pt idx="1362">
                  <c:v>40.162132564841478</c:v>
                </c:pt>
                <c:pt idx="1363">
                  <c:v>40.302581339712901</c:v>
                </c:pt>
                <c:pt idx="1364">
                  <c:v>40.403442857142828</c:v>
                </c:pt>
                <c:pt idx="1365">
                  <c:v>40.353290972222204</c:v>
                </c:pt>
                <c:pt idx="1366">
                  <c:v>40.418005324074052</c:v>
                </c:pt>
                <c:pt idx="1367">
                  <c:v>40.482962962962944</c:v>
                </c:pt>
                <c:pt idx="1368">
                  <c:v>40.203944093601876</c:v>
                </c:pt>
                <c:pt idx="1369">
                  <c:v>39.812741373820728</c:v>
                </c:pt>
                <c:pt idx="1370">
                  <c:v>39.462506461466141</c:v>
                </c:pt>
                <c:pt idx="1371">
                  <c:v>38.654850912067324</c:v>
                </c:pt>
                <c:pt idx="1372">
                  <c:v>37.889994757688704</c:v>
                </c:pt>
                <c:pt idx="1373">
                  <c:v>37.165328183085478</c:v>
                </c:pt>
                <c:pt idx="1374">
                  <c:v>36.795279667207772</c:v>
                </c:pt>
                <c:pt idx="1375">
                  <c:v>36.426838906249976</c:v>
                </c:pt>
                <c:pt idx="1376">
                  <c:v>36.026227493074771</c:v>
                </c:pt>
                <c:pt idx="1377">
                  <c:v>35.406511252299893</c:v>
                </c:pt>
                <c:pt idx="1378">
                  <c:v>34.823492907110072</c:v>
                </c:pt>
                <c:pt idx="1379">
                  <c:v>34.243440645013706</c:v>
                </c:pt>
                <c:pt idx="1380">
                  <c:v>34.07958599452553</c:v>
                </c:pt>
                <c:pt idx="1381">
                  <c:v>34.102810498627619</c:v>
                </c:pt>
                <c:pt idx="1382">
                  <c:v>34.188894761029395</c:v>
                </c:pt>
                <c:pt idx="1383">
                  <c:v>34.401178850138102</c:v>
                </c:pt>
                <c:pt idx="1384">
                  <c:v>34.455554769283722</c:v>
                </c:pt>
                <c:pt idx="1385">
                  <c:v>34.414851027397248</c:v>
                </c:pt>
                <c:pt idx="1386">
                  <c:v>34.524108236301352</c:v>
                </c:pt>
                <c:pt idx="1387">
                  <c:v>34.569989955560601</c:v>
                </c:pt>
                <c:pt idx="1388">
                  <c:v>34.521702019056242</c:v>
                </c:pt>
                <c:pt idx="1389">
                  <c:v>34.204029142112404</c:v>
                </c:pt>
                <c:pt idx="1390">
                  <c:v>33.88669971127716</c:v>
                </c:pt>
                <c:pt idx="1391">
                  <c:v>33.570176470588216</c:v>
                </c:pt>
                <c:pt idx="1392">
                  <c:v>33.835046442221206</c:v>
                </c:pt>
                <c:pt idx="1393">
                  <c:v>34.188030561155898</c:v>
                </c:pt>
                <c:pt idx="1394">
                  <c:v>34.507911462979465</c:v>
                </c:pt>
                <c:pt idx="1395">
                  <c:v>33.808878310780813</c:v>
                </c:pt>
                <c:pt idx="1396">
                  <c:v>33.176038146551704</c:v>
                </c:pt>
                <c:pt idx="1397">
                  <c:v>32.547432819383246</c:v>
                </c:pt>
                <c:pt idx="1398">
                  <c:v>33.542184753954288</c:v>
                </c:pt>
                <c:pt idx="1399">
                  <c:v>34.441150568181804</c:v>
                </c:pt>
                <c:pt idx="1400">
                  <c:v>35.330735869565196</c:v>
                </c:pt>
                <c:pt idx="1401">
                  <c:v>36.453503160234156</c:v>
                </c:pt>
                <c:pt idx="1402">
                  <c:v>37.635334364168088</c:v>
                </c:pt>
                <c:pt idx="1403">
                  <c:v>38.84897638648178</c:v>
                </c:pt>
                <c:pt idx="1404">
                  <c:v>39.552657935393235</c:v>
                </c:pt>
                <c:pt idx="1405">
                  <c:v>40.252920598060328</c:v>
                </c:pt>
                <c:pt idx="1406">
                  <c:v>40.879050965665215</c:v>
                </c:pt>
                <c:pt idx="1407">
                  <c:v>42.915719273057199</c:v>
                </c:pt>
                <c:pt idx="1408">
                  <c:v>45.007884239361672</c:v>
                </c:pt>
                <c:pt idx="1409">
                  <c:v>47.046166843220313</c:v>
                </c:pt>
                <c:pt idx="1410">
                  <c:v>47.611447452531621</c:v>
                </c:pt>
                <c:pt idx="1411">
                  <c:v>48.172193082983163</c:v>
                </c:pt>
                <c:pt idx="1412">
                  <c:v>48.606008451585957</c:v>
                </c:pt>
                <c:pt idx="1413">
                  <c:v>49.175930412853553</c:v>
                </c:pt>
                <c:pt idx="1414">
                  <c:v>49.866329816084765</c:v>
                </c:pt>
                <c:pt idx="1415">
                  <c:v>50.492155082987523</c:v>
                </c:pt>
                <c:pt idx="1416">
                  <c:v>51.109322873658108</c:v>
                </c:pt>
                <c:pt idx="1417">
                  <c:v>51.741870888157862</c:v>
                </c:pt>
                <c:pt idx="1418">
                  <c:v>52.283597710547809</c:v>
                </c:pt>
                <c:pt idx="1419">
                  <c:v>52.124247882818828</c:v>
                </c:pt>
                <c:pt idx="1420">
                  <c:v>52.008725449313381</c:v>
                </c:pt>
                <c:pt idx="1421">
                  <c:v>52.061975221595461</c:v>
                </c:pt>
                <c:pt idx="1422">
                  <c:v>50.886163082797395</c:v>
                </c:pt>
                <c:pt idx="1423">
                  <c:v>49.755908908507202</c:v>
                </c:pt>
                <c:pt idx="1424">
                  <c:v>48.551470499999972</c:v>
                </c:pt>
                <c:pt idx="1425">
                  <c:v>47.782494342157619</c:v>
                </c:pt>
                <c:pt idx="1426">
                  <c:v>47.132669961278765</c:v>
                </c:pt>
                <c:pt idx="1427">
                  <c:v>46.462055412371114</c:v>
                </c:pt>
                <c:pt idx="1428">
                  <c:v>45.223832908163232</c:v>
                </c:pt>
                <c:pt idx="1429">
                  <c:v>44.191265624999971</c:v>
                </c:pt>
                <c:pt idx="1430">
                  <c:v>43.134791666666651</c:v>
                </c:pt>
                <c:pt idx="1431">
                  <c:v>42.7961808427075</c:v>
                </c:pt>
                <c:pt idx="1432">
                  <c:v>42.425954735874598</c:v>
                </c:pt>
                <c:pt idx="1433">
                  <c:v>41.927739607390279</c:v>
                </c:pt>
                <c:pt idx="1434">
                  <c:v>42.081306556748451</c:v>
                </c:pt>
                <c:pt idx="1435">
                  <c:v>42.009053001519732</c:v>
                </c:pt>
                <c:pt idx="1436">
                  <c:v>41.96970892991709</c:v>
                </c:pt>
                <c:pt idx="1437">
                  <c:v>41.462407598314584</c:v>
                </c:pt>
                <c:pt idx="1438">
                  <c:v>41.114027172085173</c:v>
                </c:pt>
                <c:pt idx="1439">
                  <c:v>40.858803251121053</c:v>
                </c:pt>
                <c:pt idx="1440">
                  <c:v>40.317713767644854</c:v>
                </c:pt>
                <c:pt idx="1441">
                  <c:v>39.960284045808585</c:v>
                </c:pt>
                <c:pt idx="1442">
                  <c:v>39.736558333333313</c:v>
                </c:pt>
                <c:pt idx="1443">
                  <c:v>38.585026983173059</c:v>
                </c:pt>
                <c:pt idx="1444">
                  <c:v>37.514116717367237</c:v>
                </c:pt>
                <c:pt idx="1445">
                  <c:v>36.562338694852926</c:v>
                </c:pt>
                <c:pt idx="1446">
                  <c:v>35.436525330396456</c:v>
                </c:pt>
                <c:pt idx="1447">
                  <c:v>34.376298041727651</c:v>
                </c:pt>
                <c:pt idx="1448">
                  <c:v>33.273687135568494</c:v>
                </c:pt>
                <c:pt idx="1449">
                  <c:v>32.075421383733598</c:v>
                </c:pt>
                <c:pt idx="1450">
                  <c:v>30.83600536556602</c:v>
                </c:pt>
                <c:pt idx="1451">
                  <c:v>29.667980873821595</c:v>
                </c:pt>
                <c:pt idx="1452">
                  <c:v>29.767296628349008</c:v>
                </c:pt>
                <c:pt idx="1453">
                  <c:v>29.801494575216434</c:v>
                </c:pt>
                <c:pt idx="1454">
                  <c:v>29.774403715003576</c:v>
                </c:pt>
                <c:pt idx="1455">
                  <c:v>30.270339771505363</c:v>
                </c:pt>
                <c:pt idx="1456">
                  <c:v>30.746701248210439</c:v>
                </c:pt>
                <c:pt idx="1457">
                  <c:v>31.154709789586292</c:v>
                </c:pt>
                <c:pt idx="1458">
                  <c:v>31.68989412811386</c:v>
                </c:pt>
                <c:pt idx="1459">
                  <c:v>32.199928584102189</c:v>
                </c:pt>
                <c:pt idx="1460">
                  <c:v>32.70707537154987</c:v>
                </c:pt>
                <c:pt idx="1461">
                  <c:v>33.224070433709429</c:v>
                </c:pt>
                <c:pt idx="1462">
                  <c:v>33.808708626760541</c:v>
                </c:pt>
                <c:pt idx="1463">
                  <c:v>34.464411997885819</c:v>
                </c:pt>
                <c:pt idx="1464">
                  <c:v>34.744357468443177</c:v>
                </c:pt>
                <c:pt idx="1465">
                  <c:v>35.0705149371069</c:v>
                </c:pt>
                <c:pt idx="1466">
                  <c:v>35.394401114206111</c:v>
                </c:pt>
                <c:pt idx="1467">
                  <c:v>34.993647135416651</c:v>
                </c:pt>
                <c:pt idx="1468">
                  <c:v>34.643095527045752</c:v>
                </c:pt>
                <c:pt idx="1469">
                  <c:v>34.293514975761752</c:v>
                </c:pt>
                <c:pt idx="1470">
                  <c:v>34.932193992382253</c:v>
                </c:pt>
                <c:pt idx="1471">
                  <c:v>35.472610928867383</c:v>
                </c:pt>
                <c:pt idx="1472">
                  <c:v>36.034867763611288</c:v>
                </c:pt>
                <c:pt idx="1473">
                  <c:v>36.748031056966354</c:v>
                </c:pt>
                <c:pt idx="1474">
                  <c:v>37.583792438271587</c:v>
                </c:pt>
                <c:pt idx="1475">
                  <c:v>38.462328960905332</c:v>
                </c:pt>
                <c:pt idx="1476">
                  <c:v>38.824426141415856</c:v>
                </c:pt>
                <c:pt idx="1477">
                  <c:v>39.175124987218794</c:v>
                </c:pt>
                <c:pt idx="1478">
                  <c:v>39.523615404211938</c:v>
                </c:pt>
                <c:pt idx="1479">
                  <c:v>40.912527985074604</c:v>
                </c:pt>
                <c:pt idx="1480">
                  <c:v>42.326352966101673</c:v>
                </c:pt>
                <c:pt idx="1481">
                  <c:v>43.62005067567565</c:v>
                </c:pt>
                <c:pt idx="1482">
                  <c:v>44.728141425202125</c:v>
                </c:pt>
                <c:pt idx="1483">
                  <c:v>45.76875755033555</c:v>
                </c:pt>
                <c:pt idx="1484">
                  <c:v>46.863678463855393</c:v>
                </c:pt>
                <c:pt idx="1485">
                  <c:v>48.700141304347802</c:v>
                </c:pt>
                <c:pt idx="1486">
                  <c:v>50.50039203406812</c:v>
                </c:pt>
                <c:pt idx="1487">
                  <c:v>52.365706412825631</c:v>
                </c:pt>
                <c:pt idx="1488">
                  <c:v>53.264564620758449</c:v>
                </c:pt>
                <c:pt idx="1489">
                  <c:v>54.156274850894604</c:v>
                </c:pt>
                <c:pt idx="1490">
                  <c:v>55.077276667767471</c:v>
                </c:pt>
                <c:pt idx="1491">
                  <c:v>55.95291953176428</c:v>
                </c:pt>
                <c:pt idx="1492">
                  <c:v>56.897317004763444</c:v>
                </c:pt>
                <c:pt idx="1493">
                  <c:v>57.838166803278654</c:v>
                </c:pt>
                <c:pt idx="1494">
                  <c:v>58.258136065573737</c:v>
                </c:pt>
                <c:pt idx="1495">
                  <c:v>58.524598185088266</c:v>
                </c:pt>
                <c:pt idx="1496">
                  <c:v>58.828044223237562</c:v>
                </c:pt>
                <c:pt idx="1497">
                  <c:v>57.958799353448249</c:v>
                </c:pt>
                <c:pt idx="1498">
                  <c:v>57.318386486816379</c:v>
                </c:pt>
                <c:pt idx="1499">
                  <c:v>56.676972312703562</c:v>
                </c:pt>
                <c:pt idx="1500">
                  <c:v>56.390902133257732</c:v>
                </c:pt>
                <c:pt idx="1501">
                  <c:v>56.252870953034183</c:v>
                </c:pt>
                <c:pt idx="1502">
                  <c:v>56.007769749518275</c:v>
                </c:pt>
                <c:pt idx="1503">
                  <c:v>56.268089011516274</c:v>
                </c:pt>
                <c:pt idx="1504">
                  <c:v>56.634705459770082</c:v>
                </c:pt>
                <c:pt idx="1505">
                  <c:v>57.072670309508581</c:v>
                </c:pt>
                <c:pt idx="1506">
                  <c:v>57.556420927547741</c:v>
                </c:pt>
                <c:pt idx="1507">
                  <c:v>58.038489204545414</c:v>
                </c:pt>
                <c:pt idx="1508">
                  <c:v>58.444391634980946</c:v>
                </c:pt>
                <c:pt idx="1509">
                  <c:v>59.732469598862885</c:v>
                </c:pt>
                <c:pt idx="1510">
                  <c:v>61.089374999999976</c:v>
                </c:pt>
                <c:pt idx="1511">
                  <c:v>62.559267418032753</c:v>
                </c:pt>
                <c:pt idx="1512">
                  <c:v>63.173072505499647</c:v>
                </c:pt>
                <c:pt idx="1513">
                  <c:v>63.783192210996205</c:v>
                </c:pt>
                <c:pt idx="1514">
                  <c:v>64.429584374999962</c:v>
                </c:pt>
                <c:pt idx="1515">
                  <c:v>64.514338471441917</c:v>
                </c:pt>
                <c:pt idx="1516">
                  <c:v>64.720088472048687</c:v>
                </c:pt>
                <c:pt idx="1517">
                  <c:v>64.8044272457891</c:v>
                </c:pt>
                <c:pt idx="1518">
                  <c:v>64.771558411214912</c:v>
                </c:pt>
                <c:pt idx="1519">
                  <c:v>64.698510960820855</c:v>
                </c:pt>
                <c:pt idx="1520">
                  <c:v>64.585645161290287</c:v>
                </c:pt>
                <c:pt idx="1521">
                  <c:v>63.939574323174469</c:v>
                </c:pt>
                <c:pt idx="1522">
                  <c:v>63.492817581269314</c:v>
                </c:pt>
                <c:pt idx="1523">
                  <c:v>63.084434283942919</c:v>
                </c:pt>
                <c:pt idx="1524">
                  <c:v>62.872205290841542</c:v>
                </c:pt>
                <c:pt idx="1525">
                  <c:v>62.660762816553394</c:v>
                </c:pt>
                <c:pt idx="1526">
                  <c:v>62.450102496917353</c:v>
                </c:pt>
                <c:pt idx="1527">
                  <c:v>62.035274999999963</c:v>
                </c:pt>
                <c:pt idx="1528">
                  <c:v>61.621976351351314</c:v>
                </c:pt>
                <c:pt idx="1529">
                  <c:v>61.247750383435552</c:v>
                </c:pt>
                <c:pt idx="1530">
                  <c:v>60.712287695312462</c:v>
                </c:pt>
                <c:pt idx="1531">
                  <c:v>60.177979027692736</c:v>
                </c:pt>
                <c:pt idx="1532">
                  <c:v>59.645133328239588</c:v>
                </c:pt>
                <c:pt idx="1533">
                  <c:v>59.30174175685972</c:v>
                </c:pt>
                <c:pt idx="1534">
                  <c:v>59.103982328506071</c:v>
                </c:pt>
                <c:pt idx="1535">
                  <c:v>58.942006940207406</c:v>
                </c:pt>
                <c:pt idx="1536">
                  <c:v>59.146736148180501</c:v>
                </c:pt>
                <c:pt idx="1537">
                  <c:v>59.422629564461594</c:v>
                </c:pt>
                <c:pt idx="1538">
                  <c:v>59.589311363636334</c:v>
                </c:pt>
                <c:pt idx="1539">
                  <c:v>60.515498646209352</c:v>
                </c:pt>
                <c:pt idx="1540">
                  <c:v>61.871933664259899</c:v>
                </c:pt>
                <c:pt idx="1541">
                  <c:v>63.228368682310439</c:v>
                </c:pt>
                <c:pt idx="1542">
                  <c:v>64.544766046790613</c:v>
                </c:pt>
                <c:pt idx="1543">
                  <c:v>65.892699730700144</c:v>
                </c:pt>
                <c:pt idx="1544">
                  <c:v>67.074018761167324</c:v>
                </c:pt>
                <c:pt idx="1545">
                  <c:v>69.091768356123637</c:v>
                </c:pt>
                <c:pt idx="1546">
                  <c:v>71.186827837195452</c:v>
                </c:pt>
                <c:pt idx="1547">
                  <c:v>73.32294006238854</c:v>
                </c:pt>
                <c:pt idx="1548">
                  <c:v>74.512117520734563</c:v>
                </c:pt>
                <c:pt idx="1549">
                  <c:v>75.471378459952845</c:v>
                </c:pt>
                <c:pt idx="1550">
                  <c:v>76.240856819509318</c:v>
                </c:pt>
                <c:pt idx="1551">
                  <c:v>76.67989856976061</c:v>
                </c:pt>
                <c:pt idx="1552">
                  <c:v>77.073461005830865</c:v>
                </c:pt>
                <c:pt idx="1553">
                  <c:v>77.151569025521994</c:v>
                </c:pt>
                <c:pt idx="1554">
                  <c:v>77.852612123842562</c:v>
                </c:pt>
                <c:pt idx="1555">
                  <c:v>78.732246817129564</c:v>
                </c:pt>
                <c:pt idx="1556">
                  <c:v>79.199384715025872</c:v>
                </c:pt>
                <c:pt idx="1557">
                  <c:v>77.246989942528685</c:v>
                </c:pt>
                <c:pt idx="1558">
                  <c:v>75.387819500287137</c:v>
                </c:pt>
                <c:pt idx="1559">
                  <c:v>73.615301724137893</c:v>
                </c:pt>
                <c:pt idx="1560">
                  <c:v>70.928994860079911</c:v>
                </c:pt>
                <c:pt idx="1561">
                  <c:v>68.431578498293476</c:v>
                </c:pt>
                <c:pt idx="1562">
                  <c:v>66.066265607264441</c:v>
                </c:pt>
                <c:pt idx="1563">
                  <c:v>61.629282433578254</c:v>
                </c:pt>
                <c:pt idx="1564">
                  <c:v>57.195071046707902</c:v>
                </c:pt>
                <c:pt idx="1565">
                  <c:v>52.948922401685365</c:v>
                </c:pt>
                <c:pt idx="1566">
                  <c:v>49.01841795774645</c:v>
                </c:pt>
                <c:pt idx="1567">
                  <c:v>44.938761619718285</c:v>
                </c:pt>
                <c:pt idx="1568">
                  <c:v>40.67577783230508</c:v>
                </c:pt>
                <c:pt idx="1569">
                  <c:v>39.073527363534026</c:v>
                </c:pt>
                <c:pt idx="1570">
                  <c:v>37.397071237316773</c:v>
                </c:pt>
                <c:pt idx="1571">
                  <c:v>35.795784168081482</c:v>
                </c:pt>
                <c:pt idx="1572">
                  <c:v>35.719757199322395</c:v>
                </c:pt>
                <c:pt idx="1573">
                  <c:v>35.583931032058473</c:v>
                </c:pt>
                <c:pt idx="1574">
                  <c:v>35.389691694630848</c:v>
                </c:pt>
                <c:pt idx="1575">
                  <c:v>36.161735956618443</c:v>
                </c:pt>
                <c:pt idx="1576">
                  <c:v>37.130608314794195</c:v>
                </c:pt>
                <c:pt idx="1577">
                  <c:v>38.078302529182857</c:v>
                </c:pt>
                <c:pt idx="1578">
                  <c:v>39.600699611327023</c:v>
                </c:pt>
                <c:pt idx="1579">
                  <c:v>41.028696043165446</c:v>
                </c:pt>
                <c:pt idx="1580">
                  <c:v>42.517595303867381</c:v>
                </c:pt>
                <c:pt idx="1581">
                  <c:v>41.293271166574712</c:v>
                </c:pt>
                <c:pt idx="1582">
                  <c:v>40.13930157198012</c:v>
                </c:pt>
                <c:pt idx="1583">
                  <c:v>39.071535033167471</c:v>
                </c:pt>
                <c:pt idx="1584">
                  <c:v>40.182529581728105</c:v>
                </c:pt>
                <c:pt idx="1585">
                  <c:v>41.148501160567974</c:v>
                </c:pt>
                <c:pt idx="1586">
                  <c:v>42.16837947882734</c:v>
                </c:pt>
                <c:pt idx="1587">
                  <c:v>44.225413832970595</c:v>
                </c:pt>
                <c:pt idx="1588">
                  <c:v>46.266194141689347</c:v>
                </c:pt>
                <c:pt idx="1589">
                  <c:v>48.182156709308629</c:v>
                </c:pt>
                <c:pt idx="1590">
                  <c:v>50.00108210984228</c:v>
                </c:pt>
                <c:pt idx="1591">
                  <c:v>51.675708626760532</c:v>
                </c:pt>
                <c:pt idx="1592">
                  <c:v>53.366482856371469</c:v>
                </c:pt>
                <c:pt idx="1593">
                  <c:v>58.113908783783756</c:v>
                </c:pt>
                <c:pt idx="1594">
                  <c:v>62.973840785907825</c:v>
                </c:pt>
                <c:pt idx="1595">
                  <c:v>67.749723955507292</c:v>
                </c:pt>
                <c:pt idx="1596">
                  <c:v>68.923637958963255</c:v>
                </c:pt>
                <c:pt idx="1597">
                  <c:v>70.048557330827038</c:v>
                </c:pt>
                <c:pt idx="1598">
                  <c:v>71.085512273212331</c:v>
                </c:pt>
                <c:pt idx="1599">
                  <c:v>72.743665226063797</c:v>
                </c:pt>
                <c:pt idx="1600">
                  <c:v>74.194569672131124</c:v>
                </c:pt>
                <c:pt idx="1601">
                  <c:v>75.828029454401644</c:v>
                </c:pt>
                <c:pt idx="1602">
                  <c:v>76.678537816789813</c:v>
                </c:pt>
                <c:pt idx="1603">
                  <c:v>77.368089379947193</c:v>
                </c:pt>
                <c:pt idx="1604">
                  <c:v>77.933600908372796</c:v>
                </c:pt>
                <c:pt idx="1605">
                  <c:v>77.87426892352012</c:v>
                </c:pt>
                <c:pt idx="1606">
                  <c:v>78.182225458115141</c:v>
                </c:pt>
                <c:pt idx="1607">
                  <c:v>78.819822320020961</c:v>
                </c:pt>
                <c:pt idx="1608">
                  <c:v>79.402305977975828</c:v>
                </c:pt>
                <c:pt idx="1609">
                  <c:v>79.690444799270026</c:v>
                </c:pt>
                <c:pt idx="1610">
                  <c:v>79.809802767718523</c:v>
                </c:pt>
                <c:pt idx="1611">
                  <c:v>80.610646839671077</c:v>
                </c:pt>
                <c:pt idx="1612">
                  <c:v>82.028955118312709</c:v>
                </c:pt>
                <c:pt idx="1613">
                  <c:v>83.321469794344424</c:v>
                </c:pt>
                <c:pt idx="1614">
                  <c:v>84.340531281985619</c:v>
                </c:pt>
                <c:pt idx="1615">
                  <c:v>85.306790987779976</c:v>
                </c:pt>
                <c:pt idx="1616">
                  <c:v>85.655773075955679</c:v>
                </c:pt>
                <c:pt idx="1617">
                  <c:v>86.924150037650534</c:v>
                </c:pt>
                <c:pt idx="1618">
                  <c:v>89.080028782894686</c:v>
                </c:pt>
                <c:pt idx="1619">
                  <c:v>90.900084794207274</c:v>
                </c:pt>
                <c:pt idx="1620">
                  <c:v>91.435476235501696</c:v>
                </c:pt>
                <c:pt idx="1621">
                  <c:v>92.471933505284326</c:v>
                </c:pt>
                <c:pt idx="1622">
                  <c:v>93.176633821321275</c:v>
                </c:pt>
                <c:pt idx="1623">
                  <c:v>93.16182661290317</c:v>
                </c:pt>
                <c:pt idx="1624">
                  <c:v>93.469257716049313</c:v>
                </c:pt>
                <c:pt idx="1625">
                  <c:v>94.050967533267553</c:v>
                </c:pt>
                <c:pt idx="1626">
                  <c:v>95.485738636363578</c:v>
                </c:pt>
                <c:pt idx="1627">
                  <c:v>97.007132479156382</c:v>
                </c:pt>
                <c:pt idx="1628">
                  <c:v>99.2023697018235</c:v>
                </c:pt>
                <c:pt idx="1629">
                  <c:v>100.9872073216055</c:v>
                </c:pt>
                <c:pt idx="1630">
                  <c:v>102.38350403225802</c:v>
                </c:pt>
                <c:pt idx="1631">
                  <c:v>103.47538992814663</c:v>
                </c:pt>
                <c:pt idx="1632">
                  <c:v>103.85236067059911</c:v>
                </c:pt>
                <c:pt idx="1633">
                  <c:v>103.98785835556927</c:v>
                </c:pt>
                <c:pt idx="1634">
                  <c:v>103.73149975408076</c:v>
                </c:pt>
                <c:pt idx="1635">
                  <c:v>103.79328002380419</c:v>
                </c:pt>
                <c:pt idx="1636">
                  <c:v>103.88972686812627</c:v>
                </c:pt>
                <c:pt idx="1637">
                  <c:v>104.41422088580858</c:v>
                </c:pt>
                <c:pt idx="1638">
                  <c:v>101.84985645634394</c:v>
                </c:pt>
                <c:pt idx="1639">
                  <c:v>99.441290274484473</c:v>
                </c:pt>
                <c:pt idx="1640">
                  <c:v>96.579434265432326</c:v>
                </c:pt>
                <c:pt idx="1641">
                  <c:v>91.297123880039777</c:v>
                </c:pt>
                <c:pt idx="1642">
                  <c:v>85.711878559499809</c:v>
                </c:pt>
                <c:pt idx="1643">
                  <c:v>80.719853382277279</c:v>
                </c:pt>
                <c:pt idx="1644">
                  <c:v>77.978232482944804</c:v>
                </c:pt>
                <c:pt idx="1645">
                  <c:v>75.41683239408006</c:v>
                </c:pt>
                <c:pt idx="1646">
                  <c:v>72.453194370293332</c:v>
                </c:pt>
                <c:pt idx="1647">
                  <c:v>68.430913182014905</c:v>
                </c:pt>
                <c:pt idx="1648">
                  <c:v>64.303899873979802</c:v>
                </c:pt>
                <c:pt idx="1649">
                  <c:v>60.142270011196636</c:v>
                </c:pt>
                <c:pt idx="1650">
                  <c:v>57.723976139277305</c:v>
                </c:pt>
                <c:pt idx="1651">
                  <c:v>55.842740122600226</c:v>
                </c:pt>
                <c:pt idx="1652">
                  <c:v>53.80458462266261</c:v>
                </c:pt>
                <c:pt idx="1653">
                  <c:v>42.102868894091117</c:v>
                </c:pt>
                <c:pt idx="1654">
                  <c:v>30.435027951041526</c:v>
                </c:pt>
                <c:pt idx="1655">
                  <c:v>18.132584622409944</c:v>
                </c:pt>
                <c:pt idx="1656">
                  <c:v>14.810432384687147</c:v>
                </c:pt>
                <c:pt idx="1657">
                  <c:v>11.509622136451243</c:v>
                </c:pt>
                <c:pt idx="1658">
                  <c:v>8.2620076019350339</c:v>
                </c:pt>
                <c:pt idx="1659">
                  <c:v>8.501731910054394</c:v>
                </c:pt>
                <c:pt idx="1660">
                  <c:v>8.7367913455783288</c:v>
                </c:pt>
                <c:pt idx="1661">
                  <c:v>8.9197200998641542</c:v>
                </c:pt>
                <c:pt idx="1662">
                  <c:v>10.928445886018634</c:v>
                </c:pt>
                <c:pt idx="1663">
                  <c:v>12.894086717106658</c:v>
                </c:pt>
                <c:pt idx="1664">
                  <c:v>14.874879612351764</c:v>
                </c:pt>
                <c:pt idx="1665">
                  <c:v>30.04109913404292</c:v>
                </c:pt>
                <c:pt idx="1666">
                  <c:v>45.189647760366071</c:v>
                </c:pt>
                <c:pt idx="1667">
                  <c:v>60.465935533389789</c:v>
                </c:pt>
                <c:pt idx="1668">
                  <c:v>64.185115223802029</c:v>
                </c:pt>
                <c:pt idx="1669">
                  <c:v>68.09326252301129</c:v>
                </c:pt>
                <c:pt idx="1670">
                  <c:v>71.722886732588606</c:v>
                </c:pt>
                <c:pt idx="1671">
                  <c:v>74.015306707521219</c:v>
                </c:pt>
                <c:pt idx="1672">
                  <c:v>76.372881030626317</c:v>
                </c:pt>
                <c:pt idx="1673">
                  <c:v>78.864780469341355</c:v>
                </c:pt>
                <c:pt idx="1674">
                  <c:v>80.712606818004559</c:v>
                </c:pt>
                <c:pt idx="1675">
                  <c:v>82.46321949778293</c:v>
                </c:pt>
                <c:pt idx="1676">
                  <c:v>84.276089091233672</c:v>
                </c:pt>
                <c:pt idx="1677">
                  <c:v>86.314800410130204</c:v>
                </c:pt>
                <c:pt idx="1678">
                  <c:v>88.421127681064661</c:v>
                </c:pt>
                <c:pt idx="1679">
                  <c:v>90.408386239101318</c:v>
                </c:pt>
                <c:pt idx="1680">
                  <c:v>91.515322820504608</c:v>
                </c:pt>
                <c:pt idx="1681">
                  <c:v>92.594237864253117</c:v>
                </c:pt>
                <c:pt idx="1682">
                  <c:v>93.213304145578491</c:v>
                </c:pt>
                <c:pt idx="1683">
                  <c:v>93.58890130765738</c:v>
                </c:pt>
                <c:pt idx="1684">
                  <c:v>94.118149074631319</c:v>
                </c:pt>
                <c:pt idx="1685">
                  <c:v>95.187537933830058</c:v>
                </c:pt>
                <c:pt idx="1686">
                  <c:v>96.278786483830658</c:v>
                </c:pt>
                <c:pt idx="1687">
                  <c:v>97.186301010836658</c:v>
                </c:pt>
                <c:pt idx="1688">
                  <c:v>98.209455394488003</c:v>
                </c:pt>
                <c:pt idx="1689">
                  <c:v>98.401134667279052</c:v>
                </c:pt>
                <c:pt idx="1690">
                  <c:v>98.472888211112547</c:v>
                </c:pt>
                <c:pt idx="1691">
                  <c:v>98.70502183478672</c:v>
                </c:pt>
                <c:pt idx="1692">
                  <c:v>98.871620011911801</c:v>
                </c:pt>
                <c:pt idx="1693">
                  <c:v>99.034589777434135</c:v>
                </c:pt>
                <c:pt idx="1694">
                  <c:v>98.880030144904751</c:v>
                </c:pt>
                <c:pt idx="1695">
                  <c:v>98.352103570419573</c:v>
                </c:pt>
                <c:pt idx="1696">
                  <c:v>98.237276178665397</c:v>
                </c:pt>
                <c:pt idx="1697">
                  <c:v>98.15082709453624</c:v>
                </c:pt>
                <c:pt idx="1698">
                  <c:v>97.781777598819701</c:v>
                </c:pt>
                <c:pt idx="1699">
                  <c:v>96.714271917145183</c:v>
                </c:pt>
                <c:pt idx="1700">
                  <c:v>95.760621437553695</c:v>
                </c:pt>
                <c:pt idx="1701">
                  <c:v>95.801571274484743</c:v>
                </c:pt>
                <c:pt idx="1702">
                  <c:v>96.261357565122168</c:v>
                </c:pt>
                <c:pt idx="1703">
                  <c:v>96.525014862740093</c:v>
                </c:pt>
                <c:pt idx="1704">
                  <c:v>96.681685339586537</c:v>
                </c:pt>
                <c:pt idx="1705">
                  <c:v>96.333989742253351</c:v>
                </c:pt>
                <c:pt idx="1706">
                  <c:v>96.519336972071443</c:v>
                </c:pt>
                <c:pt idx="1707">
                  <c:v>97.813303656286621</c:v>
                </c:pt>
                <c:pt idx="1708">
                  <c:v>98.830861362124054</c:v>
                </c:pt>
                <c:pt idx="1709">
                  <c:v>99.782807521498526</c:v>
                </c:pt>
                <c:pt idx="1710">
                  <c:v>100.99372982628122</c:v>
                </c:pt>
                <c:pt idx="1711">
                  <c:v>102.12110612629711</c:v>
                </c:pt>
                <c:pt idx="1712">
                  <c:v>103.24974508752967</c:v>
                </c:pt>
                <c:pt idx="1713">
                  <c:v>105.6480099209577</c:v>
                </c:pt>
                <c:pt idx="1714">
                  <c:v>108.0002732559885</c:v>
                </c:pt>
                <c:pt idx="1715">
                  <c:v>110.14576870100274</c:v>
                </c:pt>
                <c:pt idx="1716">
                  <c:v>109.97480799731521</c:v>
                </c:pt>
                <c:pt idx="1717">
                  <c:v>109.80604531456967</c:v>
                </c:pt>
                <c:pt idx="1718">
                  <c:v>109.33831752315974</c:v>
                </c:pt>
                <c:pt idx="1719">
                  <c:v>109.79669836589723</c:v>
                </c:pt>
                <c:pt idx="1720">
                  <c:v>110.22936816939885</c:v>
                </c:pt>
                <c:pt idx="1721">
                  <c:v>110.83778629957661</c:v>
                </c:pt>
                <c:pt idx="1722">
                  <c:v>111.89896642182575</c:v>
                </c:pt>
                <c:pt idx="1723">
                  <c:v>113.10582631216045</c:v>
                </c:pt>
                <c:pt idx="1724">
                  <c:v>114.03962193999934</c:v>
                </c:pt>
                <c:pt idx="1725">
                  <c:v>113.01410529496737</c:v>
                </c:pt>
                <c:pt idx="1726">
                  <c:v>112.30776441768185</c:v>
                </c:pt>
                <c:pt idx="1727">
                  <c:v>111.62080169454707</c:v>
                </c:pt>
                <c:pt idx="1728">
                  <c:v>111.03047325283362</c:v>
                </c:pt>
                <c:pt idx="1729">
                  <c:v>109.43709553216139</c:v>
                </c:pt>
                <c:pt idx="1730">
                  <c:v>107.68294403457573</c:v>
                </c:pt>
                <c:pt idx="1731">
                  <c:v>105.89808151133347</c:v>
                </c:pt>
                <c:pt idx="1732">
                  <c:v>103.80257485124361</c:v>
                </c:pt>
                <c:pt idx="1733">
                  <c:v>101.88722013049046</c:v>
                </c:pt>
                <c:pt idx="1734">
                  <c:v>100.35967970367139</c:v>
                </c:pt>
                <c:pt idx="1735">
                  <c:v>98.979151892864891</c:v>
                </c:pt>
                <c:pt idx="1736">
                  <c:v>97.608237723003171</c:v>
                </c:pt>
                <c:pt idx="1737">
                  <c:v>96.169308258142038</c:v>
                </c:pt>
                <c:pt idx="1738">
                  <c:v>94.886741792226999</c:v>
                </c:pt>
                <c:pt idx="1739">
                  <c:v>93.72101707007711</c:v>
                </c:pt>
                <c:pt idx="1740">
                  <c:v>93.53390283898085</c:v>
                </c:pt>
                <c:pt idx="1741">
                  <c:v>93.424567765729918</c:v>
                </c:pt>
                <c:pt idx="1742">
                  <c:v>92.991732526497856</c:v>
                </c:pt>
                <c:pt idx="1743">
                  <c:v>92.724247787980445</c:v>
                </c:pt>
                <c:pt idx="1744">
                  <c:v>92.521241190697154</c:v>
                </c:pt>
                <c:pt idx="1745">
                  <c:v>92.388428457625523</c:v>
                </c:pt>
                <c:pt idx="1746">
                  <c:v>93.308254598384181</c:v>
                </c:pt>
                <c:pt idx="1747">
                  <c:v>93.992016263301863</c:v>
                </c:pt>
                <c:pt idx="1748">
                  <c:v>94.534136730205233</c:v>
                </c:pt>
                <c:pt idx="1749">
                  <c:v>96.345235522010128</c:v>
                </c:pt>
                <c:pt idx="1750">
                  <c:v>98.427147425140717</c:v>
                </c:pt>
                <c:pt idx="1751">
                  <c:v>100.32612573105465</c:v>
                </c:pt>
                <c:pt idx="1752">
                  <c:v>101.76329713307989</c:v>
                </c:pt>
                <c:pt idx="1753">
                  <c:v>103.45626875490034</c:v>
                </c:pt>
                <c:pt idx="1754">
                  <c:v>105.38274068810213</c:v>
                </c:pt>
                <c:pt idx="1755">
                  <c:v>106.3737557458572</c:v>
                </c:pt>
                <c:pt idx="1756">
                  <c:v>107.58440805898668</c:v>
                </c:pt>
                <c:pt idx="1757">
                  <c:v>108.78722061194907</c:v>
                </c:pt>
                <c:pt idx="1758">
                  <c:v>109.92981011985972</c:v>
                </c:pt>
                <c:pt idx="1759">
                  <c:v>110.66590925753195</c:v>
                </c:pt>
                <c:pt idx="1760">
                  <c:v>111.14172024844112</c:v>
                </c:pt>
                <c:pt idx="1761">
                  <c:v>112.18135979048331</c:v>
                </c:pt>
                <c:pt idx="1762">
                  <c:v>113.14795637068291</c:v>
                </c:pt>
                <c:pt idx="1763">
                  <c:v>114.18440293845623</c:v>
                </c:pt>
                <c:pt idx="1764">
                  <c:v>115.48122581868495</c:v>
                </c:pt>
                <c:pt idx="1765">
                  <c:v>116.86677128892202</c:v>
                </c:pt>
                <c:pt idx="1766">
                  <c:v>118.50566811191158</c:v>
                </c:pt>
                <c:pt idx="1767">
                  <c:v>120.43590997261974</c:v>
                </c:pt>
                <c:pt idx="1768">
                  <c:v>122.32661136461192</c:v>
                </c:pt>
                <c:pt idx="1769">
                  <c:v>124.51765553258271</c:v>
                </c:pt>
                <c:pt idx="1770">
                  <c:v>127.18960684467825</c:v>
                </c:pt>
                <c:pt idx="1771">
                  <c:v>129.79784975768001</c:v>
                </c:pt>
                <c:pt idx="1772">
                  <c:v>132.32295004931876</c:v>
                </c:pt>
                <c:pt idx="1773">
                  <c:v>132.76493539553547</c:v>
                </c:pt>
                <c:pt idx="1774">
                  <c:v>133.88873180829867</c:v>
                </c:pt>
                <c:pt idx="1775">
                  <c:v>134.99753490783448</c:v>
                </c:pt>
              </c:numCache>
            </c:numRef>
          </c:yVal>
          <c:smooth val="0"/>
          <c:extLst>
            <c:ext xmlns:c16="http://schemas.microsoft.com/office/drawing/2014/chart" uri="{C3380CC4-5D6E-409C-BE32-E72D297353CC}">
              <c16:uniqueId val="{00000001-F95E-4D09-B59F-C9FF732D8797}"/>
            </c:ext>
          </c:extLst>
        </c:ser>
        <c:dLbls>
          <c:showLegendKey val="0"/>
          <c:showVal val="0"/>
          <c:showCatName val="0"/>
          <c:showSerName val="0"/>
          <c:showPercent val="0"/>
          <c:showBubbleSize val="0"/>
        </c:dLbls>
        <c:axId val="3"/>
        <c:axId val="4"/>
      </c:scatterChart>
      <c:valAx>
        <c:axId val="1232746752"/>
        <c:scaling>
          <c:orientation val="minMax"/>
          <c:max val="2020"/>
          <c:min val="1870"/>
        </c:scaling>
        <c:delete val="0"/>
        <c:axPos val="b"/>
        <c:majorGridlines/>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majorGridlines/>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15510641891"/>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23274675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600043310584"/>
              <c:y val="0.1468187286863440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drawing1.xml><?xml version="1.0" encoding="utf-8"?>
<c:userShapes xmlns:c="http://schemas.openxmlformats.org/drawingml/2006/chart">
  <cdr:relSizeAnchor xmlns:cdr="http://schemas.openxmlformats.org/drawingml/2006/chartDrawing">
    <cdr:from>
      <cdr:x>0.25415</cdr:x>
      <cdr:y>0.36612</cdr:y>
    </cdr:from>
    <cdr:to>
      <cdr:x>0.38702</cdr:x>
      <cdr:y>0.41582</cdr:y>
    </cdr:to>
    <cdr:sp macro="" textlink="">
      <cdr:nvSpPr>
        <cdr:cNvPr id="2" name="TextBox 1"/>
        <cdr:cNvSpPr txBox="1"/>
      </cdr:nvSpPr>
      <cdr:spPr>
        <a:xfrm xmlns:a="http://schemas.openxmlformats.org/drawingml/2006/main">
          <a:off x="2198573" y="2303176"/>
          <a:ext cx="1149393" cy="31264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 </a:t>
          </a:r>
          <a:r>
            <a:rPr lang="en-US" sz="1600" b="1" baseline="0">
              <a:solidFill>
                <a:schemeClr val="accent1">
                  <a:lumMod val="75000"/>
                </a:schemeClr>
              </a:solidFill>
            </a:rPr>
            <a:t> Ratio</a:t>
          </a:r>
          <a:endParaRPr lang="en-US" sz="1600" b="1">
            <a:solidFill>
              <a:schemeClr val="accent1">
                <a:lumMod val="75000"/>
              </a:schemeClr>
            </a:solidFill>
          </a:endParaRPr>
        </a:p>
      </cdr:txBody>
    </cdr:sp>
  </cdr:relSizeAnchor>
  <cdr:relSizeAnchor xmlns:cdr="http://schemas.openxmlformats.org/drawingml/2006/chartDrawing">
    <cdr:from>
      <cdr:x>0.10446</cdr:x>
      <cdr:y>0.80836</cdr:y>
    </cdr:from>
    <cdr:to>
      <cdr:x>0.24675</cdr:x>
      <cdr:y>0.91347</cdr:y>
    </cdr:to>
    <cdr:sp macro="" textlink="">
      <cdr:nvSpPr>
        <cdr:cNvPr id="3" name="TextBox 2"/>
        <cdr:cNvSpPr txBox="1"/>
      </cdr:nvSpPr>
      <cdr:spPr>
        <a:xfrm xmlns:a="http://schemas.openxmlformats.org/drawingml/2006/main">
          <a:off x="900703" y="5050237"/>
          <a:ext cx="1237130" cy="67534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0.70995</cdr:x>
      <cdr:y>0.13732</cdr:y>
    </cdr:from>
    <cdr:to>
      <cdr:x>0.81928</cdr:x>
      <cdr:y>0.18903</cdr:y>
    </cdr:to>
    <cdr:sp macro="" textlink="">
      <cdr:nvSpPr>
        <cdr:cNvPr id="4" name="TextBox 3"/>
        <cdr:cNvSpPr txBox="1"/>
      </cdr:nvSpPr>
      <cdr:spPr>
        <a:xfrm xmlns:a="http://schemas.openxmlformats.org/drawingml/2006/main">
          <a:off x="6158107" y="854411"/>
          <a:ext cx="947335" cy="3268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0.62239</cdr:x>
      <cdr:y>0.16546</cdr:y>
    </cdr:from>
    <cdr:to>
      <cdr:x>0.68265</cdr:x>
      <cdr:y>0.21487</cdr:y>
    </cdr:to>
    <cdr:sp macro="" textlink="">
      <cdr:nvSpPr>
        <cdr:cNvPr id="5" name="TextBox 4"/>
        <cdr:cNvSpPr txBox="1"/>
      </cdr:nvSpPr>
      <cdr:spPr>
        <a:xfrm xmlns:a="http://schemas.openxmlformats.org/drawingml/2006/main">
          <a:off x="5399457" y="1031434"/>
          <a:ext cx="522147" cy="3123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0.37626</cdr:x>
      <cdr:y>0.33065</cdr:y>
    </cdr:from>
    <cdr:to>
      <cdr:x>0.46271</cdr:x>
      <cdr:y>0.37981</cdr:y>
    </cdr:to>
    <cdr:sp macro="" textlink="">
      <cdr:nvSpPr>
        <cdr:cNvPr id="6" name="TextBox 5"/>
        <cdr:cNvSpPr txBox="1"/>
      </cdr:nvSpPr>
      <cdr:spPr>
        <a:xfrm xmlns:a="http://schemas.openxmlformats.org/drawingml/2006/main">
          <a:off x="3264563" y="2072178"/>
          <a:ext cx="749082" cy="30925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0.24403</cdr:x>
      <cdr:y>0.45136</cdr:y>
    </cdr:from>
    <cdr:to>
      <cdr:x>0.33721</cdr:x>
      <cdr:y>0.50812</cdr:y>
    </cdr:to>
    <cdr:sp macro="" textlink="">
      <cdr:nvSpPr>
        <cdr:cNvPr id="7" name="TextBox 6"/>
        <cdr:cNvSpPr txBox="1"/>
      </cdr:nvSpPr>
      <cdr:spPr>
        <a:xfrm xmlns:a="http://schemas.openxmlformats.org/drawingml/2006/main">
          <a:off x="2114500" y="2839398"/>
          <a:ext cx="807396" cy="3570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0.33497</cdr:x>
      <cdr:y>0.85898</cdr:y>
    </cdr:from>
    <cdr:to>
      <cdr:x>0.4355</cdr:x>
      <cdr:y>0.9028</cdr:y>
    </cdr:to>
    <cdr:sp macro="" textlink="">
      <cdr:nvSpPr>
        <cdr:cNvPr id="8" name="TextBox 7"/>
        <cdr:cNvSpPr txBox="1"/>
      </cdr:nvSpPr>
      <cdr:spPr>
        <a:xfrm xmlns:a="http://schemas.openxmlformats.org/drawingml/2006/main">
          <a:off x="2906807" y="5397350"/>
          <a:ext cx="871083" cy="27408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0.82929</cdr:x>
      <cdr:y>0.42031</cdr:y>
    </cdr:from>
    <cdr:to>
      <cdr:x>0.89641</cdr:x>
      <cdr:y>0.46197</cdr:y>
    </cdr:to>
    <cdr:sp macro="" textlink="">
      <cdr:nvSpPr>
        <cdr:cNvPr id="9" name="TextBox 8"/>
        <cdr:cNvSpPr txBox="1"/>
      </cdr:nvSpPr>
      <cdr:spPr>
        <a:xfrm xmlns:a="http://schemas.openxmlformats.org/drawingml/2006/main">
          <a:off x="7173929" y="2644059"/>
          <a:ext cx="580634" cy="2620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28.95</a:t>
          </a:r>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225.73</a:t>
          </a:r>
        </a:p>
      </cdr:txBody>
    </cdr:sp>
  </cdr:relSizeAnchor>
  <cdr:relSizeAnchor xmlns:cdr="http://schemas.openxmlformats.org/drawingml/2006/chartDrawing">
    <cdr:from>
      <cdr:x>0.5464</cdr:x>
      <cdr:y>0.47207</cdr:y>
    </cdr:from>
    <cdr:to>
      <cdr:x>0.63098</cdr:x>
      <cdr:y>0.51678</cdr:y>
    </cdr:to>
    <cdr:sp macro="" textlink="">
      <cdr:nvSpPr>
        <cdr:cNvPr id="10" name="TextBox 9"/>
        <cdr:cNvSpPr txBox="1"/>
      </cdr:nvSpPr>
      <cdr:spPr>
        <a:xfrm xmlns:a="http://schemas.openxmlformats.org/drawingml/2006/main">
          <a:off x="4741047" y="2958669"/>
          <a:ext cx="730711" cy="28755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drawings/drawing2.xml><?xml version="1.0" encoding="utf-8"?>
<c:userShapes xmlns:c="http://schemas.openxmlformats.org/drawingml/2006/chart">
  <cdr:relSizeAnchor xmlns:cdr="http://schemas.openxmlformats.org/drawingml/2006/chartDrawing">
    <cdr:from>
      <cdr:x>0.61925</cdr:x>
      <cdr:y>0.3605</cdr:y>
    </cdr:from>
    <cdr:to>
      <cdr:x>0.74475</cdr:x>
      <cdr:y>0.4685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Real Price</a:t>
          </a:r>
        </a:p>
      </cdr:txBody>
    </cdr:sp>
  </cdr:relSizeAnchor>
  <cdr:relSizeAnchor xmlns:cdr="http://schemas.openxmlformats.org/drawingml/2006/chartDrawing">
    <cdr:from>
      <cdr:x>0.70064</cdr:x>
      <cdr:y>0.72845</cdr:y>
    </cdr:from>
    <cdr:to>
      <cdr:x>0.86622</cdr:x>
      <cdr:y>0.77089</cdr:y>
    </cdr:to>
    <cdr:sp macro="" textlink="">
      <cdr:nvSpPr>
        <cdr:cNvPr id="1026" name="Text Box 2"/>
        <cdr:cNvSpPr txBox="1">
          <a:spLocks xmlns:a="http://schemas.openxmlformats.org/drawingml/2006/main" noChangeArrowheads="1"/>
        </cdr:cNvSpPr>
      </cdr:nvSpPr>
      <cdr:spPr bwMode="auto">
        <a:xfrm xmlns:a="http://schemas.openxmlformats.org/drawingml/2006/main">
          <a:off x="6002568" y="4243151"/>
          <a:ext cx="1418557" cy="247206"/>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00FF00"/>
              </a:solidFill>
              <a:latin typeface="Times New Roman"/>
              <a:cs typeface="Times New Roman"/>
            </a:rPr>
            <a:t>RealEarnings</a:t>
          </a:r>
          <a:endParaRPr lang="en-US" sz="1600" b="0" i="0" strike="noStrike" baseline="0">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0.53375</cdr:x>
      <cdr:y>0.53175</cdr:y>
    </cdr:from>
    <cdr:to>
      <cdr:x>0.7355</cdr:x>
      <cdr:y>0.55825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0.77275</cdr:x>
      <cdr:y>0.8115</cdr:y>
    </cdr:from>
    <cdr:to>
      <cdr:x>0.89475</cdr:x>
      <cdr:y>0.8665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0.7372</cdr:x>
      <cdr:y>0.60306</cdr:y>
    </cdr:from>
    <cdr:to>
      <cdr:x>0.82941</cdr:x>
      <cdr:y>0.61722</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0.7826</cdr:x>
      <cdr:y>0.28346</cdr:y>
    </cdr:from>
    <cdr:to>
      <cdr:x>0.82513</cdr:x>
      <cdr:y>0.29263</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400"/>
            </a:lnSpc>
            <a:defRPr sz="1000"/>
          </a:pPr>
          <a:endParaRPr lang="en-US" sz="1400" b="0" i="0" strike="noStrike">
            <a:solidFill>
              <a:srgbClr val="333399"/>
            </a:solidFill>
            <a:latin typeface="Calibri"/>
          </a:endParaRPr>
        </a:p>
        <a:p xmlns:a="http://schemas.openxmlformats.org/drawingml/2006/main">
          <a:pPr algn="l" rtl="0">
            <a:lnSpc>
              <a:spcPts val="11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CF_Ch15_Comp_20</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same value</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10"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11"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 and L-T Interest Rates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45929560"/>
              </p:ext>
            </p:extLst>
          </p:nvPr>
        </p:nvGraphicFramePr>
        <p:xfrm>
          <a:off x="384048" y="533400"/>
          <a:ext cx="8458327"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hart 5"/>
          <p:cNvGraphicFramePr>
            <a:graphicFrameLocks noGrp="1"/>
          </p:cNvGraphicFramePr>
          <p:nvPr>
            <p:extLst>
              <p:ext uri="{D42A27DB-BD31-4B8C-83A1-F6EECF244321}">
                <p14:modId xmlns:p14="http://schemas.microsoft.com/office/powerpoint/2010/main" val="555917513"/>
              </p:ext>
            </p:extLst>
          </p:nvPr>
        </p:nvGraphicFramePr>
        <p:xfrm>
          <a:off x="326898" y="794913"/>
          <a:ext cx="8572500" cy="5830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2018: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2.28% </a:t>
            </a:r>
          </a:p>
          <a:p>
            <a:pPr lvl="1" eaLnBrk="1" hangingPunct="1">
              <a:lnSpc>
                <a:spcPct val="90000"/>
              </a:lnSpc>
            </a:pPr>
            <a:r>
              <a:rPr lang="en-US" sz="2000" dirty="0">
                <a:latin typeface="Calibri" panose="020F0502020204030204" pitchFamily="34" charset="0"/>
                <a:ea typeface="ＭＳ Ｐゴシック" charset="0"/>
              </a:rPr>
              <a:t>P/E SP 500: 21.70 </a:t>
            </a:r>
            <a:r>
              <a:rPr lang="en-US" sz="1400" dirty="0">
                <a:latin typeface="Calibri" panose="020F0502020204030204" pitchFamily="34" charset="0"/>
                <a:ea typeface="ＭＳ Ｐゴシック" charset="0"/>
              </a:rPr>
              <a:t>(TTM) / </a:t>
            </a:r>
            <a:r>
              <a:rPr lang="en-US" sz="2000" dirty="0">
                <a:latin typeface="Calibri" panose="020F0502020204030204" pitchFamily="34" charset="0"/>
                <a:ea typeface="ＭＳ Ｐゴシック" charset="0"/>
              </a:rPr>
              <a:t>16.72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1.95%</a:t>
            </a:r>
          </a:p>
          <a:p>
            <a:pPr lvl="1" eaLnBrk="1" hangingPunct="1">
              <a:lnSpc>
                <a:spcPct val="90000"/>
              </a:lnSpc>
            </a:pPr>
            <a:r>
              <a:rPr lang="en-US" sz="2000" dirty="0">
                <a:latin typeface="Calibri" panose="020F0502020204030204" pitchFamily="34" charset="0"/>
                <a:ea typeface="ＭＳ Ｐゴシック" charset="0"/>
              </a:rPr>
              <a:t>30-yr bond YTM: 3.31%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44"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45"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3689D3-10B5-EF42-96C4-BAFBB6C01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562600"/>
          </a:xfrm>
        </p:spPr>
      </p:pic>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Intel and </a:t>
            </a:r>
            <a:r>
              <a:rPr lang="en-US" dirty="0" err="1"/>
              <a:t>Compeitors</a:t>
            </a:r>
            <a:endParaRPr lang="en-US" dirty="0"/>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spTree>
    <p:extLst>
      <p:ext uri="{BB962C8B-B14F-4D97-AF65-F5344CB8AC3E}">
        <p14:creationId xmlns:p14="http://schemas.microsoft.com/office/powerpoint/2010/main" val="389006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561B35-9CE7-A64D-9CFF-A12FDB7ACC4F}"/>
              </a:ext>
            </a:extLst>
          </p:cNvPr>
          <p:cNvSpPr>
            <a:spLocks noGrp="1"/>
          </p:cNvSpPr>
          <p:nvPr>
            <p:ph type="title"/>
          </p:nvPr>
        </p:nvSpPr>
        <p:spPr/>
        <p:txBody>
          <a:bodyPr/>
          <a:lstStyle/>
          <a:p>
            <a:r>
              <a:rPr lang="en-US" dirty="0"/>
              <a:t>Intel and Competitors: P/E Ratios</a:t>
            </a:r>
          </a:p>
        </p:txBody>
      </p:sp>
      <p:sp>
        <p:nvSpPr>
          <p:cNvPr id="4" name="Slide Number Placeholder 3">
            <a:extLst>
              <a:ext uri="{FF2B5EF4-FFF2-40B4-BE49-F238E27FC236}">
                <a16:creationId xmlns:a16="http://schemas.microsoft.com/office/drawing/2014/main" id="{68D2F26F-AA2E-FD47-95D1-9EBE2BA9794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46D01D48-861E-1647-B17A-89216C7FA4A2}"/>
              </a:ext>
            </a:extLst>
          </p:cNvPr>
          <p:cNvSpPr>
            <a:spLocks noGrp="1"/>
          </p:cNvSpPr>
          <p:nvPr>
            <p:ph type="ftr" sz="quarter" idx="11"/>
          </p:nvPr>
        </p:nvSpPr>
        <p:spPr/>
        <p:txBody>
          <a:bodyPr/>
          <a:lstStyle/>
          <a:p>
            <a:pPr>
              <a:defRPr/>
            </a:pPr>
            <a:r>
              <a:rPr lang="en-US"/>
              <a:t>Comparables</a:t>
            </a:r>
            <a:endParaRPr lang="en-US" dirty="0"/>
          </a:p>
        </p:txBody>
      </p:sp>
      <p:pic>
        <p:nvPicPr>
          <p:cNvPr id="11" name="Content Placeholder 10">
            <a:extLst>
              <a:ext uri="{FF2B5EF4-FFF2-40B4-BE49-F238E27FC236}">
                <a16:creationId xmlns:a16="http://schemas.microsoft.com/office/drawing/2014/main" id="{B2DFE4F5-14DC-1045-91C9-79CDD184E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326" y="731650"/>
            <a:ext cx="8499348" cy="5592950"/>
          </a:xfrm>
        </p:spPr>
      </p:pic>
      <p:sp>
        <p:nvSpPr>
          <p:cNvPr id="12" name="TextBox 11">
            <a:extLst>
              <a:ext uri="{FF2B5EF4-FFF2-40B4-BE49-F238E27FC236}">
                <a16:creationId xmlns:a16="http://schemas.microsoft.com/office/drawing/2014/main" id="{3D0E8749-615E-4640-9562-960523B1BEC7}"/>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spTree>
    <p:extLst>
      <p:ext uri="{BB962C8B-B14F-4D97-AF65-F5344CB8AC3E}">
        <p14:creationId xmlns:p14="http://schemas.microsoft.com/office/powerpoint/2010/main" val="166257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253"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254"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255"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12766</TotalTime>
  <Words>1620</Words>
  <Application>Microsoft Macintosh PowerPoint</Application>
  <PresentationFormat>On-screen Show (4:3)</PresentationFormat>
  <Paragraphs>261</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Intel and Competitors: P/E Ratios</vt:lpstr>
      <vt:lpstr>Valuation in Practice</vt:lpstr>
      <vt:lpstr>Valuation in Practice</vt:lpstr>
      <vt:lpstr>Primary Multiplier Used by the Survey Participants</vt:lpstr>
      <vt:lpstr>P/E Ratio</vt:lpstr>
      <vt:lpstr>P/E Ratio:  The Role of Growth</vt:lpstr>
      <vt:lpstr>P/E Ratio:  PVGO</vt:lpstr>
      <vt:lpstr>P/E (CAPE) Ratios and L-T Interest Rates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EBITDA: SEC C&amp;DI (5/17/16)</vt:lpstr>
      <vt:lpstr>EV/EBITDA: Intel and Compeitors</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222</cp:revision>
  <cp:lastPrinted>2016-10-18T13:29:15Z</cp:lastPrinted>
  <dcterms:created xsi:type="dcterms:W3CDTF">2011-03-23T00:19:14Z</dcterms:created>
  <dcterms:modified xsi:type="dcterms:W3CDTF">2020-10-23T13:50:14Z</dcterms:modified>
</cp:coreProperties>
</file>